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B4A0"/>
    <a:srgbClr val="E0DEC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2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0DECD"/>
            </a:gs>
            <a:gs pos="100000">
              <a:srgbClr val="B5B4A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DF75F-D1A4-4761-8A16-9DF54C646D95}" type="datetimeFigureOut">
              <a:rPr lang="en-US" smtClean="0"/>
              <a:pPr/>
              <a:t>12/15/2010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7A27C-A77F-411A-A3B8-985101A3A0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0wi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obfx.com/products/showro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0iV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hyperlink" Target="http://gb/products/showroom/needed/?addon=2DC2A1&amp;date=0iV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3.jpeg"/><Relationship Id="rId4" Type="http://schemas.openxmlformats.org/officeDocument/2006/relationships/hyperlink" Target="http://gb/products/showroom/needed/?addon=2DC2A1&amp;date=0iV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hyperlink" Target="http://gb/products/showroom/needed/?addon=2DC2A1&amp;date=0i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openxmlformats.org/officeDocument/2006/relationships/hyperlink" Target="http://gb/products/showroom/needed/?addon=2DC2A1&amp;date=0i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0wY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0wY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gb/products/showroom/needed/?addon=2DC2A1&amp;date=0wb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 err="1" smtClean="0"/>
              <a:t>Swiff</a:t>
            </a:r>
            <a:r>
              <a:rPr lang="fr-FR" b="1" dirty="0" smtClean="0"/>
              <a:t> Player for </a:t>
            </a:r>
            <a:r>
              <a:rPr lang="fr-FR" b="1" dirty="0" err="1" smtClean="0"/>
              <a:t>ShowRoom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252537" y="3044952"/>
            <a:ext cx="6639117" cy="3130296"/>
            <a:chOff x="1252537" y="3044952"/>
            <a:chExt cx="6639117" cy="3130296"/>
          </a:xfrm>
        </p:grpSpPr>
        <p:sp>
          <p:nvSpPr>
            <p:cNvPr id="4" name="Rectangle 3"/>
            <p:cNvSpPr/>
            <p:nvPr/>
          </p:nvSpPr>
          <p:spPr>
            <a:xfrm>
              <a:off x="1252537" y="3044952"/>
              <a:ext cx="6638926" cy="312724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90000"/>
                  </a:schemeClr>
                </a:gs>
              </a:gsLst>
              <a:lin ang="5400000" scaled="0"/>
            </a:gradFill>
            <a:ln w="101600" cmpd="sng">
              <a:solidFill>
                <a:schemeClr val="tx1"/>
              </a:soli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252728" y="3048000"/>
              <a:ext cx="6638926" cy="3127248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100000">
                  <a:schemeClr val="bg2">
                    <a:lumMod val="90000"/>
                  </a:schemeClr>
                </a:gs>
              </a:gsLst>
              <a:lin ang="5400000" scaled="0"/>
            </a:gradFill>
            <a:ln w="101600" cmpd="sng">
              <a:noFill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/>
              <a:t>Custom Picture </a:t>
            </a:r>
            <a:r>
              <a:rPr lang="fr-FR" sz="4000" b="1" dirty="0" err="1" smtClean="0"/>
              <a:t>Slide</a:t>
            </a:r>
            <a:r>
              <a:rPr lang="fr-FR" sz="4000" b="1" dirty="0" smtClean="0"/>
              <a:t> Show </a:t>
            </a:r>
            <a:r>
              <a:rPr lang="fr-FR" sz="4000" b="1" dirty="0" err="1" smtClean="0"/>
              <a:t>written</a:t>
            </a:r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 smtClean="0"/>
              <a:t>in </a:t>
            </a:r>
            <a:r>
              <a:rPr lang="fr-FR" sz="4000" b="1" dirty="0" err="1" smtClean="0"/>
              <a:t>ActionScript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828800"/>
            <a:ext cx="7620000" cy="1143000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This custom </a:t>
            </a:r>
            <a:r>
              <a:rPr lang="fr-FR" dirty="0" err="1" smtClean="0"/>
              <a:t>picture</a:t>
            </a:r>
            <a:r>
              <a:rPr lang="fr-FR" dirty="0" smtClean="0"/>
              <a:t> </a:t>
            </a:r>
            <a:r>
              <a:rPr lang="fr-FR" dirty="0" err="1" smtClean="0"/>
              <a:t>slide</a:t>
            </a:r>
            <a:r>
              <a:rPr lang="fr-FR" dirty="0" smtClean="0"/>
              <a:t> show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integrates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PowerPoint and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controlled</a:t>
            </a:r>
            <a:r>
              <a:rPr lang="fr-FR" dirty="0" smtClean="0"/>
              <a:t> by a standard PowerPoint </a:t>
            </a:r>
            <a:r>
              <a:rPr lang="fr-FR" dirty="0" err="1" smtClean="0"/>
              <a:t>remote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6" name="ShowRoomSlideShow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252537" y="3048000"/>
            <a:ext cx="6638926" cy="3124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cmd type="verb" cmd="ShowRoomEffect:37E41A8DED8F41D9B6800DB4C6EFCD54:CBD47B5E976B405EAFD302AB0FC4C33F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  <p:cmd type="verb" cmd="ShowRoomEffectData:adSY:)8%W]!5v;DUWB1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 err="1" smtClean="0"/>
              <a:t>Thank</a:t>
            </a:r>
            <a:r>
              <a:rPr lang="fr-FR" b="1" dirty="0" smtClean="0"/>
              <a:t> </a:t>
            </a:r>
            <a:r>
              <a:rPr lang="fr-FR" b="1" dirty="0" err="1" smtClean="0"/>
              <a:t>you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14400"/>
          </a:xfrm>
        </p:spPr>
        <p:txBody>
          <a:bodyPr/>
          <a:lstStyle/>
          <a:p>
            <a:r>
              <a:rPr lang="fr-FR" dirty="0" err="1" smtClean="0"/>
              <a:t>ShowRoom</a:t>
            </a:r>
            <a:r>
              <a:rPr lang="fr-FR" dirty="0" smtClean="0"/>
              <a:t> </a:t>
            </a:r>
            <a:r>
              <a:rPr lang="fr-FR" dirty="0"/>
              <a:t>for </a:t>
            </a:r>
            <a:r>
              <a:rPr lang="fr-FR" dirty="0" smtClean="0"/>
              <a:t>PowerPoint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4648200"/>
            <a:ext cx="6400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chemeClr val="tx2"/>
                </a:solidFill>
                <a:hlinkClick r:id="rId2"/>
              </a:rPr>
              <a:t>http://www.globfx.com/products/showroom</a:t>
            </a:r>
            <a:endParaRPr lang="fr-FR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47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smtClean="0"/>
              <a:t>Insert Standard Flash Animations</a:t>
            </a:r>
            <a:endParaRPr lang="en-US" sz="4000" b="1" dirty="0"/>
          </a:p>
        </p:txBody>
      </p:sp>
      <p:sp>
        <p:nvSpPr>
          <p:cNvPr id="4" name="asswftuto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81000" y="1600200"/>
            <a:ext cx="8458200" cy="487680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84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4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3096894" y="4038601"/>
            <a:ext cx="2950213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err="1" smtClean="0"/>
              <a:t>Same</a:t>
            </a:r>
            <a:r>
              <a:rPr lang="fr-FR" sz="4000" b="1" dirty="0" smtClean="0"/>
              <a:t> Flash </a:t>
            </a:r>
            <a:r>
              <a:rPr lang="fr-FR" sz="4000" b="1" dirty="0" err="1" smtClean="0"/>
              <a:t>with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Transparency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2286000"/>
          </a:xfrm>
        </p:spPr>
        <p:txBody>
          <a:bodyPr/>
          <a:lstStyle/>
          <a:p>
            <a:r>
              <a:rPr lang="fr-FR" dirty="0" smtClean="0"/>
              <a:t>This Flash </a:t>
            </a:r>
            <a:r>
              <a:rPr lang="fr-FR" dirty="0" err="1" smtClean="0"/>
              <a:t>is</a:t>
            </a:r>
            <a:r>
              <a:rPr lang="fr-FR" dirty="0" smtClean="0"/>
              <a:t> running </a:t>
            </a:r>
            <a:r>
              <a:rPr lang="fr-FR" dirty="0" err="1" smtClean="0"/>
              <a:t>into</a:t>
            </a:r>
            <a:r>
              <a:rPr lang="fr-FR" dirty="0" smtClean="0"/>
              <a:t> the </a:t>
            </a:r>
            <a:r>
              <a:rPr lang="fr-FR" dirty="0" err="1" smtClean="0"/>
              <a:t>slide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maximum speed </a:t>
            </a:r>
            <a:r>
              <a:rPr lang="fr-FR" dirty="0" err="1" smtClean="0"/>
              <a:t>transparency</a:t>
            </a:r>
            <a:r>
              <a:rPr lang="fr-FR" dirty="0" smtClean="0"/>
              <a:t> and Flash hardware 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enabled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4" name="asswftuto.swf">
            <a:hlinkClick r:id="rId4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81000" y="1524000"/>
            <a:ext cx="8458200" cy="4876800"/>
          </a:xfrm>
          <a:prstGeom prst="rect">
            <a:avLst/>
          </a:prstGeom>
          <a:blipFill dpi="0" rotWithShape="1">
            <a:blip r:embed="rId5" cstate="print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4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3096894" y="4038601"/>
            <a:ext cx="2950213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err="1" smtClean="0"/>
              <a:t>Add</a:t>
            </a:r>
            <a:r>
              <a:rPr lang="fr-FR" sz="4000" b="1" dirty="0" smtClean="0"/>
              <a:t> Visual </a:t>
            </a:r>
            <a:r>
              <a:rPr lang="fr-FR" sz="4000" b="1" dirty="0" err="1" smtClean="0"/>
              <a:t>Effects</a:t>
            </a:r>
            <a:r>
              <a:rPr lang="fr-FR" sz="4000" b="1" dirty="0" smtClean="0"/>
              <a:t> to the </a:t>
            </a:r>
            <a:r>
              <a:rPr lang="fr-FR" sz="4000" b="1" dirty="0" err="1" smtClean="0"/>
              <a:t>Backgound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2286000"/>
          </a:xfrm>
        </p:spPr>
        <p:txBody>
          <a:bodyPr>
            <a:normAutofit/>
          </a:bodyPr>
          <a:lstStyle/>
          <a:p>
            <a:r>
              <a:rPr lang="fr-FR" dirty="0" smtClean="0"/>
              <a:t>This Flash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applying</a:t>
            </a:r>
            <a:r>
              <a:rPr lang="fr-FR" dirty="0" smtClean="0"/>
              <a:t> a </a:t>
            </a:r>
            <a:r>
              <a:rPr lang="fr-FR" dirty="0" err="1" smtClean="0"/>
              <a:t>Blur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 to </a:t>
            </a:r>
            <a:r>
              <a:rPr lang="fr-FR" dirty="0" err="1" smtClean="0"/>
              <a:t>its</a:t>
            </a:r>
            <a:r>
              <a:rPr lang="fr-FR" dirty="0" smtClean="0"/>
              <a:t> background.</a:t>
            </a:r>
            <a:endParaRPr lang="en-US" dirty="0"/>
          </a:p>
        </p:txBody>
      </p:sp>
      <p:sp>
        <p:nvSpPr>
          <p:cNvPr id="4" name="asswftuto.swf">
            <a:hlinkClick r:id="rId4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81000" y="1524000"/>
            <a:ext cx="8458200" cy="4876800"/>
          </a:xfrm>
          <a:prstGeom prst="rect">
            <a:avLst/>
          </a:prstGeom>
          <a:blipFill dpi="0" rotWithShape="1">
            <a:blip r:embed="rId5" cstate="print">
              <a:alphaModFix amt="3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4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3096894" y="3886200"/>
            <a:ext cx="2950213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smtClean="0"/>
              <a:t>Play Full </a:t>
            </a:r>
            <a:r>
              <a:rPr lang="fr-FR" sz="4000" b="1" dirty="0" err="1" smtClean="0"/>
              <a:t>Screen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828800"/>
            <a:ext cx="7467600" cy="2286000"/>
          </a:xfrm>
        </p:spPr>
        <p:txBody>
          <a:bodyPr>
            <a:normAutofit/>
          </a:bodyPr>
          <a:lstStyle/>
          <a:p>
            <a:r>
              <a:rPr lang="fr-FR" dirty="0" smtClean="0"/>
              <a:t>This Flash </a:t>
            </a:r>
            <a:r>
              <a:rPr lang="fr-FR" dirty="0" err="1" smtClean="0"/>
              <a:t>is</a:t>
            </a:r>
            <a:r>
              <a:rPr lang="fr-FR" dirty="0" smtClean="0"/>
              <a:t> running over the </a:t>
            </a:r>
            <a:r>
              <a:rPr lang="fr-FR" dirty="0" err="1" smtClean="0"/>
              <a:t>slide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maximum speed </a:t>
            </a:r>
            <a:r>
              <a:rPr lang="fr-FR" dirty="0" err="1" smtClean="0"/>
              <a:t>transparency</a:t>
            </a:r>
            <a:r>
              <a:rPr lang="fr-FR" dirty="0" smtClean="0"/>
              <a:t> and Flash hardware 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enabled</a:t>
            </a:r>
            <a:r>
              <a:rPr lang="fr-FR" dirty="0" smtClean="0"/>
              <a:t>.</a:t>
            </a:r>
            <a:endParaRPr lang="en-US" dirty="0" smtClean="0"/>
          </a:p>
        </p:txBody>
      </p:sp>
      <p:sp>
        <p:nvSpPr>
          <p:cNvPr id="4" name="asswftuto.swf">
            <a:hlinkClick r:id="rId4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04800" y="5638800"/>
            <a:ext cx="1585912" cy="9144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hoto4.jpg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3096894" y="4495800"/>
            <a:ext cx="2950213" cy="1981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/>
              <a:t>Play Full </a:t>
            </a:r>
            <a:r>
              <a:rPr lang="fr-FR" sz="4000" b="1" dirty="0" err="1" smtClean="0"/>
              <a:t>Screen</a:t>
            </a:r>
            <a:r>
              <a:rPr lang="fr-FR" sz="4000" b="1" dirty="0" smtClean="0"/>
              <a:t> </a:t>
            </a:r>
            <a:r>
              <a:rPr lang="fr-FR" sz="4000" b="1" dirty="0" err="1" smtClean="0"/>
              <a:t>with</a:t>
            </a:r>
            <a:r>
              <a:rPr lang="fr-FR" sz="4000" b="1" dirty="0" smtClean="0"/>
              <a:t> Background </a:t>
            </a:r>
            <a:r>
              <a:rPr lang="fr-FR" sz="4000" b="1" dirty="0" err="1" smtClean="0"/>
              <a:t>Effect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2743200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This Flash </a:t>
            </a:r>
            <a:r>
              <a:rPr lang="fr-FR" dirty="0" err="1" smtClean="0"/>
              <a:t>is</a:t>
            </a:r>
            <a:r>
              <a:rPr lang="fr-FR" dirty="0" smtClean="0"/>
              <a:t> running full </a:t>
            </a:r>
            <a:r>
              <a:rPr lang="fr-FR" dirty="0" err="1" smtClean="0"/>
              <a:t>screen</a:t>
            </a:r>
            <a:r>
              <a:rPr lang="fr-FR" dirty="0" smtClean="0"/>
              <a:t> over the </a:t>
            </a:r>
            <a:r>
              <a:rPr lang="fr-FR" dirty="0" err="1" smtClean="0"/>
              <a:t>slide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maximum speed </a:t>
            </a:r>
            <a:r>
              <a:rPr lang="fr-FR" dirty="0" err="1" smtClean="0"/>
              <a:t>transparency</a:t>
            </a:r>
            <a:r>
              <a:rPr lang="fr-FR" dirty="0" smtClean="0"/>
              <a:t>, and hardware </a:t>
            </a:r>
            <a:r>
              <a:rPr lang="fr-FR" dirty="0" err="1" smtClean="0"/>
              <a:t>acceleration</a:t>
            </a:r>
            <a:r>
              <a:rPr lang="fr-FR" dirty="0" smtClean="0"/>
              <a:t> </a:t>
            </a:r>
            <a:r>
              <a:rPr lang="fr-FR" dirty="0" err="1" smtClean="0"/>
              <a:t>enabled</a:t>
            </a:r>
            <a:r>
              <a:rPr lang="fr-FR" dirty="0" smtClean="0"/>
              <a:t>.</a:t>
            </a:r>
          </a:p>
          <a:p>
            <a:r>
              <a:rPr lang="fr-FR" dirty="0" smtClean="0"/>
              <a:t>It </a:t>
            </a:r>
            <a:r>
              <a:rPr lang="fr-FR" dirty="0" err="1" smtClean="0"/>
              <a:t>applies</a:t>
            </a:r>
            <a:r>
              <a:rPr lang="fr-FR" dirty="0" smtClean="0"/>
              <a:t> a </a:t>
            </a:r>
            <a:r>
              <a:rPr lang="fr-FR" dirty="0" err="1" smtClean="0"/>
              <a:t>Blur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r>
              <a:rPr lang="fr-FR" dirty="0" smtClean="0"/>
              <a:t> to </a:t>
            </a:r>
            <a:r>
              <a:rPr lang="fr-FR" dirty="0" err="1" smtClean="0"/>
              <a:t>its</a:t>
            </a:r>
            <a:r>
              <a:rPr lang="fr-FR" dirty="0" smtClean="0"/>
              <a:t> background.</a:t>
            </a:r>
            <a:endParaRPr lang="en-US" dirty="0"/>
          </a:p>
        </p:txBody>
      </p:sp>
      <p:sp>
        <p:nvSpPr>
          <p:cNvPr id="4" name="asswftuto.swf">
            <a:hlinkClick r:id="rId4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04800" y="5638800"/>
            <a:ext cx="1524000" cy="9906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smtClean="0"/>
              <a:t>Standard </a:t>
            </a:r>
            <a:r>
              <a:rPr lang="fr-FR" sz="4000" b="1" dirty="0" err="1" smtClean="0"/>
              <a:t>Flex</a:t>
            </a:r>
            <a:r>
              <a:rPr lang="fr-FR" sz="4000" b="1" dirty="0" smtClean="0"/>
              <a:t> 4.1 Application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620000" cy="914400"/>
          </a:xfrm>
        </p:spPr>
        <p:txBody>
          <a:bodyPr>
            <a:normAutofit/>
          </a:bodyPr>
          <a:lstStyle/>
          <a:p>
            <a:r>
              <a:rPr lang="fr-FR" dirty="0" smtClean="0"/>
              <a:t>This Flash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the </a:t>
            </a:r>
            <a:r>
              <a:rPr lang="fr-FR" dirty="0" err="1" smtClean="0"/>
              <a:t>ActionScript</a:t>
            </a:r>
            <a:r>
              <a:rPr lang="fr-FR" dirty="0" smtClean="0"/>
              <a:t> API.</a:t>
            </a:r>
            <a:endParaRPr lang="en-US" dirty="0"/>
          </a:p>
        </p:txBody>
      </p:sp>
      <p:sp>
        <p:nvSpPr>
          <p:cNvPr id="9" name="ShowRoomSample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447800" y="2514600"/>
            <a:ext cx="6248400" cy="3886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smtClean="0"/>
              <a:t>Transparent </a:t>
            </a:r>
            <a:r>
              <a:rPr lang="fr-FR" sz="4000" b="1" dirty="0" err="1" smtClean="0"/>
              <a:t>Flex</a:t>
            </a:r>
            <a:r>
              <a:rPr lang="fr-FR" sz="4000" b="1" dirty="0" smtClean="0"/>
              <a:t> 4.1 Application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620000" cy="1143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Same</a:t>
            </a:r>
            <a:r>
              <a:rPr lang="fr-FR" dirty="0" smtClean="0"/>
              <a:t> </a:t>
            </a:r>
            <a:r>
              <a:rPr lang="fr-FR" dirty="0" err="1" smtClean="0"/>
              <a:t>Flex</a:t>
            </a:r>
            <a:r>
              <a:rPr lang="fr-FR" dirty="0" smtClean="0"/>
              <a:t> Application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transparency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9" name="ShowRoomSample.swf">
            <a:hlinkClick r:id="rId3" tooltip="The latest version of the ShowRoom PowerPoint Add-In is required to properly view this animation.&#10;Click to browse the ShowRoom web page."/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447800" y="2514600"/>
            <a:ext cx="6248400" cy="3886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162050"/>
          </a:xfrm>
        </p:spPr>
        <p:txBody>
          <a:bodyPr>
            <a:normAutofit/>
          </a:bodyPr>
          <a:lstStyle/>
          <a:p>
            <a:r>
              <a:rPr lang="fr-FR" sz="4000" b="1" dirty="0" smtClean="0"/>
              <a:t>Transparent </a:t>
            </a:r>
            <a:r>
              <a:rPr lang="fr-FR" sz="4000" b="1" dirty="0" err="1" smtClean="0"/>
              <a:t>Flex</a:t>
            </a:r>
            <a:r>
              <a:rPr lang="fr-FR" sz="4000" b="1" dirty="0" smtClean="0"/>
              <a:t> 3.5 Application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620000" cy="1143000"/>
          </a:xfrm>
        </p:spPr>
        <p:txBody>
          <a:bodyPr>
            <a:normAutofit/>
          </a:bodyPr>
          <a:lstStyle/>
          <a:p>
            <a:r>
              <a:rPr lang="fr-FR" dirty="0" err="1" smtClean="0"/>
              <a:t>Flex</a:t>
            </a:r>
            <a:r>
              <a:rPr lang="fr-FR" dirty="0" smtClean="0"/>
              <a:t> 3.5 Application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transparency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5" name="ShowRoomSampleMX.swf">
            <a:hlinkClick r:id="rId3" tooltip="The latest version of the ShowRoom PowerPoint Add-In is required to properly view this animation.&#10;Click to browse the ShowRoom web page."/>
          </p:cNvPr>
          <p:cNvSpPr>
            <a:spLocks/>
          </p:cNvSpPr>
          <p:nvPr>
            <p:custDataLst>
              <p:tags r:id="rId1"/>
            </p:custDataLst>
          </p:nvPr>
        </p:nvSpPr>
        <p:spPr>
          <a:xfrm>
            <a:off x="1449324" y="2514600"/>
            <a:ext cx="6245352" cy="3886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wA^c#3[ueGnhCKsD1.MX/,cVaZ8NV/v!TS938U2N}MM^8!{c0[gGJML/k/}unn~tIYT+idPXFCT@dpm-uMeuqW|F5a*;5f^aZ*]Il{.q9!w3V5K^D$1Zk2!%kVI;%Pb/[wF84j9N|T)TCxpqFbuK^U!7~]/IGqlK};EscC]a%q81n3ARi0D3c7,OW|#lj[#TuUwR4Z65XdUa*I%ajLR(^C-3%R#rTbb80r|{%K2-a{cp@]$*s8T}vP87Uw1#@HG"/>
  <p:tag name="_GBX_7EEC5E93D49243029751FC7137193FBD_!$0" val="adE|Bd#[;:M9kU*X,~s+cxEC[B6EGs9A]2"/>
  <p:tag name="_GBX_7EEC5E93D49243029751FC7137193FBD_*1$" val="ad[GEVAgspowBZFHKb+7i]H{vQi-;Jo.VG}Lt8woT#m+REbn=ms6MQZj5khWwIUnCb-|ONIIgv%-N$q^T*ML(aV8O-nrhZK|#(n[eq)v$WR=D79t2mz41#P#0[I}],]+-AhLASYF3R3+)ir0}jI}DM}X|rZ=K66f..*8ry2l;5"/>
  <p:tag name="_GBX_7EEC5E93D49243029751FC7137193FBD_*2$" val="adV~%e{(o}cOu,g9IVp=]3$J!0Zp/DQ43XF;idwAqNHjW6l]4i|f.1i,N#-;SVgS-|Qkw~S(PgvLL)0VDbd~FrA~^Jz5]hzqfR2j.yimcP3l$b[G0uid*1/Vo1Qv|KRmupMd2C.MB+XSf).K##s|2]N/Gt}M77z[gr8do6j"/>
  <p:tag name="_GBX_7EEC5E93D49243029751FC7137193FBD_*2$1" val="YX0h{xax/)Y6CyrciSUbG,kO[r:}N%:PPb=LZntwA3iz65l+c0E!RNXsQ#{deVxy/0HVhDz,+BOWKsZ07s[|wQuis+zz4U(tRl)S69V1;(.XMQgt~,BW)*~8dSWC7^8jX2^pTip[F=aB+1i4rljdA!C|6mUEEoA2vb+a:zfvy;x.DXTGUb8sT+=8=6BX4I^-ayB-MAsB5PS1k1*At10vlubJqHlSRWj:A~y~pmm#1+Z=6bRa$Rw@ehvM#T;KYhj/(C0m)wIyj$P,fboZ7A+179N]pvh{H1Ftx!Rbt=*883d3S)msx{64J;c+zq+/:4#(^maJNMSfgl#xAlSpSo|{bGAo#hHTX%+8]/p%b$U9PuW{5RWpYHr7kJ,f|#]sBF#FT3+,]U|XfQFOaIPsJURfKs74Aw}Yj9jliPsNCup(Ki}CeEQeeha%*qUOkkZPdTJ]guw@4u;)s4Ag[aQ$RrJnv0|rmQMJ5n1qp9sJt{bb;0Ov5~=pbvsUVdZtYYS+seCLF}cS^wu2L*v{VG0kD*-ZU*)!Qg,xq|mc)3=Oq0V*d^I!OVt6RADl6Dpa==Xw$V[$a=fx3C@BK/j6bo,$NkOpX{u#ENnn9gI8/C=A9^.p#2aN%ikbEI/mgY*eW9aNwtTQ(jwva6M7(5Zp;ERzG1hCwVY-1!m:fV^3]RQ-nkQ93rqcm5N~-y)TWQk=(74YyLC6HrSA$0@d!9#mFi(r(d-/lWqUztKEE3gQh=)WZPOF0l%35L:KAO2x=l/#cP7u)!jf[o7IWlO@.vob@kaRuyTRY7H~Zl!RQtiS)9*nJ(G.b=CzL%nF%^#b14W6@CF3;[mi(|o!yChjQUw[ai$[ndI=fM7a=(LuH#}|CmE40=8!HS9B%u]@opCxkuh^ccb3RK|KW2rT^EOrWW1Vm65W=,8b%5BibMrpBUic9xR:FjS/21,rgaEp#WCSRuK)IbAEb9Y!hrr-J:sCcNJ;HkgaQLN7NY$OhI=jWq)zN)2Q9iwYA9pzBqqrOCoo}GxR+ne]-yzz37rk{SDth*+i6CW7fc=|oyrTiDda7=,0VVqx[%(jneRIFMw7@Q^P1z}3tPM}Mt7qfyiqww{BLe=:4QHe@/,NC$b^MiA}jh45)Xr.sQc:*YadHe]S2L#%3GD)8{8}mz.{:5%3R.*M%R~V4@gZI]D9-5VJWA0ZHGePAf9z3^HE6Zmb^;Hi^V0=F/@2y]J1o{lp;/SHf|BWQzJiz+xRv6dJQ0;m1!C+T|Gqg@u[By/@23M!J51BLqxIuJP|-8(IN:;W}yj5QmBryXXchqq^JgMv0;}:=7P9UCk5K1;%PW0({#[P%B(9b5o*;@:}+Ed%Id*jF+sqK-m.iEq}mCzgJzn6%zjs-oXNUW;NL1}=/s~Hq2I~yPmxg{7.(GB*r)a)oXF^G.K3L@G6{u.s+:/!kfRfOhh]^2lHzTOv~%U=!G%88wRyL0XxT$UTEP-;Q;LtT@QB5##.)WoW8$UEoTW1pPmi]vLc7n+JK=[:s5zb30{s/m]e7UJ%cMsji)wa)w{Qld)ze!n*qiSR$@rh!uTvSOhDR7R3.QS(/=LTzFXPeo5$gGLQWh]qxn7dH$~;AJ*!$EFO/Z5M@0(mZ.F+t)(eIf,zP(Bg0SkR0N-p9~VlC0i^2-n}7eGK]E*Qv-Uc:P6-9:ae=cgmX2GfBSafa,~.^uk5t3r@o6kg8N(r,OdyD~I-tt.cs%/X(].NsU159qGB(=;~B.:~W[rqM2iTdG092J@pHD+Wkmx#S;QN%XF-UeXi=W|n7)$S=llj(x$qH~$z7m/9+SwfW+dzrbC:i)sZ/Gv$pC4tI4@(00L@)p|H!Bqy+%a.QlXRv+@Y3u#]m6D-yaMmo0Dtk^JJlRH{XuBjIv2%Rf|leKZNv0bqej:]y,C-/4@n)=u0h~=V=Nc{~{++A5ug)2NXilUJ,FdE=@08FXI)FG7wmThIBPJ3v*FZXHXZLs6J.iBN3*Nh#LM!JZRPs+H4Tj0yn8+ULvqw{Ww=bF0*hd[W{-,aQ/KkC}iPY$%zZzKoq$@A4(!/j|iy)t)/.Ic;8E4)X|w(S7O(Nz}j!)JIbG!i]uDc7q]Gzksuez6At.JaB1$j5oiC--|~n~vqI*twZpqpF40/@b]iPB^}8t(Mwsuy7h+-}|86U7N6H]k]dSd*P~M[|[W/ume6l%jhwKqRi{Cg3(3hjc3S-FrVC}L2ov:sHttAG~un4Z~+}Sb)[l0$QNw,lo#/F{udfElY$*jgMl/wAm})]P.MHiAgw%kl6eg}:INw6SoOhXUh=])m;TYInf-}RfC=pkog@rw1BPOCeRRFWI,}F:,y5tmj].z4eaDyLm:X0cGbKg%ciFp@6PX2$IP@}xN]lpwBbf~:Ls)t5nu|Lq]~Z!%FXs^|Q|2%^qX7|rqIFI]H)l7SgR@Z/c!0ss3tf]#,z~A3ZM,-p,Q;T(RZv{.onGl*l6GR5tmzTfy@2Tkuv3{[c90v$!oWcX0WTbldtjF4V9q;Tzg$rxef)VY5q%jihxj6;oCxE@dnIJ$obG6f-Cm+hdN+4Hz]i*mRJR7rE.T1#gjtR3uwxyx0*pi1GVGxCdCnEXGJHkX]3[:zFGyI$(Hfc]N$L]yw|x8.nIPB:OD0^Keg)Z7C,+N!kh|Ix9q+8sS$,rSG5!gN=(^2bEBzX~*4I^d^ROY@8R(EbTH2|Uea/wk(xN#7xrpTz1PKxoV7XDMQ~W43]wt.0Xend8d%]:g*:7/sm/A=Vt@ad$SH1ci*WpF!5oj$Z+W/]NRwkzb+x0(1o/QOKrJm,2pIu7~547%-#Lv^MFxpV+E)jNQaI4;ZNpu}Kj{2b#{{g%JGk7kl5aIECO=vr|kHGvKfKXL/GET=5Zwjn#v4B3t*9QsZ1@i)I)[qDM|noDX5*PTKnPk@v0o5{{U-Z$hv)nZ|Y[!-bL,fv)XY6X1im$Hyuz53i+9a-I]+ZRjR-Kv3rxKO$Kkb9jk-~17y5y)9KoYGJZb($oDkQMTa3{x1;$q8E$0b8W;FTylcv#HM*P}ZtTqZf+72.7V4TWGx6K^yOXANWHXEv@4w%ZA{lnBqYb=@3RKy*2U=^)tDAj87nVqH5Tn;%TyP!78Lob)Iw+$07X=;Y@n1l4WMSN~k[{7z=aUYS4$x:eCOc;w}:kX5c2]miaX0@=lsDsqOg[J^7/w3w3)sVSXT#7h(wKMb!o6ts7:j!|l~.*|on;GS=txfeyIsB#;L4x/rHWaLR92]i-:XjN#l0Mk1[x9YQmMC^fRK|8Hzi7D%.tcKi0RyC5O]rIRrmmsLG=~Xf*pw0[AIHFvIWe]#5@H0%vH8pNXk-pNU1;.T(uWVbmudY-WP::m^wF2a2e(APmRDm=Z]@ahh{3iFUoUi/m!~OSNHIGmHb7D,p(mqFvNXeZ1yumdO2r[9Qe0~:)cAtF0fEy$G$NESAx(R3omdg7G8~RZp^h4Yb*bRkGe2qW:J5!{Zvr/qWxwP[gp|:UQeOva;$!!tse}1@GyRVN.Xg)L7^U.Nlxa:8pDm.f/)NWZU=iE-{4HQgm=K+@|t|yuCCD=wW:F85.j45}UjJ/9UTBWi=AlC*ayInlrUma!^dej9K#^[cSU!R[alH@lMS-[:O5jA0,PC2vk(5bU)kbuXi[KDIWj!1Oj.XLlB{brysSd1ENN0P*FGx2LXIBRJepSMVn2LO]uQ{$-7K+M*e3c~gQY+SOo/:jk^gx)~:j3hbVIWLcmKY.1wJa|eO:0fvo4f|(XKO.Qn@ohJRlyBQpG$8^IOHrlX(8/{A4o|~xoiZZQ.(Q3JhJQLEAY6VxR)^;Kq2|xzvjL=B22@oH3%H+kjwq]V1ex9!pyvjgNa[GA=DLWsfSR;R9Hv0FD]G,6e{*8NxH;$Y09ff/diAID)Q+:aS^E2r0dZsXDo)zBm377J-!JR]0[H,jvCTxoNEFvAKNxinSs,#P8nXXtrg=P*9R~CAT0urrn%(tZ*5pGFr]/DrvFSAv8OcEUM5Oqs:d@{b{Aye+kC2pcs^LVX0y!BdYupD;3G+{)XBxLT*X)ilW2}@#L3|vaJ]OYa3sNN[p(2]!KT$CPfmBhq;Ej(m(X:mjIJVH)+L~-GlDuGLmnsYoDyejPT*^ED61Ud-xFWY%n3w9rdp!m#CJH%k!X!BZ%spW|sph{s2~@I6$mhFyyK,L=0l.Pch@xmE-y41QJfh:a*Fc*0+/+]2w6(~pM+l0r2/9=ANYR{8X;XHgIWR]X=Y;*#AJLrj(IPt{]VlkpP7q(u#(!y,/s|Y3F3s)-2t4/3i5mLdvPVKx$2@1btN)sITS+4dX)$#lLfTib{*I5L=w;Cn/SjVJ[(a^P2jMxeyeK#ePU8e7r}hB[KN6Q1XqRG50:eg9dQnv!S3p[mDUA;~2K%/{kHls4Dx*{UuTTTLw|4V)j0n9-.u$M4YZT2nK0g3AI)]WJQfS%Zg)iu:g0jtgafbZ)!k,nn^5La-C[k[Mmo2l-blNYl8~4:kp,FnK(#gONLebm6a,DjyCK*^fLS,7iX%{f[pXm=QoUnEt2xKouFhj:6%Ayz!l{MCO=q+}Wmy~JFR6L1nzy=#r0#c#Hxm-8;2]j;AEI6GY!oI+{3dl/8{b!e}UB/p#E76updmen(w%dj]7jMeJ0$Dfyq@o@Xyksrm#[2IcIp;Hh[P@MBu0M0+e~}lFN5*PdV^4/n:+zSESNUVE,/jKpFf1T.{jtj5{3=T;[(|[9gDN]7e2kEq(40~I$hCwHC8vl1H@L}x(:}H.oYCV4ltzKVI@tDED=uvRm}EGhxFQ%Iz=br@Q$te2lBu!IUueU.D}tcxJdh9wU}VIIv7ZXvHh2Eir+8ntnF*Mt+II+qPXQuz.Jx]Uf~(~OH-(^62zmi:BMG:bCUqUE+DsfLcg3,8IpNKGqp|yup4Hq@IVhLir*]$mDS{-qik5JVyWIOqu8efSJVz:60IF}uxM24yuuU=C!vVv%77+Yilqo;R#7:w8g*NQ+s.usZmL1~*kUgn}or{1iz#z~,TFbKmB|)/c{MVf/uZvgi-3}4jF=.3VxyGCAAU0tY]DA6Zg.;83$K8{/TUD,qL;86vZE^cxTr##JLHG+|^!/37:(]Cj0bu8XlpO5L:/8k;/3nq/Ua7|I^b,]]^zkfPHvKh{7$I3NoFdmjo{WA+h^,E*%bZWS%ULZ%Oz~5CmaUwKcZZH;S|BFeWE~7V:Gj6eAO@cH!9xxuC,Trl%:qh,Y*9ER{$QB}rc*k/6EQ^e,hWpbaWbq3fN2s:)Cvy6nS#x^*^OiyGhRYnipacRj[V{%GeJNsvEjNo3D3%N4PqS!%yMy2d!N{Z$KYa(pQ!kQ3{jZa#@7JIwd0K3sQF3*)KWzq3zS+hogiD%]w8(=B2twjoe21ry+,l6#}|rE[p.zg-QdFn7dH@wk]Ta!pRx%0%P%.wdZg]sSKk}kc5z#DU.%dajsGU8OUuQla,=tsxl;CC38KYdL5;{p@qscK$4KoFXHC,U6v%[hWEh,+mt*EZ+j0;,])9@ErZUcfW.[/det^gJ#ngwlS:[Uth@WkP:O[3QOKN59N|Hq~O~Rs]4Fx@lwab+/6{Xf(,FvHqo@RUEMgML%]1{Lq=nvfvp#5Ml5RC)F#((oe^Rl^WBA@a-2.nB9@kaH%r[^MpIak0qWN4g~EeJO/#I^s%KX4=gL{cP@u)FvlFbglh*Sl1Q4@6G9P~^Pwq}zF/J5hp)8!NeQ=k}$)7z[256Yvh}hxxkZ7~vWiD0W9ozVa=D5|mD@%}K~*aqSx|91sE:DkC2qsmvZCo(h+6H6W7-(9P*Z3hFr)^Pk6ZP}gUm#S8Ya/$Kbn$$HKRzDK20+%+fKw6M}{/uZ9EnhB7UE4;lPA!e4#KLE[tk.qU:TI1$8PO!hOYuMg=vu#Zi!O|a(FvW^Tlm$U*:{8l)oOO1pw()G]{2yZ=8+yy4frOoO!lPT[L[~2|I+o=LJ@d.dy64.y5t$k#.b+Bn^Qkb7Rq*pleLdhgFrqsSV.L/5+Z%jpwPYWxU)({uX:[o,jxEq]vRDS%#=A/W!Hm8sjFlhl;F==vJ4BC}$hjESoZ]69o}y%kSv{%o+6~],V;(qB/BrCBmX$u8KPGD-7x6D*N^A,)249Q~Q/-wKFC=hiy6Vp]d!;1c@]:O*w($Q{;(.Uu:|v%sUz;)u]AbCuX]ge{W*luHtRaKIdK!kJ,ynZiAVgfN+ilTEaVgHG9uKV|xK~VREFDe.#G}i)a0hH!Rk.JTB%8%^@!rzQ,!/a;sEBS.{Cd+J@Hw0oc;iw(+@@L{Fjm@l.)^WgMM(zqgh~W0W+-zK*uY4[f!b*s:4=#asm[-ivc[V^rR4+B1bOV^zqBSKM6~0aD1wa{B*ru[,1jj.S^{ZPWm:^J4GCuwM4wO)=AO6)B7j,{6Ca~oi^U$12Y]xcS(d~Ud-4Zf5bM|-:%{hTCUqGNEne.ykL|iMa;yPGqOK}Od+r}4A~tFdX#zhvt2[QUh^rJ[DYR5iaV(9ADX=jRjBk,0v7bAPsBoG+fXPnE)ces4vp,~Se@M!-v7FqClZ;WCz-P*c4Ju{HRqYS5.y@TDH)^b0]IZ[Br}wZO78EDTL3Yt!z*S}VxLvE2.lb[)8w-6[Sn6{z=o:6[,kO6M8V+S8xH.mp/%)(DWmH8vOxZxtB:)euGRq7YX[^k=3mfL+qEqA1J+.s)Qy+22OUy35Icrt!=[@bSANo^lu/;BP)d:R(6:wkly6sis2obW4e3DM9=zmrS04dt91NTD7+.UCBdcpVQ*s5I~k*#HpE+~ktf/#M5(cv[X[!iwP-vV26nG^,vI|YUu(ORqCcLkMvXw/:aGT|U1Pp^vJ%OUon9(V.4684kya,bQtbC~mAHplrlm7xmo/oj%N31[Aokua~B#/czoZopoyWB+8VxideU]xy2!V+ikZLt8$ZKuV%J*Fkg)lChXAG]bXx0A:nHMb$g!I5)z*$UWEsfYJ00U@%RJ9J(=li}CC9zHthY{--RG0+HnDYTn5ny:C=qgp1fm537~vD:A^|%}VrA=p}Qe0FW$RpUK=fd^]6k^UL=SXJ2mKs+-zY{z,,|6.T$.u~BGwd!I^u6;p#It/bScJD[AYkvVT$7]SA,.nowQF^ejCbkOu0+p;Uknfv+@R4+ZZG+ciDraU6bWez(w!PJ=c]yX#Bt8TnaiWnE@8pm2+S}ae$+vaRlxVC9F:x,dM*-MpcmAR}W$(rRE#aX#^AnT:7jP8MR80DbXMCvS1fq(63670^aIOu#r-2z]FW5v27uqtSWdKl2:jIN@)@VH=|BXdRXvD$v+ta!}V-1z1D=K,Oen!EV$({eDKofD(Zxpg=[ggX}^Iv/pz%Fxjw6Sd=Dyf4y@$2ckVJkR#({[}XW817.T#Xu]}ox-s!^#TlnLUpNV!,Oea#)~!!HxyIq-Br$!:gIY+e*nFDI6ZOAoDslg.D;$gBbk(*YOYd;AK2ez9)6[g$n|Zpx*W(qfs^-{NQ[nFNvjhl,ffu2#L2/$(eoQkai+#nu{q*S%Bai;8pQcKg(akabaXn2QOY@)@Bz3-9syvTT4:y}-S(EwnKsq+]W+R;F^9*8|W3X^nS,5Rt[UQX0=!%ip~k!.U9cTscME0uq~[.kL{cm-ZT@a,gW7{rbBy179lp##1Q({-CxjG8r!+CLnDQ1J)EL3LuX6Bqd4~tibpI[y%CL3rpt(By2[7hzecxQp+/FYAAteQ9a=*e{lM%go4o|O#E;On5.h=kU+YOvFJbu@i$WMupb-UGca:oOnU=@N3+ZdM!4yqzU@=Sr1#kD;0P@ttfyk#^t6:y|Cc+4X=^@ReoRy).Hf1B}Dd-+u)CVox8DQ$O:WT++(V|N-ur-zHHxzYtIm2rz-C.%3RRR|UNr~SSQX0.JW1nV*AG2+=Q=zCSWFWBn9X,%Wn+xHw*kBE%pRaQ$)vESbNmC-)^6-UVmMSimJBapOigE6e+:$|NyTkNr+]Uw0aZxd0^(S)]!+g9X-EU2])y4sG!opFU1|CZ1,4~TlBRuL49A5e@zUeS4}/;|L*33-Fo(=,u*eu(4d.b0Pc]f0!,#ts5c4qE3sq9dg9[=S@Xzt^(,jOi8e8mJIgH0h%1:hldc{FiHnG,[-2m]{5(NH-D|GDWZ101wE6GkP}]MI|@v1o+bcfJfJjP3$Yb.k:FOTme8nQ5M%En#BBI)w(oBI$89t2s,lUK$l:goLFIg2G}q{3=qUrS|4XAMcHqvXP|O+RvdUGy8Hid{dSnqb:6/cIB.!,PYOS^B#Z0[Zs.K48Z~Q9%m}P/I!VP-Ml5RPtHVxxpMxI/C+BrXhpHX7%Ww!rGCr-ontHBmao*F9@sTy9TwjfiZOK+tuN|)vCm3Tv^+ALfxH%[BF~AHho[PqeNzLmMCnDO;H|he0{=Nvc7#Gu:^@g!#zf:+]$fO~Nf7!^KNo5|7$OFCYv6Y2S^]X.:*ZWgi:toW(77a~*hM9(@5X8khb+.#lS.+.ClH*{xm+EIS^X~-:g81s4YIEQo2CsM:1v2[qfZ2P8Ftu-[u2xS=1y[B/zPE,H:E]j4RErDaJbdoOyzr|D*2A$|IJ3:M!W##Wo}!{Vboi:2*[2nmlt,0)nJXPX[@K*7-zkqCizB3~1Z1$MV2C38X563$CxtP)jpVx9,7B7fb@|(#Rbzog{f%d}!tJwOCBf{H!Q*G$n=[tYFEGulpTMhe+]oZzMYhzfO)!QeBO:pjK;j*)c|3UEN+F;V!MhF/^%%RMb2c7ts%tPK[}d]@#W}.cn.KOzhzg4)/RvD2O}U7v.G%,@^iNnMqGjsV5J/-n7dH!CMud1d/IIdx:FINq;kV)Aw%UFsApZzXy8S=YGlv!TiD82vn9T|fraDJ)XKlES#}JJ3W^qrH@y[kZTTH;Vt*D{$;%]mAH{aS$D3er:nMu$a.*lhib,JG;g;0jhNA{QcF#6!({,@95HTWRQ,ncFZhxc(65V}c/E^24|@|lFcXOQ/-zG1HT{)M,[.~KcbN35dJGI^n!$L);O/Ik6uEWu%hhj*U-Z*a;W0r.ZJwPboP3mwri5Qt$yG5GCSQ{Aa;vmuzWW78{Z@KK3a!XwtvSpl;-.}Ci*(7*q.Vsi-)%n*{t5-/-;z!K(BH[./f+6:bEvnt7cAlT%8:;5Fm8gjSVXYzqowFx8+=eGp.7}K9tA=wfqh{D9lR[7x@0n=hIh=XXw9*.4{66%gM4@@kl0F!igSG/|TE::)@:F}):.pae[Vb-wDo7NZbJ{UOk:LTI[[s||E-0Kj83tw)#/$8h/kpTkAZDu5f4P+%-QP;IsYF1eq@q3%,Hgsxqcnw.)kY4QJ(i,xL=V8fYd~!}WV-X~6ehVL0snsXDY+UODF.[Y~slKUPac[vgn=ii2WuKmcob:y(0ZV3E:+C@QAGgM8o^wT=*DvdY3OU;dhf0B%+khPyQdn~RjiYuf$wA8T-)w-4-R$Ei/^}h3*7ooL{}tVMPQ-B,5cLq^1~tfSbEqF9$52)UL-n=oC8tNj!Pd^A%bwY3tQM!jKGuaW+C+@$AS=#4c#EkxnO@{13vCky;OH=d7o/*WH:Qw2WxN!N]wp}KH[D0dmv}G;ibUOn#uUAn]Th0xKoDRy1#Khz6uZYahh^e8+k,Cx53za]MjU#X/Gm~xhPZ1H)TU2AQs$;^dT}OAO[q.$[:tNOcJzkNrTtxtMoBy3TKA8IJOy9d]AWgXI,xWua2T~)-Hw0(JRh]h%qpy/]vkE~VcpvEV/tI+1l8K:^em.=uZ)nG-N5{1[sxe=YKpnh+L@+6l)u3+]l0}mi2B}14j1yKRhi5SaW.D==!tNZNuc)g6Dq!:fK@O;bjwuLM/u{=Kd5P9.dSr{OP7b4M|}r3y-*fRR2ci;UpGMelV.1JCKJyTboJJ.rFYbqvv^slPeEg5(ECH0(tvteXgUduC:Zf^V*[GHxO#R=Y3dQhjX!|(;h3a]$0@G%!)@RsTI^d6pQU;4lH4k-t(bV%#kBBQr8!;d/eHaA.5i0u)GX5]=^-Z:56+oWOpa,exD}7zMTdRb@Sv(49/^h7tcmjV{T3/^WL1isFem{5f^KDy{]]{]6BP/sgx-Z$yl2uL34gDE2E0C$A7JryG-i0=j~2{Ghw,M!M)sQ*xU:|ThnIfTBvc$K3KiaKWu+ayg{9R4aA9B9]+CGcHEc]]CYLl$q]c[hru:.sd$oR*hW6VIa/x{5(DU,h{-g6C:#Rp}wA(tI(2ZuBA,*WdyY:ZA.:J*+%BbyUnlD)DMd=D]ZoEsETkS3y]g+^louLMBxr@{C.)erFSU|c@]RiKxl~W=d5gU,Iwl@@D/sgzD-lO6IItNG3Skatz(3M1i99R+ZBBYFCW2|FsxPp7n#$M;7vGn8fMY}B^n*{a0)bC#9WBh=5MOP/Tn/=+B@CedsQZ%0Ls+y1q2PT}6C;XAF=x[597NwL,T2o8vB5AN-P~cE+:/paDwz5OtkdE8:#sMFMqbo-Y;qu(xB-l1]7oyAq=lv@Lp0US-x)bG;l[bqA@VX8Tb,U*KaTwl8c+F|5(%CN2(!s=ajm9zNGh^q3$-f#^cXlK2E6[c@1n9m{pzwQu2k;Z.26irEf:uYIuJteA2;:vtTmuniDU;DOTk=tX]%Onl^t;:/Q9lI~$%xBP%JcmcT;#lzOsoSDWur^DK@uV#JEl#^*{Qf.F]T/8.,}LhB^s.FK+dakf[M@Om:g*[-fSMFN,62)dEt]7.[A-fpIVpH*n^7bwF,W)^42g.Ca}|K1Xp^:Voemx30;=*)Y0QGLp31e)H=HK5ei]aT$p(Ojf4K/a206b$AyZCK6iG+Ss4Q2]sJb}LjWV3YaxCJptNyRA)%xYm@Q*w6d|W0ippJ|islVLiMlgUrCljw6UWbEc@4BG]KwMu*vWH#{:}knaYKS9nZgXo!%!0WpS$PvJvpiBK5v[r$|VQ*/z;9YwGpze[G+eWlpyx3u6~[1gZeK~]ys1v!n(1fEdZB{tlesCZrmb82O$x34I/I6j%beXS[lHxwNiQ2dDGE[FGyy@:Bf2c^%O5]%GbOA4xa6!vKtUNFXF%zUfBC7HK%N]j/tBhPeA+(prZbGv.VkJk,{fw@A*@~r~722wxh6f1q,tYTLu(qg^dS{{@Chl;2DTvZ|mBdG8O)3qB;|]s*@ZSUB~+(HP2-[B*;n]mkG7w=fAAks7X;tZ%pg5.h|v/r,Q9wm6C.2m7xciFlkSA5LhJJ24Qy6pGOm}VWYcE$PS4,oK~^Hg^I,RONV#PRYUPnShCM-dU74T5NP3|R|Dn-@cM[hHLhM@yzw:hkq(R1Kn%e1WK0OkYYrdWVZ~^ZZ]G#X%^ps2OGzmcXp*uKrZbCKj}1-zOklqbr]7OEDAl@z)460d{o[^|(=vp{O=Gd0$fGBI;MVxIXukP88NS(kpEHp,fIy~*-r[d=^rOZJ|Wu3:O%Q[$f:GucGaL=CS%;bD%jHD]0pKK7pK[39-Lx*)KE)bPa3DD;.{T7PQpZxO2w3c|Z~2Fbnz%*H{54)zQkxG%f.{bTDx]%d7e8xK;l|s40c}Xr//Icqb$^Ko#ydS.XJ*,tSD9ieVDDTVKN0gByouDJQlO0S8^uj3,$)7~zSWgQtzEm|[{VTF(u5FdL8[8-#bAr[jpy7E+!Jsh5,RxT@G+x.+]c4V-be:!l03pNg3#Svebl9W1%6OthDGzecTU0cl!Q8|mR2ER0v2b@1=,:#cg/(vY*ZnE.8@YDuF{mmTsevSM/D}6CKg7De:E{c,~~g(ssmzq%Jfz*aA[MZn|uF#x*^kFxMl+4g{*)yZsZKyJ1X/i.U%q;C~GioS:h$KP1K^Xa)[,0Z.ZG9F.YB,zqq.4(vibb.MtD1#cRjFr{Iujo)8aaN8N,ZMs3)Gh9SirYmtd*x~9rRS!cNWf0MLmf.$sgv[X!=#sWzZJXQv=Q(7mUn}6/kpTU/b;D%veU^!ghII4Y5GLZA/P$h.*ZT.-/v8+i=r4pGT*-xMQG#[Y80E;%m2{7g42g2I:3Smw(!7Pi[7AL6MEtLODvyZZ^ant}OcGgR@Vn3J~TIJW@KfxO@l)AG(iespdF).l#Nv@hzq1Ai-V1Hyl^K)|CUm]6NygX[#D6r7a=E,v/$dfdH=t[3#;O#:9.XG-Kl#-XFrs]C1j0r@S[7-fpW-yb)5~$Ap-}-yl-JV[7;9ggRm~,mf(.D5=yy,zSNniA^v%4$FJJzFd*pmXZDV:@*3EQ3f3qq:kvRR]kQzk~V1eyliB[[Ai%*5*~Zx/4O)f+lN;c5h(HRjDENPNOgXRgVq8#7pF.dPVsRMi/Kf-J/sHktrLZs])E4rXlOFYL-UxpBpIuq$4DZ$xSKb+X{1iOV,PX+%/r#{Il7ccRnSvYO)f0-C~0iofz)5AY}2@WxF0X(p:NBhw^w9|QintNrCxePjiPv%h=Dox-xZzZ9JC0h,t+9SH/lwll]pOl,OczDq:i[k:ig852FOwUuoPy}~mV.RA=hk2!blX[.7(X8[YC99i$R34]Drd[Icra71u|w32DS@UuJ,Yq!=|g7.fJv;peWQWEc=Bd^=1SeJ(]G:GSfteRo80}q:J[70%f.#O35Ytif{VtS1ZGA$~VVDHv.7qVsV(U1^{Nk7^!]I~UWfq)4-y-DhzJM@)0!uvR9bV27WYOPLi]kfh+CyvMq6!LAHg=%yV=+Qv^q%o[2Np!3$F03DPJ(aPH0gx2{s$Vx+EzkYBJI4MOuisDVZMlMvE+}8^uRe=|SOWkDhT7Wnf#maZxAdjECz%dkKFhMt!^RSVbM[W^v,~QB4F^yTx^N@6TRsY(:~45L/nH=C:QWC;s|[.f5.iX$X~;c;1y*WJ!{%-V^u,QzA4LsNSoBk(plc9MfO~*|22oN2G#RK!5bedQyJZ0mMk2JpY/UT^Y{Q6(.!9.N++v(Bt/JEZgY.ZgA+V3#.dZ/%S9fKQ*i{}e,DuUG@pBWLkuyz(X!LWrp(u@#[(.cBd];Yl(x*v#,e=~BGgOzoV0g/,wOk7;gj8-gg!2kB*WEh$v,t--1s!c8C9.K[z@-=OYQOx+6Qb]47X7:Qwe5T]pNczq*e@ooe#m~6B~9#q9f9HyA.rwfAjoRXtoD(D/=a;GfU[Gwx@Z(S$Tj/6.j2iJ]diI:r!fZ.=[jb@Gb/7w1#BM:X1qRb-p-Ne..SN;zzaSBYjiW,j]wuQ)utvR=NY53%J-Ft9y{A,t@MJ]qGfE$D/HML[qXAZN4pB6BGc(w8jQTnIn.r!YZgizvtS^$U^d-7msv@pugQpUky9)~8}.}$2#]:wX3D5YF9ETP7C~DsR=Pse*$D2ho;WNiLRJbb!dDbixv+JVdqyqi^=]e2F$|1];hE*g0PE^5o*/eYaC=cgg:JMII:WpzjEueXh]1Z40Y5I,!Xci!:vu,*vn0FlZNBsP9dOO%$|bcK{!uaCIatVge/ko-lc,:lF:,FWDnM46g:#dGPWwA/@uT*21dvh:jjzKWiBKLp*=QxCSp5^SpD{4)#8M[fn*^r9g5c^-UybH-S6Uu(PxT7NrlEI!vQ)3}m$Kzri+c3{[:Z5jf{ap!b4UMe*arZ)tr9hY1{lnLBTY*NEC7!N+=|Y{H^Wl$1j)dZfbZ~MokMSfS~pXS[Zpx^W%FDc#AM6[Tc=RpYIwURhzF)nqs2T[^eCGw:Kd(-ED^ER5n:z%N8ZurnLda9N+4ToYtcf$RRj4yI(vEUDzs(|!RWat,~nml{TA$*f]{/sb~amXS@.-h0U%)4)]4#txt$}aJ0@^J#,l/YLMIH!WXzWwzK8R73LM;akSLV(YAa=WCvb:H/8=x2oqQ*=p%z#F3/eZvpha[3J~ZuxBjiQI]c|lgywb}3bl2fBZWK4UO4$H$X]C75qY5JzAZ^9N02,]%BqE=YB,cUQ5:N:iy;BZeR,/IuP}.8oIuO;bwfSLAY:hKEsqy:{u+2#[1FrDEc;*0*m7R]hWbl[2Z}WBT2(N1l:hsxjYz~0-H|*9B1YShi7/shu:5T$50Fe*(IeSD.A;8vGa|a1|+2RE^^{Q)*G-]n1)Vuiejv9fJgh^[givBC9LFuRY1v..+(BOa+aZVxT^Vz5t-NhU1vsMKK-no{@+-r~-jkmiU]|xJL]:JrTkxsje]23ibD1oO#vnM0D-ccrIL^Ys9pyk=]+F4$2/hENjuA35)iM-}~,9x(z$f.V;H.n-G7I%j0S}K@VC+cdrHT;vvvl.7j#Ip|r@9MHd[7if1LQ2HZsxg#$%WigX+Tdbckyyno8%,~(K.}O-fHtB@nn.M4r^1tI)GV(s^vHuip1{UB,%P1}[L9/H^q,3iCXD:)c(4#F/hM0hhd~ENPO~{AgtPv-Z)~]m1FE2FYh!A-21m:8er$e2,BLJbR(K0hKhS.GF@Ncd#Hq1d)Z91tgCr/g4j)^t/f+ZOr!G2TY9FFT^Vui!rMiov63KewY^KzXGqKpAx(nvnpM,U=kUGr{#r~=T.NfSj{KHWHIBuN-r{E9!8EK4vuK@kg/$UPfya2Z=d=;ju7-RuA3kOu34P7~Of[(xnKtl}LR]a;wuYy6mfd6;D;!s2k{,bj6J42!o-aKFf1wPuh[k,4KhS[l1m6[vBm]7APF}!N~ErDS.YB1W9G^iWR0aLWfdunJdWe4sKKqtw/3!|*DHRoRQ/|cET7cd)Bw!~b7tssmc#D2qGId)0LhEW2j-MgtwvN]!]D3w%t0uEu*-hU@Hz]yJd.SaribI,/qfJ|+Eu./y6o%B*IVr;/VN/R,5QdBr,+twrJ)nvL]C@j=|p+0cXbx!Q8j!OcQOU)m,:m1+S)!AS8[qGvN@c,/E2S{Q:V|ssl3O7PR5xAtm05N]LgyP/XuNNIQj~bLU%X:!M]SpU*xQWcF3)]),EvMp!E2rLd97If7.Vtf0H:,(d956Yppt.w6%|j9l40QvGZnb31@uBX!DY2r,EwyX|9igF+qcgh(BX}x,Oqi*qezJcWoc-jI|wzkPnX9#iOCGaco.PB}p9E/#r~f]V#K=}$s3*/tOE$PPD=T9BBZ}ua++unL7H$if:18UMz.3Q$2$X^,^PH4$A^h~bQ@^gT4t|Q2he41GWFL89gHnJ{s+Opx]SN^Ac:39:ieZg@XyI!x${+;Tl1oQ/@SIHmby9Q=0tgwAF1@CxtYS}P{kj1(@0#(g+Im{Tw/.5GRTT[EigM%20hyGs%S,pX+mA2zR-[}8)9Z1EB5r3vWsIy,,#!Y;XZET+[H)*uirR4Pb;;D|h9#=d-yj6O2r[%H]]rwj@@Tdsc3yJcN16Bn[|oPA({,D78,Ius2akhUi6}yheGBuI^D(]UzdREYo|.)CLl,|6IqJF;XH9PfZ@yZPk%ze$Q#]z]O(v*r5t4TWvgaKwOsYUYC7ep^P/@!)*Sh5NZooewThYp^@9h%Z8=fRfyefKzP+OlF:m:]Y/+{+Yogh)-Dnvz)ki$%eyYeX$*!4aNHC#:yp(UdDZOODl7~2geJ/cE2Aws}4F.,xIuP8*PI.SEdH*SWLb/zpSm!*8qW2HQk^/jyt30^~]zf+7/:xa44X)J3hI6g$VX+(Z9{F$M$/oKvMm4IQV/ftd=kT8++xNqJ*crL**1qr@DeL%-XRh5!o%doH%Z0BL5X#q6RDW3Fn!u*:}ls0!YZfLwlv;2UrGypv62v6]9k~Vt#Ah7$[m4W^Q{ww35[72nS!tBI{K))9FXyQGZ.5-/hlEIECRAM![OxN)$M6CVWA,o{RaRuaP!6/RA7XZt|Ns9JaR4IUpit6hBlFWyN]YZMeT5vgzv$pt4[j~/hIY.^2$bCKA6LrQ26){krbp+D)Z{/q|puvt2t4B-CVO5}BZRxT52fW.wBk!T/mGIbRtDcryK~~,jD*7{2JBrf.0S#slmcZHOdX0:SPB4;hCz[tWE]HSxax.;AlAIOo1,xq8{s,h{;)O5k#6J-D#go@{iJd}p]GSc7Zl}PIu$TrS^xX@T6W(gP,f,/qBBS{9H#twzbERqU;G2BMAhpt.@3.fuNR,v1B$g.mU/6D|e]NZrMobLps0^$kr)2RXvwO{2-:4IoNlj-yt]K@P1tCzKAxm$%vzAj0pN#N6cm9.[I11*U1UBzhrmvIlwr8+7rp@CD,N,!6opVM=B-U.b+OrV/ZgP-6bm-9Z$[%9]cH/3NghsV@,l=~6fZOBAgml[5)RBVGP*Uhh/#UDH4zQ1NF4Lp@M%:/}LK-*4/l,q3JgMg{jya{+ysAw~ouAP^u%$3nqZm,SF3LrwowhPAHG{-C,A%O$jzj)at)9nau@L3RGupmSo;T}=Z7#l(W,b2Q7|)BqO~l9YyTUTE)-9./;-:{if]Js3a{X(tYV!6uqa@S2WOQn36Z]n-Dz@JPdTo1DYjmberC4yqro|Y|ca=z*N5Fss(n9Nw$K}~3$/ZlXQL2i$]p][LMtuK$C-{-%b,2h/9**aBnvM{VH64u6O|TD@XVIaB5Q]DEa@MKL0kDl9n$@;-NutN{+O]E$8Q|!aAO0h}:tqYDza-zlB}gz,Y|f0IQbR/lUJ7yvzbWWoj/M]o/yLfNzCKv%a=8}ui~RSmVu];(Fe]izLAQT41]@c,VidW+f]z^n,P@.:Di1#qYd*5:DCxwb:8kmHi]iMuOUG7GAVLa4oOtNM+Kja0;.O1,fSxIFnArdN*jqDji=b*m$y8$~Uv^1JK.$]seXfA|5s%($6#q|Z-c4eW9zaxRE*)h$%;9v^)odD76TulG(1U#$OCU}/)z{Ey.62^e6P0u165O~z!kqR-V[uW-mf0p(!aL#fg,]3gicjAL(-$),8=Nq|$,,{/D;Mufm}o-ygF6X%qj[.4!9XMra9aZRf0CFb2QVhN!x7OLe3Q-K1d]6/OS$=zQ=Ps|A%2y-L{k[DcqkP76WyabEEn0IlKdL,79T1eZihT0oB9Cc83aU:cMWsgh8Perch;FFZhGsN7O$^BpxqPnzEN.r$dZ7ebUX]P]bsQ)PBWCN^aHm:oYWLlke8qO0pD}n$Sv#*zBXmDF-@=4SyoMN^uQQn0IBGtnfSj%v(n;VYjU|s06D!o7|Fi,y},akT;/vEYcfLG2}$vPovE3{$80d.KySuKIZ4qIV)::T5=%Rx;Hg@cC76x+z~2E^azr]!9:bcv-2hvlu[Okt{SG^x$Ec;zG](OMpXN,)zk+.Pe={UeC;3ZBH)0#UDh]s)trpo~vp)M9X#~57VI8B(8U~hMa[cUE90uI1Q4;P|!Kw|)(K{JU7M~@YT.K,Bsnrst+zu!F3ig;c0%,WmY:;L$x#$}wM3G8;HuHDi1j3M3PB2hOs@RneA1hD]R%HB~$1~4q6.NDBv]bZfH4SOHYnqvLKwCro+g(zP8A+~9ysnXCME0cz4KhJ,th3.Ckc7F%EWo|Fz7.nh)1}WKf!x}7W,[zfU$1:,cLDGMduPEyl.EcQJ%/x,[1OaG(lzG0@;pmZ5ryv@c#BU)j-;TiQYuhdJxKi;{ca{3ZG|pwCdtmK7p7ZAC+[pM9*|(O=AYGhu6JAAwvT(4^3PIfkC/vD4~!(+{kMz])@CG$+0HeY+J)S|82f02P5SlLJQItlA]eelUW{IuU^a=GGSdFaHp8lB%WSBhsOq|Yw#HMC4+r6-MU1pu^B#K[rP4qy9~L(:.]jrJR5.mJ3Gzo,Dj$-PSBuU9[PnRV-r;nKC73FAGNNg;a#kVqUG}~3iVRZmbQiK:fW12I|.y6**gZ{Fp#9)/qR6:S0rdA1Ga2zqnoUFjMe!(4;dYo|yjDTKD7uB0-]JF}=A:Uwh/Xx0]VLX.@[1OQX%^15iv72Yq/L/89]h.wY]0oyh@-#X*wupgl%a(p5$DauIQrAAyKPi^SUQ7VEF26zVQ/{O{wOx0V*evp0p1FZ9u0Un7|~Uy5lAsmuTu,c8hMlS)8rGH9w}[9$ayceY*^rX26U[G]t1#3QNkMk!C2Ywa3;.t,WSZN$NK86j!-Tty:IH;:Rx#bhN6pt2]]=|,|K1[+Q1B0wOx84Tl8yMztNp}a)r=S6Vtw#=^t/tr$zrvMM][Xou6-j,Y~xg*/ka.O;VYlaX!tj4JC@jLPVAvM((![],kBMybZ1g*a4zgP.)RNu6kJN%mFJzp,i8tPDlQvLu^C0/h,!g0}AJ$1h|%xoUE.I7tc{X#Cqgl$5C]Tg/^]ub4qq=$%$m+[3wF{w8KXmF^g4:OukB2)lUxvN}A:Zb/)btbi/{]r(]OJS^h5KL^y+*uIj/FrmyB3tfZ+dVJ}:9B]fteLjAlH$;x2LNnO1PS3yu[8NaPK5[78xqcg5Iwx(S6]F2pO4;tgIshgC.))]rMs@s=5ysgDtDfga[EX59P0E:oBu}L@w:Hz26!;}]j.Vh6M!JW+;Ti%nW93AQ*ZiqVPX-t.{6T~.gq)GdO!hTi!jaQWQ,[hOj2s]pABVdrfmNtW2t,nD-Jl!6DkX66!E:hE9]oi=S/0~1aEgL$L]lvDgE,UK)Y%)@:[*0x;U].h@G8.lO1:TbF95#[jM$6iZ7P38q;*[(T:)#8IV~XqDg-z#[N)Tofrp1GQ0.o)IMwR7S!I[iMVN6*x[jq=EC|OijTnnvqrQ0X9lOSj9t^Pt.!c{vyXkBWB8QXFFy6@r0G^e3rLhj+:h*J@9vIgLojh9f%*+9{.XK(=!SJ0ZKd~Mwj{dc7wn(H!@#+1Cmpdh%m9pa{h;Dj39]t^+^%+8V4G(#@-bzOGCJF;a%.a94IpRrU@E#HX$WMJa,x3#u~SI/;TjHMCY2oHYrR$eTW+rszbm4GIZx!2.%E!qvZG:tMr30xmI*ze}$AD46fHZRaZgmAKnuf|c.vrB;qzgG}Rctd)|]2tI;J|f-**h~LnK.=O8C#SKO2~=1JZf#x~sUBft2q17FEO)Q7$*N|VG.sXLBB~UB^p[A*e$W=KuW%C+X|oJBe=Qc;[:clDq}A#1e35jlQtg5+B|;7oFF.PKWlm;r1WdLz0TgDF[sG1*:%$F[1-W%j(#5,J[*7d%W{-!0JbCVdMb!EbVjUeF%S@;^r%@,I7^eqka6C9:BWZPeV$PIeL3cA~A;*F@TAr)|+gC4,sU#ft5y+w9wrz[xcNb]5]g=:0nuG/d+|3Y6aYMAC76@~}*9WER-Q1p6GKyuKZwy#9jke:,O+{E*xjDgPgUzY1X#A{]EObmwO{]*JJ-htShHE.+y*JVX%oe7-ON^cnE,Mkv!F6b4i)WfL*gsuNNh|L,WLz6NE:W-hZTFp;:=]-Xubl@^tY)bQj+O6$rSB*~s~e@i4|upL1r9Zt)mFxLnsfXhRQViK[,QY4Z];9!gz2VTN3^~d5;ln7:u6zzh/O}-SpN-~z}oHl^e5Q^D|lQ|e6[.Nrwt9StZIxl)F6tZ2Fhw9mwHX6fAZ%o7wvmrZ2Ng7bY~ubYI@|qR.i1w6{ba4uzeb!P/*oe^P,tlrd]4,bxcU=PU]*9B=.MK7!n@u.W^+G^-Y7fG,CbLqDVp2B%OL$V.+66gWQjMNG:Z#{VWV-v)ts7YC)DVJk[DL1)mFb,)NBcL-OEk0^2KI)^BS+n^U[FvAfpr=PijKHX@Y(kks4-^Edw~K8TX5u*zQs;M9{{Ab4r58t!G3WsZ8Dlb2}Bavx+bzNhQQUTot43d:A0n9mj,VlxEs72Lo1(i;F+Ke,6~S$Ztd+u}*%.E$1Y5P+{+IaU8QTn^.#ygVdNo8s/fmrPPX,HkK67F!BzIVtRt-*62={n]!;hYe#gyMjuzZ/)8D7dK[@lVKHDPf-xY;$Mwad%g@FK-,Y9yA={MgwYq:qZR]!zKEw.PF.i|rl=3([4S[${d-O|i|MdG(dV-X,+Nx/-#,gd[-EJ962h:YM[+;0L.*!A9@zzu%51KqN+NIjNHz2)[qISYXhndMsBrg0l*Jn:r[w8QFendW{@}I|O(xMNe5ot{/Q$-sAyYt+336l1SWw94z^J,B8!KG%{*0SiO)8EyvQsf-=8wu!umXBQzQu%qrroiO{#Z[v5j{w1LD#mE{fJG;nlS46fac@{CWmh8L[bmy4X;;n(#[**;PdmONSH(O1%M.B{|O~EcC3r1+v+c$m6kXI/yYVs0m|tc[+;v0JxG]vALMP;C-AKCTRW3}wH0.2flIg/--AS:U~@twzA46+i]b,kcP=0Zw9My6$C[-N$KP@y9JcIwVl@K$Jn1C)cdtHoW960.V)#CbWd1[Wf1%RkYtOwV${FoFM+Gvfz$W%Q/pc:t!Aw(:uPQpuT=}YY49MPfLKYNh*9GrKumy*C+9di7YF+k~sI7D%4Iz;pEl~xS.-QGIG)!yQW}SkxVq1D)f*nUY+=-u+uK(GLLQW{{$~||h-)#|Gjayr6qwS%wqk8*j6)SkrZOY9rm:t^*EK2w]=a@+a(LO-wcMb$I2|hkqRZZLwZ/Lo7$Yw,0l,32T{x68Nj!pd]tRwDz;z{UK)-g30Y*#D7BIAU*!ERQiqQK(k!^)Ekqj}RiN0z,*c~.pL-kZnvk;pk(kg7ES]qnzJK/hcat.lh$Z^]Iq@55bUt;A,#iIZ;m@YE2;]ZS;9KD8OFZ397PvJM{[HEU1fOtf,U{Z}.s5YBYL5V(}z3j+[N3#x~1s-22uX1r]g-8Rg0(ecz[C[|:Hy2sRS:N!~527zP@Xz(nPO9TcE8N4.{!*QVe$XkK1)m,fp5$Zzo=ua=2H5*Uo/TG[i7#wu}RtbN]qqm%.PY#^(9^dWGKjH-M5[mZ,!.b@tX9M4wpXE8uD}ngIt#wuDBPNWoyxnkM1soFjBx~FpQ/z1N=-W^A-TGK~PLqRzB@l|UrB.+,GM1CB+RrVk!RfR=Vio9nXd~;DY;r/w^fmR1@|]RTMqB7.Q7AQ-:z*kgI$Rs-kys)c]YWqq#2Y@6wor!E+.0=s30ia:IYA5tR8eo6|F}#(;]$^ex#ED1ODyF!G}v+XxViLGJFw|C4Yh}gLnK0tar;h[Z3@x/[Uwx,^#Z}1ljTBqX7PFO.38wAp$Ppy4BYvcaMIA5L~!+-S+tvZUBLU)E..58rpHNX(g1V|/@dAQ,xb:HGJzB|h^/h6x|(~Ghc/EiuAswq%/(cVV9AIz]5Xs;Ugl;/O/Gy=]cE5@LPhMW$.}KO@gDLJGl}r{x85d78ACq0W#[h0lrne!y.hd5-U;!a^-:;,7~u^3kgRx(;$=|V9Twuijq}cOu@.BmN8qb$HL@K6I2dfDxNfS:-~.-1]2Y8r6IMsa7SSQ{8HR5uHZK1)6FxBVmLb*@itWn=P3SprXO!7y0GnYQPrWH!]#zZ,m[Boho!B.Dhlwc{$l=RWnERh=@f!1Cm:TFx+@F]tOJsQ@:-kWK2i3TRmVI85pO]o=pPncZ.YDTE/iNgd3y,iSN*3{6]).i-suuFAU+p;h=~0Z31jh:bI2;hoGCUj!]zIX!bOHa]bwQfA.@U;R-,Pr5^TF|6iWRyQH6|;/v8]8rWV{:~X3wPg^}pe1ZE~#6T2#m%$s17~5-w=:3$EicNU~.w(NUH#@pEGgWDGke,h0=DM{1lv{Hh6dIBDENUw}.|wMp6GLr[S=(lRSEo#^WQ54)WaLZ,*~xu$Td-;QvK:P14L5B][ukwS}X%3Wbpd)AooT6~Xw(#^XGCYnkmUAXP*G+5G|;[0cbkZ)T=q@A!7i$)Bq-rrL-@IYZySM2ZP2hpOJ-idRTf}jT5{Ts6~=Ar4,p^.u,#3$SEAdobxlI3rT!QKzk9RU*p5:OB#(R|V:4gb$g:m:uncYxr#6rVK*sPiPik.6hp/U^TC.#E4.Zn%S2kgSs/6Gb1rm5LHSwzX=ZQYYk=Is/ThkRrR2#{%r5C=rmklXP:5EH86J.N$8o2M^XZsf1@u5e0o;55(]z8gk{c!XLeE=i+(ed9f7ezKC#e[1~H^J}:s#hR;,Eh-#1oJ[x[T*28Ez)WT)Zb(*xgQptarJ2p=}Nkd[ZY!r#z:t|eKDB!oww4pUq8NPXy;JJ,EljS[E7=qWzl:]p9p0WGzPoSlv-,{NRyPlqATwWHs-/WZ]Gk]enLze/JXCP|K|sSc9|ivz+*$UX#KG@$Uk*Z@f;+Q[F-SJyN1xN1AEYCB92^A99VJd[VV$FXnl,ZL5Ri%qUxnoJ6L~4h0uiDZKd*G7M%bvqnU49gQkia]l5%DfAeWMN1sY~,Vmauq|,vtp)q$*Zht84XI:rO1CPY%![OLZ5L4Pbj)K}fF@$rur.A2r84k]d/CA1C6!E7nxwn9DK5i-!AmvtiIXz7!XhrN10s:}768rA71L1u!{+mTbNC0UQyJXwd(z2IE*%7}skYek1{H][*659F,p3kRSC+bRd#2zz6d5Cudis8+ZjrX5XCbqa^tgCzyt^I+tuKa~cI;95AeYKZW.ML%VWZrCyk[$IGiM%{*0bisUiu1#:4YCe5t|nt8C!Qa%RV/Hkw[VCra^!-={0ww,a02*Xm#-A6{oKCK+6A=.DdEt)]-$:aAl!%h@M#bNDfq6T@82v*3B[5d!h$M53nF,/LfD;vB6[;PbaODi-Z8veORZlK1/l3;[y{f4[cE*MG/!9.}vVNb@Sow1bNhtU+;F|+KtdtEN/9W~2l{mblTfdCexnJLtFT@$0b6/hy6h[9(;DmFQ1[}xZ%a21#ra0^PFR7JsGSDouv8+VCsdB+;0JT=g.%}pyV56gCMno]2S^-+eFu1nvA36EwXmgB4.]SSUcmn9j6R[!V+]4]-|CC)-n{+j:H=*X]1vho%^*pT3P%W@}r-e{+.Kp1^LrONQc$6=x}J#[8Zowr,aKgGGx:.YzneG:iN([GKf:5,!p%1;(d3-lIx@FMH$qT2-%u.h$=z2(5p!jOX*OOBr,V7KQMX^(JOF9)y4vO^$fcz.a(BiPQ.A*aWj/MoL7]8bCJwcv^QlAP3tLT/*VVbG/V2/CI-yyqq@oYybymh0CcYOj./@(vgDisEP#*.a=QFRIE0:V3|Q-YTCm=6PuPrN*Z|)hDooa,@y46g5Bu%9I{AW7qvw1KVu-6Gnd.fY7~uWoGP,T08}QBE}:jiN!WV-$pU.4))b2]U]{{kU9JL#T8),Nz}{CcHpW2a%Ba7zM]}cIq~Ebr{S)YsyNMIKl5h^m!RBG0IiK/0]^E,OG+MDRMK2IkiEkq8EdX+[(aaUlPl.CIE^|KiEPa#]OU]pKU#sg:{ee{M9xc;]IBm9{k0!){2vq;U0*IUBd^p|v0@jEuV)o++UiD5{%L]h0wo-nlhy|G/:DcWsvqTq377ZU^Ol,k@oI$l4$Jngk+u|tp)!XPhAJKEolw}QE+=b{Sg[;Z%f4nd=$9eou9=QtO;vw%vzTMLaok~6yo;o6|a;A/5W/iLcgm-kqEb}[l}S1x4EKi.(f($:JHM3oL3wcklBQ}NQ!s@uU#|mu{RVyWAn-tdv02aSL-)c$d;N@$(MwGSl^!CaN524eO}d}r:5=[E{w+hLP8qbP/WI9bZIASc46=EdO%@Jq[tIb;,pqz^9iCY$kWNmXP/dpVx4m]Z)%(~$:tTx0abu4)uu[.Gqo[Jfr8TJ{TBb+9|fzHzAP,PqQEl#z)w.JHnlQ.Mf+A5BU:5j:VzfL@63U=r.1*s4kMLxB=PNryuU-UGvd,$^PUeXU!g.([h2|]bM6U05dj~H=xBcf4XFUc(Sb;^Q6iCB,s0@pOyD0PSUxee@b/~MmJF1VN9zW;]IW,K.yLH9IV/E$2%Y%CacRC+h:ZQs!6HzVT(qQOKE4k$WR)ZCdlf=1W4uYnzd**F!%txxnlxNPftEkQH96P1hAs,f,.pNR[0/o{Vy-zHsVo84HOTq^8jOiP#fIk$YQIa%XbdC,Fy:9T=TwZJtb0d$S$C9!-T#kG23(q}+Wa;Z1J16ggTP,VgnyB=UH8S/.V^=m@fJxTwcv7^pN}7-A$sg)Zqk|tsyQ~)!r/:;[oBzyk^8lFbDS|+fIjy^AHzI5{/eo1:l*=cRfz)UukOWg-bNR@-]H~]Mk!L+!ri+VnL%my/o8V~,[gMs.P-R}+sCtKbJ*j!hNS2DVosk,/lvVmTg($}}n;PHnJD^)[34MCi2k)1{wbV.bSpi5XWU9.1E9l.Iwn{6uL2~YMF),mFD%vW3xHQ[E|5K|/w#8;gC7.z|FWj-q#qL]Asl+E]jCQlV/p$:CZ0Zg+URlSc:a4XaO00pt+s(.T!27cse-BHX!y~(xQ$5^)dzvX*vK49A/BW~12ol9sv:m-Z;Ye^w(ehbfy0AZ+mmbD)u2u4OY5]|rVm]-xbW~f92Jk2^kjLFrZmhjpk(K8axe3Gg;348#l^3xJII{f,-ca6qRv-KUR(7NhP/-m{]@^fytUhEMOfy*RsBd6F)/golK-.*(Qt$uFFT[hB(jiaeV]:Z1K0jYrw2Jqn8,vSN-WH|.k{v|3pKv}Gs,vf6us[]gP[JXr#oM*XRRR!3mgv:x-x#wPBUDOp/Wv6/SzSLjXHf}zyJ.V~.pZ@((]dDk.2s[jZ7iUOfUQ{J%.,mbm/0o9N|;!(/P{O^KeHK0oi5kcP)7lF@Wz!3^hhe/t}X|IiR$$uWW-3=KN5ZsXwT93hh1bD2[iPg1czK}Y~g~kKX9G%KO%1$(Rm1yVZ#8!jWJkvFpJ|;8KjO~8oJu%7{80]nGMbe7EQ]FOV!HDtHx$!j,0)Q3=#IH)[H$g0~ush@Wp$iSn#U#DUvU@2.,1IK~NS$sZ2EV@m4tJWHY|b@]^brsXhi4m/I~z(=x=+KoT+[gp)mT=sw}VEfY@5/#:mh9#6+nPb]Qh#IBRRyT77EYdHq5vopCx%Ul1[-E{v^xPrDyoXHSz2=!|FX|)bZ*7YSVbK({1reD3hJTol}n$,m|E8!wj!WQ{GnyfwOP#Ac+t+fjyVY=IAFZw7RcoKk]{Lb;hGt]%PxrqN|T%dMIo*]M./M!oS5lMbhQtz^XGQn@{KSc|RbEP1J%gtOkUb2O3BTZhs/FuPoYlLbxdeQ=tmWxw8wvFe-f|;z+3.P+3(,vfpoDBjgi^jN5,1JRmtx6)*z8}](N.zSH0x3)*I;aw~Jn|pD3;M~d/!~v6n0$SwyB%I;FFoAB:qPR#]]uwhJ/TJ%0dTq.*A}(xejMw%)#M)zQ[V)9a(*,%W1mRRI^rkHjpyQbDdtJb]E^[P8w#uG^N~wy-kjHJ8J8/LEucODnf+gH(|dZgOU,9i7ykmZL3*H+=VQfCqDgV,8@{]4ED4;OGYvt6Gj$5fDjHPaFQn.n6dI8sOX(ZCaq]x0@xr2k(YHsy$^I!H-8sN.MD!1eC@cJCW.I{NHk-Izj99b/#@%qS1.v0Y0So+8qXf*5jMP:5=,;|ZbBFs[O]c$9%BwGyTb!nBkUx@N6W@%}DR*Qg=nUuf{iJ+0p]n{cJIAQfx4X)k9ab-;-Q{FL%D,42xT(x~!^RPL-OW8bBoX6lQg:8##;k-iJNKF#7n7.t[kmkZBW*xQ/jrQjnVM-mroltV{]KuM7CaK%dNrqxKqX0MT^-G,K~[@4k);l]wQZ+r]~cVbqv{WGFyQK$=S/;iDG/kyp2kJ8Bi$Enba!1;9^pRdF27Ayy^(#=*#~aw.niD/-U@S~T9HZ:+ZTlr3EZmlfX-3-DAz+jE*}|TLRX[0LQ^CAEx6$W*Su%L#x~c7^NP]DajBaw.R@/9%6~uf{AX+%fk4DYqxtpjm.re;;kY6[%-[J]fR176)]VjVGaEgP+LEn2[J9*!1tx+]H4(F5,+il=6v(^%*NSVAm3UA#!N3wCI)WQM.~nSE94wGZMt^5uDD])O1uax5MPlZ4qMW=C03N(6N*oA6bFppan09:A#Sk}=mTortN,TI$[NmJM{6QLKQ(~6Az!+QHd[E;N2C6w=osWL)C47]lZR}VC%#C/;(vq=jKYrhOX{st(XD{4rAG8t4Dnvjp{1i(=4|PcsNw4rTm;imxMf}kLKtNR2nUZO*78H:TS|)V)xTm1PW-h{mkx^z:8}QHOcRxK2j#FtO@F;4e0uTIgade$F*CuUO{n/g+y6jvYrDH@D:f-0[xiaEuCcNgg@aZ75CTWcysb!kYQ9W(mB0Z/+fDX$.CPf$PJ|xgMKx3S8$G]wm{pvKXq4w8kxz{|v!^-W.0=j!5N;|}MXUf)=O/Ru=hQBoJVaMAmNW8r-m2*lYwv@y7^=5d|G-sj|M6zCXIz{3ydFlZcW*Lw,WIzf=u84L$%l[)@/Y2!u!g;ZMQto|P0HJC6,ruIwgjJDWzyuoroXaDj]QfBP5:]uU,1wa^L71d@1a.}Y8$Jkicj9K8Du:kb#+0jhOxW2n$wCxGo}tjY(Wu7W66%X$+r~FNi@^xurN9a[-amW:uHOw~;}g+RC{[s0J!5{zU[8yJ1XyPtCTz*W[G2Wkc-3MeX]@2RF)t^xzV6;9{lSwQ(J,HYyK(!n/1ECRXDQisS3Hy:KJGJI1Qp6+y$D},YHo..gzK9;oEbA]8DF.kF4x5awRgG9=~UKu)}L57Dea[N;|}pfw@5n$o^;/gO=9YT^KZ(PfAm=|xLt(*1t:2Pk%G|5qYAa+)CR1^+8HsB-R|e%C4j(R$Un8::^m6,sXyL.ns=S+*6asuiAp0@pv=vI@HKi3-5|aYav{o-8Bw/vVu6b85DpLO5/b:-!!cOrI%)hE)QT,k]bF(c3LVFWjQ2n.(!ph0o[kcssy8ZVpLZw*@L.wS]B32A;;7]33:m7]+#mFm^5s2dOWU}K$^.TlWA]#DzZ}Dbkrnj01+LgL5(QfPMtSEb1S!vO9n[u8%fm!2uctcYX;Q^It1losmtOI0|}|Ms0#O9VmdPuA|4R~7a=(/I3.Zm}c4Ac|ra;,fo~Ya%h00pqy{o$2)pvQJ4yRgKIoS%offR~h^NQtos=l!5[zvuEnq!Efr(SwTKh}z9/-59GG(fm5[s0MWoGJ-Soh.}Y13RZ]RdsPq=bu45JE}J{D[c)OR/i]-5NaONiwbcFz6Abgb~RUPI;pTmwd$3jcyJ@*r7|tQSfyf,WaND7e3iL]u8)7gzqe-w-(/Ee1!fTi=,-lqSCkdK^;c!hhvEk;m.X]eS1),aESn1R.AOEI$M{uLcJ,5~/Eze()lY$aofDY6%y4M1Hk$sx.|u)[{1uAzRwm!9[)Uj.jPQto]bACuS{7~W/*GLz:@h]OhBCv,OWb(QvaSaM+EpQmodkoe)ul4f0ttZ-.fr0a-WX4I@tr*zo-23kK0)6dN.KzsJJsn)9QPCh8!QyT!w3ODzm3f,]jW6hPq}k!Fj-DCGsY|l2GgvPE4+EX6~nCN==karXC4X!Ue^+ry1bgCCNu(mON1+Jx4Z^:!ED)4nX%WU=V^,mAHi4.j*S@iO}%ef*y7|[ndIXi[sTDdgAk.=SlZl[sbPaN|o40$@pHV,r*w27Z2xPZsjux#qQS(%jabZ#[4x]W$^A%{x%BN;]7Albp4/j-tMmT~Uc-KyP;8at,SJ;%*1|k7j0NR=6Z9n3@3=PW4WWNwuYJ%72[]^kA;]]UO^a[0(,9Sf7M6s1[eQ@Z]STxy8Df:)G%;kKBRaj0H0S2[/rb=-I(GXo;oaVLAE[SE(s;WrtO[L2!;AASC**qZWqOp5v$bIFEXvAL$(%{(1fdTE3xXmPdL/ox+O;@]3Uld0QACvo:vp2k]|QB;5Bb0SW()q=nCG/HoLT-Gjf^^kDQH*s1]F@f@o}yv1psYj(qRC.{=|{fb{i5/%^KSP#B/Nbqd=mIqOb/rfYf}Ne#fxsec!zF]l@P/Gxr/Uf4sn@e}Bd])SUW=Jia;RkZXw2V.k].EO/JmiOQ0eHEE,(+O.pev.~%%STQYU[wh~j8#]89WCddWa6#M[91fz$;4@f:Yg@s.c{i^L;k5xdNg0240yY9sf^ZL-[.vTj4-y04$5pkp.D%$BkEaZqjKmWqL,G/Hy!1GQJb$t,s4mPz;;$Y8D)*aHF/7aB4KVNl5#]Ik,nR7fE)aA^pB!W9H~F!VV6+-cFWx@hm#@4bIjJQqi:~u]yN!/NzMk]/NeiT/UtfOq]:E3Qwj)K6H}ej%ZS$Zybd*#8D986Ou3^NHoln;n)k$0H[^PAvq)KwlU!D#.7EW%5j-dj8!i[T:,;4J+,/mC(ksLQ|@W-OECtT]Hcw)bj{x*QtG:5ngZm}J@p=xN38|.]6dB1b8CWbo)i7=8zeXEg2)yC/rV)C-|Fvf[v1r-|pPgPH@U,:VOi0t@WsEg^qYOQvZ,nSrZ+%X.,2VJGpKYMO-ZX1Tk5yKqiklzjPk/JcCRlf9OvyKLNbuQ[=;oMZ##$@w0)FHW+Q^Fj*fZ=$NJsRtb0YSwRX!aHV6Khau+CaD]3*=1~dV-Vu,r{ldmj1^JqNNseH:D8W#3[H!6)I+v=$LK5{gAnK5mFU.;BgZhPthc{lYL,DVo8$lgO|Prmu3)WF,^T)n0{[L=RyIX+%SGcCsQFxnL}bVhW%JroxW#fm]oWIE)~}j^ZnI2p5Uitt$vx{mBv%9:V0pOKX@ZA.wqBN;5hTaFxw^Ud=-(b(fiJE[CEP;e.5kYw|j8dUUbJ.0s7e1P~r0AOcK2@+Hs6b47k@v+]::5{]nqWn+k04Iwl[MzPqtuDE,XEK*~]Pn0m+IzW;gScrxNkF1:mnyF~5.z73!@xsHykDtahZ7IMfl[0Bu7v|p@GZm7N$lSC4qp9Cv4bX|i(DSAa%XzYn+4fKDYC~KOT$@-%FqfE9JXHb6do6t-XcbQ$M/hQgxo|Oq4Q@G~@Pm.MM00PJgfe([e!Qb5*DyNi(Nii#aCL3Vh50m**L(5QE/RRu:z-S!bH01wxU%*Kwmz2hVC1nqFg-S!X,JW@R%j{mVy9yWDvLM(-(%Lh83-$T@..K,(,U1O-eG3uzxl%WwBz(SThSPj#Z6tZ#Dq#1)Q%/sZ3@G5,=qHKSLIZGvP|g[eo(i4UHLX(5^t+syR!0g*ByZ#~PzzZS,f.l$Wfc,vhU!1H^,6k|13kESsk~h9T)gk.2/6)[eBxqRTck:#MsO7pLNsoYyc-1DB^uizK@#uX+xx(($=-QC^=yf1;;oiV;;9Vnv~#5/YFPe^!,g@^Ld%;2tg7Nxyq,4.{AB3N1XXVKUbaxpcY=VpnaF08pb)c!ITpKIEsNmRO^gHu:Y.SztN-L+1OYX$8o:L~iPC6LRYR.A$a@%8[d4qCToY3xbDTfrw{^bDW*NaM5X@ZnBPCraKo*OhwmZKzX@0c6Yi,H8d6V.WcQTe,4an+0]ZGu{vZb1mT3j*)%yHuydjT{)7A@)wOZ[5)3,jhiljb6Nq:Qz!r@4OJ#MzXoK=kZU/prHK.UdC-h4ohFA|p2zr]NBB5v|c8OOeqacZ(SZG{8b@qGn)/Y}PJP$Z)4$TZF*2Uq2Cfl:YWlK!|CsMnzNdM3)mQHLPNY/:aUNOCejDu)lo]oH4}+z3dG#n}uf}N-CtF(aHuBp*Gi~7G6CSbVZWoQ*ic!k^a~9aTdBNuM0c7V5dG-Sg.8*O8Wm!e40MFmczY9bBILrK/YkZO*et+xy8:LVl;E;m[K{RJkB-B{-(7e0NBM3a6{*#@qWim$%=l~*u+30Exua,,*zA,[K=sf,KVEoY2=k0@^=$G2ZW7H^eS7rL^ipfV#yF7e,VJ8$IU|A*vC{sZuj[~o/}a#yvD[vk+|alGIs5*o.#:YfxoDH.8B5=lcT:nY6:An((e!^E4(QMx{Ld5YT*ck{x6teRpO*b2Or:+,N9bY%esaF%*v)+MtWnt*bQnb/z%OD{%j3oBv)NS@THDryr-4u^=@SJ-/D,^2iri38{l*uKn]#fHe/TY])biJP0k}{#;ISJQSZx1qf^I.#mCh6qb9E,oThO*Jq9K1c*-mM3Q1qjM8ZEpQQdys2IaP7@f8*1jYYB4{/TkUb#nUplc9fk(-;t]u.,fkLQXWV7yan,[{Z:Ys[zP8D4b[pSJJD-GD/jMGsu%]fWmz#uKv~$7Qsi~mD7YIQfo@nAxk7)V/OBjm.1zF]y=qvC7nakDah/QD{;iqJ8Jmbe4Qy$a|j1t7@Ye~@D,][yfzs-^RNn;K$L~q+m*.)u@E-Ru3T1iIg+j4!lg*3(O{N8,vYBu6G=6!R10r/QXi]$ndN|Xehb}*Z5YVM8b@wS.hOvIAevaCRH)8Do7$RQbPp1[Capq:F5%1|zTh8.F{1%c1G0)^Uw^}7(,N@k)FBlVEjT9C2}GAsq[ReU{VfJlYQ;FniJnX$b.GWm71mtaHqqmXm^JTs7B2og3@q2g#5{9a1yXUJ0g+1E)+mc7lhrF65{0m8w;6p!YOi1z:w@sw4{#nC20^sk9@f!la^TiRcm9[[Gp|C1My6LD6Z0*-VJG/N(tNG03gk2!M5w%;yGpS]$0+|RMvq^M]spbk5TsVzblwER9,.=jX9Qk.Y^0-~U)h^#V+*]8@ELO~wn9^Oc7v#OE~rC1t}dVtC}.,P47;XM^nA*/{-xwVnvjk)Dh,iZO)-u$g@-}Ob~/pBCs1po88O~I#,u28J829eYc%!))24dYsq0tb%k44Y8EkFQ1:!x{hfLdu:xi7=K-pUc0xNfYDnC#nNk.uoka)775K0X|b+.XSN=UIfhDk=duz%vQ1gTzI,$G%Q:WJ]/ZW}qsU}jJ)/E!q[b-L{MRoJliH00hK^o^YGhBPFok-z!Otn}r8kBY((fDgOs9fWP]0WC}AzlrnK.L9u7^F+==.R6/wD49b.bio#Tb:=fG|SgjAP|rs4aDOTvz)@P.A+2mLHfGlaXp!A:6VN7%WNrpmhWRycBZK7LRR#s~)tJ|:a=T}mumQw6;cDhsb"/>
  <p:tag name="_GBX_7EEC5E93D49243029751FC7137193FBD_*2$0" val="ad4|ii{XGI@HlPB;#azk@1WZk5-S9g,4q2"/>
  <p:tag name="_GBX_7EEC5E93D49243029751FC7137193FBD_*" val="1;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j(!$#IA)heXLGcyhI.elF-Wt+Bkh^GX.3|{85oKXARw}vly4(A5VHx!*tz/w%LcmRIK%1m^asuraeK3O#;/EoWPi#Xwwrdk$K%d{q16E2nb#B..-.zaO:6QOtzYJ*r6R/8TpBH!Z0O60g~%L($P[/lWz%E9i:ldbY^:8MJHU8;/=Rf[cib8JQ6FqXD|AMJ3jhdvR+Qqb;Sst))QB5[=vCHhm:KzY@jv.@sUJM+@DOb^]LMMAA7/kG~eZhk:Ls:l=#2MRzt)Xd"/>
  <p:tag name="_GBX_7EEC5E93D49243029751FC7137193FBD_!$0" val="adI|@$#pAMLs/@CV,!c3bz)TaM7.[ArS+0"/>
  <p:tag name="_GBX_7EEC5E93D49243029751FC7137193FBD_*1$" val="adFE19I~oWwQdG-~6h)3i5!Q!}r=IUz,5jpa(-me0=()U1Mijb!1gm6V;y+1voDUEGo=A6QthMlUA;2xTPne)rBVzZA1RSj^#he-=9K-J}T*oceuYR[#N3e,/MhfBGG7*rPsDLM@Ah8~;q(eJYCJD((:VLC/2w]|s!#E92cCX8"/>
  <p:tag name="_GBX_7EEC5E93D49243029751FC7137193FBD_*2$" val="ad2J1V+54n{K5pW{@N7;4kzvk465PO.8{sW/Zr57)RK*XYNP5vz!K|p$8raE(Muv)P(P2[apVrHGbLW4PWmdRWFj-%GWnwPKUc+FPr/0.EWVawV)8MpZcfg$w8geeIiiCi[5r;PeLLvz^nPvLxGM11I5@1Su^m.h.P]5!in"/>
  <p:tag name="_GBX_7EEC5E93D49243029751FC7137193FBD_*2$1" val="Z$pV+(2*rUb0+d*WmOblF{:[)]K=$d1QY;7-CuoUvfLtqYNPCHgGeQZh)$9Ey$UcPjS@04!@~iGunaxGH$PZpzCD8m$fzvMc^diBAp#={ce-C@|2a(X1Mi-cC;+T(6/vzD@l@3$VB.-I^xj:nr3u{u(OjFQ^H=wLx+d#,TO8I*:dbDuXy+F$kDRvW|UFkKawBVcMRd7EyZDfD,3%GjP4UB]1{c}@eTOX8L)(L{-(+xJ/nw0FZvzW[*~dxG^*w%ht~++8P]P{,)pSbu1cH!*2}iH.$eCL|$s#t31(N{#8,hAMdLxCFd]!IG-No!^ru]pWCGpa;kt$hX]*LDd4h/oAA8~!JD*12LN,PGsOikFG=YBoM8{Pg6I|]Oi+{ysxPut@Qjg17KVjKxG03Zg9{E7va4sF%uU7bC^B]}n+1d8b%S$X%6s|w2C{oL:aB8)%Xk26rmEI4tauO;bhIxJhOOCCemtW1WOb2rd0)3fJTwO6xuT5cr=+#4#+#r6PDXgQq]jM2lD/KK-J}4.tLM=J@k~TKN+ZSs];h028!^J{Sz.%A3r-Xy;q=}c=IL=Eg9v+r7I{{e1[H5W6gT3jTtKtG8DsEVVtqo2f%jEoBDpV^qf|lv}PT},8R)KQ@,;L)X:5=PZ.*+M(*xt5:U~PkGn.|]NezRVwm{]mLpHGku.NB^LDboWot6)lA*Ca!@yZu6FvVU96(sT;S$p]/S^,d+rRnFNKZ$:REW2-J(kjB3eMUL+f{zo(wAj4UWb*r%U.FJhOf9(zWPAMYS3,S]HU$@c1@x^sJWi,49UKnOem!*i(cKoea7k9ljl-,H9bP]A5.aZ.g#0,Jiz5X~|nXQIlE*3(nz}9nCr=2U-vi;jaa)1gIa+=[bSdx{dA+KCk%@)i^WsxZWFZHvygys-%L-00@58NZIm=aONi:MF=xg=s^b!c-XsF5x.@slrMR%8L:9-@cBPO@^HRG+CAqRZDhCXy98/:bO54nUKG^KF13Mq(-s{uEM1i$:Y=e}12IGxcAb.0RTN]dJ*44VpRdMNlc!(lCwsh)+FnJX.ew*!rML^*ZGWn;Yh]Iz%*dUorD!;3=%Rywv,83o8{dH3j8^BXDXc15UPbSNqcg-rXzKiv}b^ReKV8E5xP9mGKhN0(x5rT=5:E^SZ:NqrG}#4b++SGnm3V*J@wJYtD:^3IeRok,Ch]K~/aSgH@J:*6$#~+#Nr~tBqJS8^cxdH3friax(N}BR6jTAZAv#KAhGVdkaS;bUCqIPRWekrWI4O]ZzBNlW=CU+biMQ#YLx*=oVyf%#]2pR|1djxhz-TBbnkqMe~kb0iv-e3YOy=%+,qR)HuUn^#|M56K:e3|Z=0vmv/#91Kft9-C9t15e34Uk4fry^^IU,Uej4XWPg5VFZ=0$l,DYa{!7~lt+3krFKVc4HWt0(.JZ/LEtjo8Zd9Q0U1@,pKfjP}.;PmJZpar2PDUqm;|YxgWC(S}!W[brguSpSj~Cz32Pw0R;C9iY+rz0+MMqYA3KHtOp]hT0yV@d1Gu70L[9/W;/0y]889##[P[xROul[;Cjv@r3%mqW]JOJOBt.Wq;=|gM=ZnkTuv(AE5^[Fsko$LU1eLSBRv[8sBIzKqXf/dfVR%xoV;%6;~aLsbaI0ZKQPm0{x8)3W#;or[#WH}ExzBGk6/e3t:fL8,2+.JDWa$ykqp3:TAo=xNS%ct$.1:VH|k=)r]uRu0.GryPm,MdySfi4c/MDrR8u/2gtK{3-DHi/cDfWN)yds}.:mrY-[;zahbRvzDxU,fmAU2X!VJ+)+~9jU|@VtsVkc-$457+;2%F~Orah}KEOL2HGO5DaH+ycy/zCY8r/fg][#RlDHl^Z=/ngG!3m4bEbMB^0*I+!Mf2di*ZzX.aEy*+dw@S%PpQj5G)yy6Jj9k%9t+AfE:F@8;CY*93%WyiL^w^v}njT98cQNmr6t#6bO8O7rY|Av,-|An[~|t;aCO/I;!8mk/AW=1N+*EyhY!V[5@G(G,C}bG1SP/yh(UVHuKkR}o@t5TqTX^F#pJ4x$jm*,0^+ekctL@;WVi4/f~sBBJ9}S/CG-!B~*D%{X]Q3aWx=CHjH8GfNA-Gn*S]NY)$nb/z)%...^z%3amen=wg,c@uJ:D6:8XP9eIJ.^#Dr7{3wtdq%!RGOD]S)H)oS*b(NVfR40L%sG0t,^A]TUNVP^DXGRYZ:mVb4(:Qb{TyPek2V{6WkoAb7r74dEAvqHR=u[tUUN(Ni%rIT]}8jK$;Zph7EY2pH3/EqV|xtD8=Es9a$cLCPB|e*$X5(nwV}Gg5ozfP{Dt++dh]]dp0Eu2h|NFxwU8qfSrFYSwab{fUUhc,t#/Psz%Fg(x$Xj.7gRx-5dQ3986OAGhNqPMo1)zg.0=Lv]~M2#4#^j#Ed4tt+I(,7E-G3Wy5U(Rs/Vbf+{zxZU/lPthk|*|6ET/#SC.Ze[RA(.ntu(X{$q,ESVao*=C3r0JY6#BRh)N;IYl%I#FFX{[98WdTL4!oZm]e)zEtWltosG2s9ZKttIN|Xmhw{Vt+-~GZoTT=l;hN]5n@f%!XW#7p=k*3a[p!}#Foj^36hneI~d+DtP]b7w*[cHrwbP$i.!970F@BBulz)714K,Pqo3EhbndhfQCHJC6W}x{8.7Br=%G4:T3D!17LPx[IQ96ap(D5dsRFSD(S/s$O:ZAdrHJoQjpzWn7.SpP7YdHTj4n~OJ,O]rL)5):]Z[f3ppTlsS!^)[=~K:c]0p/XoJyPwVxDFSyFXO.,;a|A(7u]SV3!JJ%lPYA%Be0RFRmF,6b!s,X27[(wkDu(^0/APSnV!otg|*;lqEEju;tu7802pL,IcG4R[v6l*aq]lmY9@F{jGA1)eh(5@ETZtpOjAd-9iB7C1p%c(boGU=H-%:j6)HHNy|sqP|MQjuw07qBkeaM;CGdg0Ee:$q-T=|=e]0kn]C].Yvov6Eu;EJCl9v2xdp:0Md%H^i#Pplz$y[L@y=S|F!nE9!gh{KO,xb[5UitX]o-v0)v*eDSsqiX0xRP,!#onn2cqrj-pG8~ApFx6m;j,|CKo!}5P2zXZ8#:%vhTS7;Xf65]3Uf5#]qzbL6cBz.LAi49]TB])aI/F(7lny;}nWM!3,RDmB;5yQhy:Jp$i*=6hTL-Dl/)u7g}xo,:+Tg9B/In=X;gL;Q%BRolK,!HpdflIN@Hbh)@Q|x,C@Qx@B!3(Bfi8BpLw#j3Bu#J:xYv1u,oRWs^*-S37VFBqHAyV9(RwJc%U34ahJ]W[$l+G;YfHzdT.{n(%VGD8yY!![1Um3^6fu9.OV)IYM+X2=NG.nEqmbJhAPgm{,H2Y|2K4=exlFk,CPyLB$F[$~s.-gy9JP)rN2I|p0/m,Q0%3fo+tZHEDjw[L=JSa@L8ehFoi;t76-7RC$DwvV;}uW:#97%qyfdDWU!Pq1l;[!F#ljti%NaXKZ;jK[eo3V2lyCuIW+FIak(g4Ne*WQU!N8ty:HB9e#@Iq9POnDy$U,3-PyS8[vEYGu8;BbpDuap3i|#Nf}Sc;Oj).Xg{rXP1[v!sA.o3B2xBesQqu+=t1=F7;q5ZzJKdXW[B!}CFtPi=4|[~1Ac!%hTsNgm3who7splUf%L6Jz+jLk;=367:iS1InXllhYNinq4lz|nZA|:rE5ktjD%e5n5K^h:Al$TxFc$gk{3Y@(1az2Fmw(4z(~rvUy,7{+05K.y2i]Jj^HX#/d#Z7bpMWf}f8v8EX9XJRklPdMsSpx5uOe~w#)LD;O6]hh+4,6yEVkSxv+b~P57L;#2RdpZINNbsr~[.qu!;=2|+pNNoufesEbv:[$nxF#XjI):2h!t}fo~9pV#Ms[LOu%GAMaD=6n.Y@%-cBrYoc[DIndsHY2~GrZ%rmQ%XB}LHk6=J5@ZreU5uNC7LM@Bg2Mr:G|wu#%J#cYQK:^xrU^1]4aAe~TW~ukng/.aZ7=L6C[U|cpZ~+b2X^i%@YeaKECLM!8kS=n7]j$II.yvVTl+r,m7~u0qm9}qs17n5t+FW~xqF#tnzbW7tXnI=M|$qpNmxT7X1UiU$I#n%*-U@T#}Fql.tKmtv,MkDmq%O4Wwmq(v|#Wr8mC]w7[.ywseItDBlPn,ug$YkaXHeK4HRe[pdg-.^rWIbHfXm]+A$rMLWbLzb!5TH5IvH02}7QFxvXCj3F*Rs(=ONJh|$I|KGz000UIfw6QZo/gY]h4+doIPm-{]MkqfXAUvzqN779s{rUI0Gk)tJ$wil1a[q!Dtwc.lB@+axk]@XtB#8B,oX6h/X!8M0Uj1BLWwvli:q1,Qt4JUXnc7hGMs0PPO1OsMQ^,7w8eo,xPIV(Fb:5v;JXI2s2Cn#Ac3PUpm]7eNZ^*-.0rt4cS!X*17=typJ|aYee*Y$#Pb-AStG{Op*#RMZ;b0$30@(;p+0GV}m/M*QB8$+0z]0w{6*+7Tz[qT^cdc2prIv3uII]Y1em{PmHU~1pc$m(dB,yubsC/!tDKw[l7=ljJ[D-$,CeO/9LGtQ8-W{MlbjdG]v8n7s/4^XZ(WE#E,HEqe+XyE)*T2+lAOO}^ygP27v.:=e:X$z/;y|:MjUm*V+:=5z,]O#.)a(5uNO+M(/5o,;R3gm6yCQuLBSE~!k)L;Ui)|Yr[hZfGn6vT3MODss,jt-|B23JzTYHvM3,#FYobWcV7@Vs^m=%Y+AZ8IDmZ,LjxBu8T.kTXewhG+ZtsxKQvRL%%VEiuQ8XaB]QC%TsK[Gwv,P9m(~mhZ*BFP;ZYz)av93!)fYHYL,*Wm3BWgLs:N@IQ{-(!~d|y4R.mpch#}mrzn/gGa4b)RTycYYRSXH$8%O(Ef96z%56AUf,D/:$c:KHr2o][yR6t+!.sLyh{JXLNdkkiev|m{1+.n9p5MeVd@%2X=xW84w!6p5Q:Ey80sws$5EZNF0~~J%9aTzM8t:ZI/pOqSIB5cSj#LOR3^i^gx[je1QKSQxH$[X.Gmn0+y0426!J4gNOr1usV}k(F0pe:ck1[MKvxMKXy%1X,FxRxHO:dx]**KEyS4,b8j2W/[HuKP,r!E4#TW-^=SAnuiY@v*i81-6p~M=:H6;/Nk7J#Z=Xp=-M$u3H;X4E;k+Qg6h0SE8//qCtmfqB6nM6qyDnMDSkhP$(1;vN#j)oi:P97#|B9jdSZcEAeA/FAR]$aIMSVXyOvr5c!lFomh%h;#lA@6FG6]ZW(zZpZxz,xW,s9a;#%uFO8oF8U|ob46.$2kM$DyA-n:~8O[oMwf}ehx7e%BgxFW.=.+Wiw[I7.;=ne.06ENTWkdHYeW!v}UwquRE2cY.Jch=b(4LcuanJ{ldvrFhrTU++/JqaMhrtn8eQ0vmmnj!iQ9eG.aIM:a:yiMzHJi0t@1l[Z9{fJ5hx/VXISpaUc[]3s9sRIg4$j7JLjJ18R^AV](nc+;Pa02/xDrfgwqR#Ddm5vkJQDD3FGE$%hjF@Y^B;@NdOclDWT7e;El,r=1WRU,9qYAHa{fvn7aRr5}KHQ,Bh;D|jDqK!h$Cf5;xrc(ue7vqFHdiik|X]QwoI[E=~pu]Qc(E]LvKm/fFDHQxL^f=e9OQ78T#G5/T7UR^tc%Aj.[Uwhm)$Jrm#h(S,F8(d,dA%0~uWRF0dfB@XG{nGRIDPNuUvL/y*Ll:,Iy%bLr[q321#y6VGtZFG+*S%GkkGnPu!TES/kNj$Bij.$f$Ud}cd-fY$kn=SwkY4D,,rM@$OFXU/^l5ShC^Jwy#FZ{;*yk~|,#(6QRqVbM|hAb@C+-.I-SWh,v51mv%tl!WU95tD6;v5bn697.K0#C^Hww%#F$obF,8FcPZ5Qv.q]zqz(SXr;9P=ElEY6EiKTuz({{C5cJMSyIQ/qWx-jEBk)qrpD%Ih.g!G,*Hp]+-!ad5H^ZIO{YIl!E@6@Gx]Zaq$bIQtftubhO4oE:Vn;/*kHY5=v!(F.RmNNolh2.Ue.9#ACsNAdb:rat}5E}7vzPFq1zQ(UaUOxQzvb,ItSC-bGq!Uz7H:.Ts.P,84-AhyN!(]{8P4pYH33=P2q4vJgQxG+{GkHsRY;6MGdAuw.IC#xj;x]QSr]aO5LTS:wC%-9(^91]JBN5]J+4yKMf4E1kWbG~0Ux=ZHsNclqrl)Qy0(ez@-j=+7lVR.VQb,H@.wO*NXI7%hh:YntnvSJRYAFUK=en[VZB]/[Ce=nb48Fo4lH@zjycp.g1W-MNur8$VSyaJP11dL7~#T|ZYA=rw6v3f6/goK5ei}Yrcs-h;N.@SRTJV!8P([3nLE[28Yf17ye4kiV377U8LQ:{!Hk9Ibz.B@4nAxHtLf{6Z7qDcgO!)v(LUN)NKK|zdW+x9z,4[Ao$5bL9O],HpQN;t-w)+3~(d1c7e;^YSY/eos#w9E^S*$*j@%66PhJCrEJD2R5.9Wsdk,.4tJSiA],8R;,*s-]D$3O%sL:KXumfjkvy^FypS*cGI@5{hxqUqj0nI1ihAmARs@-OI4TZqgoqvwa:cdq{9Ztv$10Y/$2dO5()@K)058a[ZX/S@7J!3N@sXWzh#3@C|5kRfV*#BGx*hV3E}OyQz/xlH$v1Yk]@ky6sQ[mPOJ68NY[X$kI[06.5X-Qc8Ob=bFkq7I4(-pbfpy]ajQ$u7QAjt|nSFz!.JBP9uPzQDQ5!Nk2B[Pq;,{;YVC-Hvyt[t+iO/P{9a*tlx~S]#ugVIC~xb#d~@8|qi+UgnXc3i||;3{]4TPgjNX1E,N(2d)2suHpvX/$g[R(6u!d(Tx9toM*x~SK=6qpl*lVh%ua!9X:E{c(}$Zf31vhi@DBBZXtcMC[9Ih;2h][gB^%Q|/]UwWC:s1UnjqmI6C(W7,vLst1.yHxFNrF3tACr9cT7fGn=eD;(3PuGLCq#c%JMirlxAO{$nMZGttN(:Rd^$YOerSF|;v1@;ojawz,(4qK7W7@XGk!K,SsMg@%^iuvqbDk0[9}H,Iy^hRwl2!AM|uc[au@oN1#p1whu=W$c3kAUbm^,jQQg}G-D$v:OATFJf4{|.t[JmVSlmHZdG9hjm5;X+8!0fZD;W}VooJHIV+s!uh;4QUnvPO7JS[[zJYX+q)n1..Zw@PJ}:3q2Bgk335bmMK#b.tk%yc49/hx$7O]p3R/m$H2fkioSgPG][Rwq=-!/n9zt+a~(XS.Akfa|Gpj#C1]t~WD)MKMKOu~)L|o1s-yPbUYG#Q90qYzMn7pO3xaoE#|{)V0nL#EexylE,Tnn3;;.,Zqy:GtJ{8mplv$L~BiZhSLij057wBY:I$pfxs7LFA3$3y1i@LS6Up7~g1~BnRM1sVm0=uc/2O$pm4$;.yp[rNm2)ND:j8rcw10h%[C0]Wy-Upe,-6c~^G]tSy=k-f;dB(/JSQwIX4f5FeXVCH~]O@g[;3L|Hp6!jFXtz~X:rL:~3YX02p(MM;W2IonKaLHz#sELge(n%G;4IpXl+QYm:992XcoCL#Ew0CmN)ZpFj+OdjiCkKJK[YOy@b4aM$p.R=+mrliM68Nl]S];pzp^@#HTb(oERAw0G=8OS].SDV6ndmBLY:@(+RlBLX=D~NlFD5dUzgTN5hHC!Xa2xV(ch8)YoOqeixcwAkbg7;shGi7M]5K0b4.HtSZXU,u+[Fsmjdu)xz=t^j9fT9~@k)8]T/34]SQ^sMypMV,;]L5bJ=Jt^x$hO9;gbiDLpB+G1azcjEA}8XQbqN4IdWPu#k,x~.Y=[h3xfdvqTHX~gI:YpKpob|L0V8(Dg0Ae~{|g=Tq[2pk;)!q%]Gi,37xQ,^h8OI0XjY[2!@Z^5k73{TGP]D/{.-#b;*F{/F)]TKdsfAu6z@UVs#5.eOjj5dbN$|^g(vH+f:};aE#dsIf~KIS]I-ahV+@lYauZ-qa:sPbk{h,*E4XTUkvfWEwFeREv.u,Ck5:m^[qyq~[3jF;7HBh/]y3/l%CIz5Wad(MKqJ}Tv5gQcT/mrfhiv^)p4iqYSwdnk+u~)lf*F]n{ou4@h1Vm56fzeAVk+C$bOI#u;bR74F*)A:SR1C80p*}QL[m*CdpPK,a8q#9=!lLWk3q:.UTB$s@:ZQW8((wT/P[U0(@0o(Q/0qpsLvd)Ddqoj{LrLE6Wun8tS,2G)|DRjfz5RqL-0RmV]7-3#J9v|I7=fRlfy~t;2Q}.Ypj@:=8DL/-OTH=JO+sw#pOrvEt580#.Pn;Bzg:Gv-{#{OL5uG=BghEAQt=y!klQs7A)f!,h4=s@J-ugubapLuL{+/.PovKJac4=@}+BN)UOb.O6-K+!VQUKbl37JC%LGQ;z01r3q4qt=OmOy[Q;Fx$C).(wy#jf.4Va2l2FK7]IOhjZ6a7vA1@jlHM(9Zl9TrmG.#$an;V}bYnlK:q}kq#2o(S%ivuFXioGjHIo#g(kOO^*)FJK#=JVL8S}]$d3A1ll2bkFp;[-F4xZ4~hB28p:MINZkJ:7Jr0y*16RrjU1JMCjkG.Mld11*rhfKCp)vS[+1cK+H*h2!-k%Mh5wV7Tp#G.f*=+]HJ.Kvs71fEW0^C!W8Vm*a(.nKOY/c%-qneP6GIcU4q}lqCnfjkLS=YNmWsqoe6/x:J;[mIq]axyu)cVciVRNTLQ;t=QjwJC6.yQ[HKr-x6[%f,e#.d:)^{{RA[Kq~IDXdt|IcnOi7kvk*hUX24[/Uh^v]Q7bI)V[;FOVa:u,*@JGdh2Sc5;;9Z8g=Fw^*,Sneb}/du=c]fqEfJo[U4jeS%un(V8bxOhM)wZgO/1q(t2h(;]s4JIG93hP#T}|*^z)Ov=oyz]p0smjQ1sYLM}vwy2ec(}+{*.VSGG6+3IO00L~w!20U6Z3civ#O(v^[9rY;$2P1WwU/WYN~-{fPIUevBq-RVEWa/1xT!p3}0A4t83QL)nKq+UB(1vfyz.jKXQQ(=)du=R!f[[.{}(d~qlJxWkzK.)b{/i@QfCOClSTFESEkb1Wi7CVou,b2yi0X2--/10^ulfmuDA)PCOl;,nG.:)PY9gGq$T$hTcn8MC~b99{yl~5V=SvY!(YTT*;*r0kPEL9RLcOfAEfWFpRfqB#b6hzBhOmhp}W8m(Icu|=[#]~u@pEu)qnU~[TEwX[7,(Uz6A%p,Ii1-L#;~H!Bd6k6=JsOE!6%%f$ClXQbl[J*l$Q^P*Cm4:wMQ94!N7)|Zjsv9~HlA+xzEYo}!{}nRVp$1(!#-bFwK=1vX6pWPsk|mJha)hydK4NWgP;Gkb/xe((z)e^CbFy-4C/xuVwq@2tkg,UdcAfaeIs/1an43Gqqowa9aqf-=e,*-7S)=]=WQSk(@A}0SF0hG/[Z2i#E1%orzBn+3I.5k[O10)g75dt)YKXz45xFci5,nUO5:9U!#4BiE9RA@=vF]/91:9HOeFIRJnLl9MNWD$Y9DG;,^2XUh}eQwL.!su0oArH4!0@DA/oI!TI2uv;lo9J:UAUZo^D$j2TK$6nn/.3iS)Q4Zbqd5p}+w*dBXXm(N{4ClU8Ecc(Yw1{!BAxAJQPh1XF;Ju6:bff7$i~{+j1nga;Q;8qz^ZJSy92VdS5xaVikf08pqf$)I5,)C1DrvMyC2!63mKU7olTPI0l6(J4j:{Gcz/0mC)9v;-m!rSp3-.Yse.g:vzJiKLnwJ=9,Sn[cBY1jo~jBQ)-y4uDcnenrsZ2@CQ!@WUfsYg[9nGf0J%dmUZ0.480(h^$bnrFOQb,]%2~dODVh,-tK,@hOZWmqB1UWTIFUsQvZ4NJq9hLmU[xBqUGt0;R)%!e^$u2TRRrbC3p!ToV^6,!P3#w8.,by0{=]:wU,9c,c|1ciwCx5uXPrA*K)Isfo%m9+Vg@*C(#dfQg78Ral0!fePXq;4XV;:1lyupT~%7SkEdoSgPw{xe/N$$MnYG4$,NJP5^;7eEugvCKuYKeF(Q)1N9a2yDEut^PgP*,h5ImAc$.W@@qjL!#XBTx],6Pm^C1C6x*4l[sjO+@jpSy:ZGTv%ucpY#w5ig080u+lhoQHnMZ=:(6$Zcpv)1WyxbtRt*{A@VfJeK@$xXLT|xHaiMOXNrJ:@m:b5SAB^Vw:mL1nkv+*]tvu~ovjf7~9=(b3w3FY8p:--h1*}7hw[dK50uvRsm)uyLJElWog0rd2Hx{RL1!q.YS2[^,+vmMaq2OZxphRSDy!*FQ~tH@dOZtM)T{F$6bD1-.T]^i],{%qLDle:H*;]p)Z677Uc7U{mIz4f,%^p}bv]HjCdq9{|{:D@E,,R68tt{*zhholP8Jta,]vB#Kq-3:r=Q(sC5Gag0(HCfqsP[ovReZgVmJF]G+q$gH:pO[Qy%:lsooe+ANM5XnHaN,1K0}vw{4U4-+7^6]/(%safyf%rRd6I!]==SLlcSE|#%a58.4AcQdY6fGzJ-G63%qiP,L@QQdc~8+9t%BGf7TEewlz0Xl-s;=-)26$d+..FB^$/^vBWM%-Y1]kwbPfbooyv[YGB6em-A83Vsa4YP9JK78pU:3:vvdrP5v,~zmR$sf2XxEJuy{wNJMb]+EhJCw8XFX~*,e,r;wYr#Q;N(Q2;TaE6b65R7m)0QEJ]N50I,VDNi.XwLiJ:Ny-e]tGlc}@@^;9OUFkHrts3!l[uF9v],H~~r8}ybHHV^Wc+D(FXz9=DG]2J-J76n,C{GK}^(7e$%[6Dj@ea/!BDU*d6aKG#1dKp=AmSaoIhnvz2sUm6RB$v%L7RKwj1$h|q;w!BwlyDc0srt#;5FeNP*Zq)jAjW=B3@,pW@11%0ifur!G+401n-9;AEI)GX82s,${W7RfE|^K-J#QfQh!DOIfM{|bZdN1L4aBI[K/Ot{=:*.P-Cq]#npF,u(%mow:Uvqv3vJ{6Jsuf5ds:-Bl/JNy#O7(pc[!v[*ZBlNTly86.;IZ(17=^qd=ollh;se:{)nYl#[v*.;G!VRzxE$op13nZkAiVs9WEo6@cn.kBN^85^6-0:O#X6lKN,Bux#//1A9$Bp^QkV!49GpidVahVF*|*Ouyz!*]$mqC%=4G2z7I.2]q{eW+v8SWl1FMC[YvVEp24hso7iltpj@$pR0g)*|g@V(STlfur#.~fdF#$Z$lc)dS$b[l7:7z(aD,v@4uB;3WSPaAyCo2UBxy~{NoX6LcsG9LwU$Y*rqWA=5=--Ua{L]IJZdMpKEUGZs,*y=WuvjRjG}5Sxu7tc73H6dQ#8/rmLnMv-oyOlYD9sNfd~3u-i8d0Jrgx1|FNYq)z*hE42sKsh~!$9J$TcXm4h#NlGu]J@/D)(mo;|US1zfAZ=VF%^m:;cH[2Vp(H{v@v1k@MMX.PIJt[yErXgsIcmZnYRce(R9HQW#(7!m%:C1Kq9Nr)c@XXZ${|tJeGH:Hitd^]qS5b$8H[amyhR|lwvCeyg8Ku*(0+mo(k=}u#4MZ/#EQJ-^0|7,^D:,,/m6+}!}EiDk-2P%WQyjU:.hOBYjTekI[N{),OpY{-TT!Vo|hO,ZoAufmFih.vUCa/G8y{Vk*nwRb-;TN{M|op,~vOUb]*9aGhTRhan9}rBm$%2:O5v$(c*ikj!WmP1E~K)RTDpZ2TZ|~:4GNn./9FuA2.}pAwscOt5OddDfAwe{K6UNOe2EUIVCOh{GYKt!6o/X%[QQD@Bj={Jo4@|8JR0R@Q]KkwFQ/8eg6MBqQoh1H6[EU#%ZQ$wzSe63J]^)IvZaEccPKqRtWgd9XLm=CB;$--O.9wthS5Sy}K(*q65v7!8Q(ieV6.@W^0pL[E-v2jL#70#rY38n!5nYZotYI4aoDC8#VeE^K}fIP(l4#krcc=DI(^6VzHdDmv4Vdmn@FmYnqeLwa~:Q!hF/#M@L*UKMWEWcsEK2PA9)kZ5xN{/zTFxqJOwH:;Qi!m~%HJhSy=4w-NLci)~y8kr}N{RtgN:wTxk;#*(:^eMc@Zo{#Y0kvPaGqxee,.gUODp1D[CG6+V(GfVw.vjz|2DhY*y[.ZCNRPHG~pxLg,!.pureEV0USYo$r04Q6C-DBBX6/f!QDKe9z@M8.Qv-8YL7o.b/%}X-)aA^il$6#CyH2^OU[cVOAC7-Jso[$B,uDM.wfRuI.b*ZUxvJ!FHmF^:3hyprmC0]AektJ]RSumyl]-!D{oZ$cJI6P82@f@Moy~%7Z3{otq1^WuY])gtWrJIOUJ85rr=hUqm*3Clx8U/:@wsw7J$-o5@kOlz6Sje41.q6FlMNlL2mR:|$He[uk=6Y^3onMm,KDa1N)5r*vgfeds[:M9;%)GZOv/|G(mmAZ2.a0JA,|:G%a{]s{3c)^bPAsNtHL{jS#^cu6UULrxWElX3HmPn^8%alb/n4]({]m,,uboo/Kr8aX0((*4XAF5Q:Nsw#15VE7hzO:;]g(YN5of668:*97+|/$yG[;q1QMmAjGj+jW2OzG0jJz+c4D-|*ZJzxtWulu,qx9H6L.;sHIG$8.hn.O5nsleev1YLgl}oe4.BD[Ji2aHv%Gf3s=L74N^dQd]DE%SK%p==}Z,][tqb;4J|PmpK/Vr=Q;*a2DWoA}zdnm#|yrP5hCGNIcYrbN}G/Jrju|u#N=~%/.GsE9#;7.Jp2ul}BKPe|Q7^8-oiWWGg4nVX[tgTisCIv],.XT]AiPRUV3Gew;U31tCz!OJarw|CA[oTYHMBKuop@:DtNhIY9R|#5tpfqaR)t/Yz;Udr/3Uae/mD:c8;aU[%##~#z,c}2aOfBYU/^V0QF-T-{AcuyQ#0zbdbGv!uOb7v$qa2V:[!Jts#{mOJXq43U@LkWCGi%0Wy2wB~x,@8tW9k[yQ+8[j02KjM7IWF!!X+~=L)WGNU.q0Niz3%E0~/Q7y(|X)DQXhY@zU$+,]BQY7Curem,Y];w1n#C)zl^zxpxGZlK)Tq{xPUHJ0z@]CpjeskY=J8glR$+W;]U:W{RkrP!}Ec2cw](6UY^/e$8gN7W{B~QKyUA.4PNpvl%v+w%]aDfaOK^7B;(y:0Vg0=zErASTfPjXl[*|70emsXKL4j%mYYQdng~I,ZStP4mPbsBhMUy!lR[wR=8O{($s,!{|CFcg,yRuw)cD7EV]=,pm+)S@4,exu*5N],,*mXX(g:lia4@3,6jwe,Pz.:Q:qH.Hfpf%mCTFD^}r=y9Flwgq~cK:3{Z47,rRFSAO.4Yx)(peOM6U/v@,Otm%X0S.6HR^9*r-..Df}5.~GXOx9B~*au|pwU%4}ALVifMPZx7FESPb3yqM;5Lw=Y7zqq/-g3!ld/;3+d*Pb+$o|l-E$do=sI4R=faqUz%]r/fQgX@a+n0*,)!d{0H84{6wAozzT!xN=.6,x]fV0nt[UDajv%+Q84u.zV-QBQ/t6MxMMyeC#vrIa4E0C-ZkGu-RrGr!5U#y4q#u*CEGJg~dlcx5qwKb9x=jRzSDs%z=U.w2T8j6iP%j!HUz1o.5zx5c4Br2YYKO$7w)Er]r,R)W1R^tq7BKX~4i%oH15pyWuq.;6@dss5OIe%Zp8%w5^PXbYdtZV6/%aIh!LW-9zoz-@#$-}OZwf^deQGwL(4NLNc:Utd~2ifymYELD//=XUD-,]i[.yf!D(ehxwRJW*I+,2ms94jPDU%qpKv,%~bRP[Q%XQJHc6*DHylQwQ}hhdr#8f{=av:+@nqXHHt92q!5|S%NWYlIEVv/1V2UQWt$jQ#qpA[84vZDQPrhU)JmfH|}og[lTx[5V)zK@=A)yf]m7:ZzhO[:ohQV@F;]~%gC-!.Z;4*WYb}b4H~rEgc+C=me)YPhtEDwB)}P6V(y=;+3xM+4i!}IUKi]e=@3w::qpCosRt~knFwUcDFoLaX!q7Ad%TIF;0O+-AG*m70J~C{#fTF0ps8P3q=:%}%Fq(hq%L%c4y2D6+cJJ]R[H8VN2N(2+3]En,.C1#T#9!;vImUNf$X$e.IZr}1-BqZYW9t~9+dw5J$eH4F;-gB[yryU)!l|A,kXbuI;F3jjR2Mge7J]kcr}gj-a9UwubIH3EzkBqo0Cb62Q{Bzi%r/[2igI-2}gq)*^6#eURnb;Me3y!mv0]k0oD%$ODV!L:nn{+HYFgPu^/N/EZI3:rdE7#4l]VsYpWM)5+@A)xH9Z6Y4@g2,5v4(JGKEk7n4s#s:,4p+N(@Iz6B:S(sYYdUPlC+pfolF7+udG/)uy~nh|ZeX*S$Ext#g6!/{Lh.!KHqrOm=;SM%ZsKgb%p#;0mx@Vs!3PxJDDX9:)02}%U[LP=l2uZxRFRHHQ0.8DeU3kB}@kfYYx=LJ4-@cR)l$Y)#J,9!)qq+aI2CQGX|5Dn;P,|sOpg}YN2hlF8U/~oA,.EU~aTWvpWhuPB,Z#!/g%|ucBA#dhy^%kDWtdD1e48yP5w9.v/kDO3Wiu64[5GVx6=X5(T+(4OsI0r@Q9(7vkvl.mvDnE++9yW6MURe8tO3~Nc10!8(vLq1!CEnn#yvi}TAeT9eUOeNXAmPJn;gZ:D9W^lKQ{0,ky^l-|e$w)!GSc9gHb8~jJws]Ne0m;dLjv;5mEv=V,F0RJi-KoCeO=92S$3qi%8[,Qd0ze}A2~!1dI!p*[9LmA.G@AM;[2K1Yl#)@wiGDeftBSNpo([+fbH:r+%+h3D)2I[p98BaS[JPUGMsdb5xEB)rQqype+2K]I~3bn@mt/t1-YHq9+,r(2;W#uuU{l3tUQGYvcy+3tE-NWNwDbe+gkCQj(Jb[qHU1tqK~KZtKT/7fE2NZ4.VF:B2=I=.DN4U@+nhq:Y71i#w)|1VI{XkgCR3*g/={%*I8]x6c)=m-BHJJ(wtj.rR,Sab!0J#Hrz;(vX85y19dV8f/Jl;OeQQ6W}ffyvk/U:,tb--Xj-*#0H5KErtg$r@PI;c%dhw,X56lt8zRU(MHh|k^A;S2F7Rs/G{,anivQK$;Hu54VVAJ,noI4FDdJvS0LiPR$vWlMotLx}jZjxT{vYdxJPLzjZ#I4lTh{^]e%XB*f0+EnW~eiTnr.=(@u6W/3EF2dU{g19cKKkJ.weJ}uo0ikoyE2RAL6YF@:;]g6^{=;r6[W^{VJI)!dyEZ#,:lacf+pZZW2.$x9=Aj{@H4;pk,qtft0P)9=B=u-@{zI*j0/FKdhUV6KtMKd~1mPZZvid;ludZd/!nl,}!XEn}@S8XQhp:Qz)@vaEGXt0E#;/,!+-8N#BnCNfkZEnadu{mxGk[7rdh/2Y}t-zfRSl;})]0HBT8HxyJ%{+~rd~5@bOQBFN~97J|#BLJ3Q}@m[9G/=c4xOS72zYg$Qf5xYX~Z1eNB89UFMy=jVz8YITdyjmknmALS*Iex;EEOJc!ly^-TZ9vpV@tipRcX;O-4e-7^y(9=VyChqnH#xrsL^W+gnsBgr!YdLrz]hn#xjz|=3Tuz8oO#c=1WS}{Q%%(4ej~H!=W]0rfF]nu$0CN5-lnA%Zk2A#qy[i0vTZ2B*)u]D5g%m}FZ%ek,t1]Av,ma[nf8$^:C]oB0r6z%+A,5XYh[]0qiB1VP.;sPuD=WS:$L1M|ZoxxLgzMNorIEAxRq]OsFC%.x.9GQoK7RX69fVFAJp/B^KXN/djfVVkj4J5!s[pb3mh!2ExqDDY0)pR/i4g#$Dh~!QxOJnvo@:CW{YTO{NLcX%Pr|BJgjEuRzzIJfZ$OF/Tc|8gJ=t(22:j@HZL#JfSVa;#Eg$Yw/D8Eupb@VoY%hYC.,VI7MOZ:IBDdw%H$O0v{JvY7LwVu$gs*d+k9s}c#@lxESjX8r[+XlYkn5.t7(mQ]L9i;MjiceOk-p|;J,hwX~=}7ut7+Gc|jJ4Dbe5Or$AL#5JI(3]pA(6v.|iETh,Oe7pL#4e%0g$1beaZ9hG-C5y0(lss{!6[T3ygk/4CknM7~5s9w}kmGSnD,8yFzkHNMGTRXht#dZ6QoTyCQCmjSc-)rcx-0apS#p~q#58Q:r{a)#!bS-2rqVE^H]eVHD]C,Wsh6w4A(,dln3t1YS8!~vB4*vw,zdGF.h+*BW8*,HC1OGrE#)z~hW9Y*.(*P(EZeYIq1QWU3G@$P[mkKs:2/+Z=0Z.Sgq2~3lSn~#ET,FdQPjF8SOszvvhFhr%2NK,oyaPkdfU~GCK!mRkXTUr8kWDGRix[aQTK/crrchjZ%x!#;Ik$4Cfq5oW@MnxqTprqONY~y^[#@:eN4lB8L3kdy(Ozf/mpTn,a3d]WLz2ig[)vYXv8qS=]cTMqo*0A]rnc.c[d,PuBw=d9cEB+o2HS.^(~E4IC#L-*%^=,Mtk~uxG@/p%z+G@DBT[,tD7t:y:AW%ay.w%U{xZHB14)Gn7WG]qrg|bWP^ZJiK/HD1@]rHIZ{wt2jxzBhv]7-^([)|sOFUy5aV~(zWyR8g[jW.kAa*5AG!F{C!P|md#:$oDF4XGJZDVXw@=f=3AejL[2$w7c,Nhem]%PEZ[L/7hGf-hQW=c=t,%Kje26zEu;H[$[=a,|U[L4FFYqmo)F#uLgh^M%-2s=;FEA-}9wzKu-ulg4nKAlv@ayC5Y9/1|79rE~CI/x(J46j}nK:SQx=g;uuXFf|QEt}|e$V~D^i@af,DyX-wEr,L62PHGC!iqpObK.f6)|V82Vq%80ku6(=5/8B:PCoYKPvF6;9(77XxrtnP)G^jB1iJ(:Tr~Pce[A#h^[:Rz9kkilM2;^W/[)f]V^0]cjRa0TIL.1Zp,P(Ry3;-@TS2L8K^~EQ]kD4plthEe!%bbuRL~1ul.)[%Yif(;GBI+[6saBBHPsZ|Z@hHf*Ubog[6p)gt9~#fP6XH}gsO}TR#*=s,r#~8X+Rd@-:Y8P-t%;BYCOUY.|7@AwLpF)e:N,.80YcOE^FQyIK[G@3{M%Z)5)KzxAz$spaV](6T*SJXpcSj!=O(d.y|Gk[kAokicq@j+J)m6)LA5iWSGkVEgjZOZ@C1K/4pPz9P~N0gB!g#WPSK:iT-$r3og)6P5yR:3fCM*%8w%d;-9*Zr{VD)p9m^fm5XaGd[e{]mnKMPsPzzRG,K~lie]yVd*KLs$e!B=[@k%kGw+HLh|{m8m}t)aE;(e-oXMiBvOe^S%0|qm$lx[-7SJ6JHW3onW.E{tp^@tS!!$[z,nrvR,9x9i]qsR]w.0uHTV}Y4o]MhK@W/][wFT|thqS:*j@Fl~n@m6GLSo),ked-y#9@e|C*5:zJ)7G(fhZ!RL#x9hcTKJW@NZZ;4.scd#(om-Uvekt7ZECnNn|[]y=TsS8WP~G.HiEnKud]yPy,)X@-s1WSW/15,4Z#6B%#z7uIO%E8JBcorn!chFy3S36XJK))W%/lT{f%4u%Mgzk.e+OWSZ-|{0wl[+SbeQl$OzfBf:)VXBvJQSIHj]%uH~urnRF)4P4y43h9I}{BS(5+jK2A.|O-4t;Tj;1@ninn/O7=LmSk}+KJ)cSbRf/VZ!Vi!i=2Mj+bYP=S@CA6:pS742;-ov-$hh/=ON+7uzCkVJpYZIo^[#^e;a}LYZfnvTta-@F|yH=2@hh[|]dR,$OAJs-S8XeF/syRp8-I{jnC1FJHjB+Tc}l5NQ}Mfms;$!=1sDiF6/,u6c=JA{.2ymT{${,=dSVQXuMkf]@erT6uWt.RIz5kmg]!JUGW@7K,(GZrW#UAf(N*VI6m~It~jtn4rg1--N^)F1MsDDvzuu{I@|t06S0Sc]CfxgB]*}8},Cxr9M(2*p*EG6R-!u@~mAHr(},iR:mYMUt5Pc{~|FX/gRDXjRqYxIa}.NKIAuk1HQHlpuARmX4$o{xU-bdTb:)G@Eii$v])+]DYjf=Nzmt]8U/b1^+lGmKD6]T/k)A7sm;u.917)tLz$Xb!CW*9]EC9jJi:zVckr6%p*)N!4Wz~ki2GxKFh(LiXIC-oUQHO#;NqyF2NRqi!RBt,%=t1,sSpL1!FiJxLxLhMg^,pK^+gOjtXu,!cyAU6SYVILO1LW|O{;%Sj6Qw.z977L.DfGY!$lb5:G7n/q-xFl#%8DoVy+!{GXt:p^Vi^xzOH!4LLY$%.k.3}SIzq[W(YqeVl7{bphpXuU2ki|]NT0h(fBH2XXEA;.5t42*-Y8fsmbk!ApR%mo)=Sy=Jv3)6ywK@C%i%u-AJ6=,5Xt$w@-GlZeA8AKd[~y;bXQRM*N.wt(MQv!lpK3CcQ2mK+!X/7o*[.M#VDjO[P@A*JyeHMI9/:-ZY%K!(G+01C7J7nI(3W(OYS)O8Unqj*IN,4kA4Vv],iMjAW!BMa[T}+de-v$a5@R)nLAZyr:-N5=6jQ{2}4n@WOf/o+)QU@XqFI]S}];J{kv/p59[!zrzqMEJ+{SstVJS(4(x6t~~GQ^+2qzT]=]^mWop]!Y,|)ILL~av)c*nen6|$97RANQLHd#pT3e)):0yHzWqtG*[!~dBhdw,dr^LzAIPiT[*-g#/K+!|h-|owFhJih*V2iYPx$~H;)g4z=VaOoGBW0-q[:7My2!)}Bd)P,[%:%1bi$,Dw/s-(,8a0An~Y2QI.R.Vt5D:~da8;Sx,ns$1taDHe2Dwkq2vk7Y6fhw.KqMRw$gO6paxK*)c$c~u1d2vh3NbsR*Ax,5ev,L+*)o00Q[R.J0}Ex+c3%zy{S^gB]O4{3jG{;LvdoF(F({yT9$78q^idDqq3p{[@{9h3nJa}8{*XPVJVVp@iDeRk:gAWkh{n,emEQD*D2vvm+(HMw|:9HOiC)^Q!GpjyMf45H~}bLuBEoNnK*BnBsRvC!J2#)H8r4Dz:}7mNh[ryN;oO$itZMBBFfC]eu#68c/6C~*.TLTbGAGSB{UD;rNP@}#6C;z!Q51z)6[7eA+W=hssC7Ic40oB[fOzNfA!$j5B)GKHWX4KFa4fs!^%M3MIyV]3]YnI|Ngtk@npaib444}3+Vmwy;1%d3$@0y5VPSQ],Jd[4CD#gS#(wZapndy=d,t/0jobCI=Yn]j-TN|AsH.7N]lf4:Ctnnhl5{#pJ1Y@F5ltuiJp-(7tYcc4^dw8g}AU8Z3J%j(95d4BX0*w,$@938Vs#!@WYIrOxBAs-3o0s+A,vOj~#r@s:pZ!NE^bFr#xPK|:JV573C@idIF+Ull{GgRDJQzNf*9rE*,1^X.[H|xF;ama/NwC8Wg[!tz4)bn[43Ldre*H3rCkPrP#edJaLV4J};E!bX3Ptg%L]o4n^V0AT6%hIP1Nb2Ira[Aj*ZBYpAyj/Lgw9s3(ip1*5acOF[:Z)QzVghTqdD]kFYJseDM4s3CvWx*FTs1ajLds[5!(b#QeBiAA^q;Xx..xN:wFU}r!d-$o6X6[BEhHXrrF=C2y6G:Jts(Z6,/=5JF]nbezoRvp5u1[m}z)(A:cu:=]3d/fliVVs=!X{Oihqxt[Ef3[8ukQxS{W^aY,+DM0OW.uCCQFXHzE%KaOJOggn(rz}OJht8gV1OXq2UA2uDnWBIr~1Bi8~i{*@[v;r.20y,oWg,/*%UOgd|XQN5DcOw-%Wm,Y1O0%4vCk5P.7FE6G0Z9kST2V0da%cPh4qQ4noRvi$E^hA!t!FiKOe|u=}-J;30$LXS#a%eZjr,7)yMFRR:qDFkb@.tnSI,CpRaeGhMrev,60o2Vti~#M4c!Jb%Bsj!f[Tq/5[o5n!:SbXi4G%!(gX#j)WsX5z3K6v;tCA[qa[sPNv/Ts4)NT7/0KU81|^s]n18SGc{JJHW:+,}gc9+RqbKMqj*oLcCg2Q9:x73#4!{-XTR@zxjO]qK2Zzzg)c:jUs|Sg5IDi5zc%*y2hF*wNukDiwAtpOW4|z[|ZG=+U4,*rTMSDSEK@:itPN^jRaR!d6BEQ@:EX4W:*=0YFT[QpiY3Ypm):exvgyPy#Ea4@^vDS6xYk)g3rtq6kS*7s(jL7|ha47(M*~Isiw5A/pWT{2uN#jku!LUq%esc4{HSXX^qL9UF=AdBk[sTFFQ,lZ+NdsT.|Vk4F2vENshAsN]Z#-YbfQ@d{A.y%G4zPnZayegQ-:9BA6hs9lC%+G6ji7/dvj.PgWEPLgT23zU2P-JE,wmi8DQ*x[#%thU0@BbKvcZrTHcyFy2W+Lx/+dVBk@zjd=H!kUKftcbkH7(QMBWNe$.Mt(D^pJyh0,DT6-:AOLj{594Yg#UVX[xsLXEJUG6LRRIRW+B}[Bz}7[rn)vNVJ@%o^hcVgaAt!#!WpPR0rf.$DEc)wdH|!,nWx09~:nbysre/.NTldSzux@,M=GCW{olVykxb%^QovZS=wFV@eCuUb/v~^e%/g0k+Q15*;[s=o92e*ouleQgJ3U68io$%P,xWJD6u4cEB99P=b;wa${wBV*r(ZDeQdQfwd[IoOA9!29Qhj,DSGA.}B-R}gbO/xg4TtEI*%mH7fasP#D#^2Mb8Mj)wrC0#JFD*Q5Q7]FIaa2xD*a[Q[SrrZ@yH7d^v276BLTp@g12PGImoO*q2Ut;MB+;UHRG1AwzL;7D3,YElnT2hDVdWr%oT6bhJ!^0M$cKfSpj#T4A!VDb+{5PvDm2*QkGDs*H+AG8,~e6SmJ{E:VLHyc=aRMx]BW(tr~Ri$)Bc4S,t#y9kX(;]Sq)ii82o:D.oK5]Kpz[]V0OAlaj)0gV^G8o,.396#i@fdeG;}v3/^%v0;Y-LJeW(T,65bz(DcA{mt.[Qu%8RYzCwyo:x0WQcWZ8[qzt34Wuelf(D^VJWwqMzbE=G]C]J!mVuJ]5C{2+hejZ#:L::)U+jZ*VKx(mG,u[ELzwC)JKPhnhj.;)=5J%XpC77oIi^vtr*=j@-2GaKPK[!V]PiQ80(ksmtY^*7n8+4C7t~]r1|Vlq}f3[c7;W}voNes(e4zHtTn;ucX2H3N3Zagg/fQB(hr#4$fq#w38V@1/Qa,p,$.Ei]:ltyI7.Wexe[EcBqXHkgkEB0Y5-=e|^iN7@nRtE4B3]IEQG1Jlvf5=[^8AOx3lSkxPaV[;:OE}LC$JL.QPs({Zp|N;UR[dK]kuYZ66fhN2:(#CN/61LpIqs8*zeqUn+(D2dsFM5XIe6+PZ9HfNfkh8CYim$6Dd-*ir-)ccas6WHKcIW;W=H%5bm]*UInBXM+WmwuS,l[mS2wB4{~G(~#VlXJ(NAum.m@E,z8@]8i^fNKis}{5U5aLY72z.H$~,+Qi*yoF2mfWcFZUqN2/~q8iIE~*p9t|./hhiVy@.Qx@^3a1/Htcx:*YhKE0v=QEv!FN@l/8K7R2:@vN{H4yc~/X!x*mP(Q*,l8}Ad/%u=IkIX)MJk$!o};FH)DJ2TF9(r]UEteH@b*hHC%gby/5PB,ZIVgY1hll9N0%LZoLUqy/{AbW25$P9W]92)+:]#.:~It:(p.:/T;9v8|R99H-WSIav2l5M(a#MHoc1FnUp+cAJU80fu5pZdnhK1#Ea+43X~3gHKOZWc)3Y6)|:w,4q0ORuw88Bvw]fNx%0k9yHySHWEYvz]NySAE2Q@M7K~w~|{Xwj4~^s4-jIvG~C98wUE%3vJ5t,Vqx.aRe6K{ls/v%X~fkP,8xLDi4+#{SDQPP|cjrrg8hXKPD%6jUgx,nU)]JxG!Wx+rTsDV8T||99sixL8}yqNJ6y:oT6H$5jBqbs$1gI50L]u$]B8}P#Jh0c|5yA8:e0]*sPE^=FBaI5WY0Xo-2,lGFN39-kU0ct)BA%2;I%87^w0=2|qojfWzC@l,KQWU#0Ogj8t2:])EYuO(oh,4wtPh@m6R5])izt/jK}|Fjk!m-UUx~Z]JCr+5e}Q4~Sy=(YQK~lID|;N/phvsOva},;xRqpzD5cX4)(SD2)f3TPA1*TOUYiX]dt/j.I!^,q=4:kAH+o-VUzd2t3,TQkyN,!M#28SYw#vcBE8*pe~MF(a4RiZ!#lLBW%z]9tHyNBH*xLq|,|EVhY8[Zns$wYYP!+*0|8^^59rp,a~JJgTkFkIgm|/NhC@D%,Z,1w6)0sx]9eEj4A3jQ-;nMh1IcDWhR;!]D-rC:9L*Gaq~Hex~=QhR;oKuhCX}se;D[=wfc+|VQ^f8I)wDwVz[pbhtg.VDYScu]YJ#nEk~qe.FP:@WqawaO}82Z9AG-bx4o8zX,LqKL10Rr5Yu1m3)cO;a[Z7RjAUn;/;gRMd8%iHJ)kkX7xx)DMoZ|!=6Tt!I~FsRn/dIsu+6f;OCh32A1.Nk$gUNTOKdweWSNBoUpEAv/L-8vOOlz|z0cXwcMS.2Z@DVX1~RHv5Aff}TrznZ:-)3|DiD$0te9i8Dy0;TtMarglAmpIz,93[AVbBahTQRAbBshJT9{ZwwAzZYh[E-u:Z]xQ@KS@gC!p24yO0T*s:.:y8.:4}A;lDw#VP^%W+f9DTVq!2qTimWCa5]l5uGq*1e5PVqQvNC%#EQxZV4$]3JuXJi3[[X07NGMF:dhN!;R%;WqU;%^h9InK7c,W6TtvRJy|D4=C;u+(/po}Y+Rmn(M:@m%*@~4//9,r-L*Rvu%MvQe)g9LM~/$$D~EWy+TzNSZ9L[L^tS{0Kkug3F%72u{HqT;YVnYnFxnG=Z~ieCdn2a{scMKDKo+|EXR=jHw(1iAM,dLERgwfUA$tV/i$:V=8J1R+)akWW)ySfeCot|vlC#u^b%S^:#vgxY@]bU:it9W4DS5A10DzX!y($;iLSaB|RWM!Agx$Ip*VC]{3oA86qB(ak.-D.lf,g4Id[Y;ul4%WdadwquF=LF$^)@.1U;BPy6GA@}#yhR:dTk=QpfoRZsVX/=/#PKeqiVOG/s%y@0eG|[bNuNm.CPq0L+SPQ)Q$ZPAV@L~Hsl2sff=FiK%ulP)M)K/X$akHP60(eZeFU{@rCXRfPwVRh6.9N=#Kzq{7{RN]UFAj9i2H49ek5tMj.gv(r[~21LJp90fm0a/7ow0;ohCjgWQwj!Uk^99/0gSR3ns9zS^~[Sm0)%5M|HD4fquz*GVz=59l/Pur:9EkMKqwa@K|.-m:Lb*Tcq!+5{(gey!h8$*6:94dU[+C;#q5I;uMA0J))dtMG.bbX3pghaqa6qbdSimXBPlR^2~EXS=eL=s%Be$@KblbvhEEVPJwVfQ7o5S{]O0..!4s*Da[-zb.qJIq/,cEhV}ccUemDBdYcI,922{nk{z*uTcgd0LFl5R|bwvP-6~M$HmB)L2$f9LJ8C6N#0M~+etr8;}5qB(4lOMwvr,AGDCuoe|VxEWF~VF5K;g~PNc2}!SMJRSO;C,L;.MhKoqKVLHL]Gd}]N4K@:U*9=eWl,=R45G!jkj@(EvAS%Oh5ZFn^skHz,T{h9amJXhd5UEXf^XG*;pnsg](tqzhY5I!5-)lvc%fxe0[+eg#5b(KUvLE[x/rezg|+Q*4N3@:ywQIyo+w#MoZ]7Z[0dhRx*[Q6:=*5x|@dlK0%j5%P66JxzyRsId]]q:jTyyNEH1]k4Oj$E96oarc0|f8=}^@F%)QoR1gxa~lchd5E-NjeA0,3kLUYN88^,/Vh8VH@[hw3SKkwu7Kw(CUH]I[^;%2LyGxLr-P{,a=uKc}Yn%uMKcGS)WUvWpPqJ97AdH-yK6;@qg}gMV=g]m|VAGZUI-jmF8{bAWMd|8k-t0G9I!jqX0:CRN$EpEM)Ra{Q#L/W)bLIw+jKQ)*mMh.9k}7|U*:lGtg|t.zWrbk#h{zU]o~S7)vy}73#hmToU(ini4Gs!J=-%Sf,pvdz375/*JdWc/Z;@D[[K(ps)DsHX./}K!:emq,%2oG2i^k9}UQb{1BK%F(k[USg3W/-zf}T0BhqIB{.-w%f76#{{2zN/]EoRp0EM#7#^ZQmL;4HKGk)]w2Ju!IE#;lG$+t*XYToP9whIICayr$y-e){7{@BjN6;Yclj4JyR^P[4mk8u[])IsP@cX8/sPS|DM%bT4PtR1(qDbbb5D95.pNnC([5*%+,5nyu)5W0:)HEG-.4JnzttwiCr8nb9BxC%T)BUC,#O*}/fl(Q@3;YOFLeUtfy*6*iOmMTcPQsG0wyHdeIy+4SW4vMC9{n-6d!iS7^ITae.:JzHQt{!rYEQhn.nGDkJ]gu;a-ce[1b)9Kw1qHwXK*gPTz@D7(cNcY$Q[!FzjdKIJgF(BR0~cl*$GA^/4q4dTedPKf#g:9!#ldx+l$}~s+C$@Pv[|HJ#ts#s4pk@2i1:wvTdk0E:YZ-w1N1XW-E$.i!lkV09Bq@q]Y-V:Bqx2],O884()BNGtDEWT]ZKiJUe#c]~W)uv{~dWBJh!DCk!unAVv|m!r;#v,a{F!Je1o,1v]/AjNhfuafIHpOPc:]xT*#kr!4Tx$PAe12wo+EWxAb!TB2S7h9,+vAu3o::XDFY=nS4nkvs9H,Daiq3b-x/e5d@t%fslf4aap(txRcV9=SaFod%}fsswr{.]J334~)3Rg=0i5P@/:Fw;FnX/6C=*v3}WecVW6eWP}6{*5O-{s2}*!t9~a9l^J-vm1AfTZhMpYR}6jV]mb^wVPQtvK$!UBB*@1]{P@qb$XCG27rwcSK6Fah8b!Q%oQ[jV(0sU%Fr)UG30iTU$q%CXzm=BY8kr:0mMa:,aFax+=xrI084;U(yI::R-F8zOjrh5S1C0oh9~E.HS8#K{jTqFtx7v(5/-LN}i~^5=w1aY-Hi|EzHY/t*28drnFp+SD5l4)~*NSZ:N^rles!{xey|-kaMI!fX@!WjEj$t%@c9tRHg@YW]:,$!I+vGCYd+tK~12T,Sw~W!*QT=GGs:}}^7#d2LF:wwqMn.A-X3qA/d{.2d^!g+Rs6n:C.rC)hhx1Iuu9jiKAO-l%]T3f(9O]nU%V6]cfAM|Z%b7r|5TdN8lI~tb:y,:!,upG1+]JwefmZ9$-]zER.XQ#+[G-l!b)bGlJTJQ#*!hcH=HBgQZc!DYc/fk4zGdrqmH8$d4#7yw1D$G-[6:a!VO4TG/4GMeG]b5#qK=8fgxEYYsWIKd6Q=dAc{RnLGI(D060u6^$9DW3@NmV*i[m:JBMG@QbmB;-ed]C1T=B6W^SXEzLn.!W60oe6wlQ(2C$)%;dp}U:PZD-ulwXB8)pc#vRO:bg$hA.+Me1D![,]CKo:R2O0!!itXqxM^fIbE[.C*hqBV#Y;Dl;~PQ=di#RrrgR.a+{BM|ESAVNKGO]T*(|{h/6#CEnU9VD}dOME4:8TboLy)::b+hR*kDI|]9X2[:|@PU-uv5+yb*td7(;Qn6;Ii5*H{x9r=PuB@Yf(KX,3U6%9%cak#OiL|9cG${+#QG^1.[#mxvuaN@1d[Da[7Wjl)vHvnolvPST@pbfJxkRc|5x*98Gk6U-h4;@$yjfvi-OPBY.8%N9:IycpdhlJMQ#1i:RvrK-M9sv+s6amTI^,2Kg;(T1K6[L5NTT(R!xiBM|Ts.)Q4ytR6-)J2o6Lct:[Vo3P-[I)g9yrm]vZ#s$xwE4D[rON6(.6XdUSJR[jqbXJb#PKhhY=^Kt8~0|v{pjN|uybU+BV*beAqo)dI$GEXWYm9kt!.Ip[eS1wFN6Pv0wq/=+rv!dW7m2N-Ku@a[R|0$QFxwvv5CxF4ljbaMVd(iBl#Q!FULxi3b)r[lVay4|$i!4w(fp9O8smlL$7h:nVX{=TO=)!c:39%M*99YIvG+Z#mZ]C7gJMqaN9/L1mmBTPy,^Iw)Kws:}mao]wyVI,h7zTNp8F|4DKi.xzbm9HbHRX1fmudcO*w,/ys](p[8tkTYAlr#[GFuKYqc{Ogm9di(nK(N[V).P]]dN}Ceb=Aok@upqamjW-S0(b#0daSK6/qSul5AeJ$wr:Qd=FNw@Bo.+UmYv7dEfGPIm^,V6|lyruwNR314r8=6/T|d:^hFs+dQnXeesMF+XfXoR=bXNEc37qDFOA/pnQEnH4)5H~Bi|S)87[9yZcBwiKon$iMlkC;hmDdbLD#fB3wH]DBnAtz8az,b!Wu[jX$G;N(!%cau.f{fW7:Ys0uYdiItvRal-)Ra6-TNE[cY9f$@SLh0waB%f(#+o[(t9}y[ElxcOe-7eEgF2WRCEMzUn6!S{8v(nrRqG0hD=6{s=^6cSTQ8v:0z!c:}8sU%~+Ld2o,CB@6/DVc10,8M%sf:!dS%r]3:=M9u*b/nqv|QF6[DqO-;:ULuZbRiqaS8(R{=rFm,+;ug%f;{lRU-d~IDJ2@V(,s:N:^~IvH^e#{u8)qwxY[aYPJbl!Ak.4e^z9*C9I+.mh9-a2r#q2+cbvggN5C{h5S))Y},!s^!CE$|g9]1*w2):w@dxi3dOC80a,[yLy,}|[QNK86iLt2l3=*Pn)ZUefI7FM}${Y@BBH/97%Vsaj.[Pp167ULdo7$L]}$zal2jr|[FDA-y{ba!9KEcUpXy{gMWpQG,Yj)L|t0gMR3Zi%#[m}p6Ro9@S~uc$WQY+1=S8CZ2mm!0zM#DuKq.nodzaW1[1fn$.bh9iOi*n+QiceLU9[;L{!YXY,m1XJ[dni:#(qjkjfjgd;hdyPLC(P%ky[~|SIumZhr4mXTXnQVogsn4C:hdmE@jr.6zvx~W8dzt#m(=s5L9~9!}PtYU9zhh#2=IW[Ug:hwLXJmsnPeXBWg]77lulmKh43qPc6hh7#Qe$0f6PiVrx9/,f0/#W8+oMOG(p*G{$n2ZLoQzzi6=^tXnwL{.;.r0:^j]bwP}GxA+%,+rovJmyrx(|zDLg+QAjDq#s39mA;N.Pko-:CuLyE^baLiPo9|R;+rFGmU.oF^AdFhF$E~[%SVuWwjB[iv-,B72Y$#6Rp1AAl*re(SSK)]igHb{Y{3gQg7$r!8s%@v0SCAp:HhC=R$ewV#OkStX4ve6myf-Vzz[zimRH^np~]u2){-m0@#gGIBi(ZT{xd-pIVX9S!lvBU8j/B/}AE9Z^oEB$~;%XmOU4D@9C[1l$cFAX3~K01au63-bSSS*C;*xv;gYGu5pkK}tBSMj!yu;^M9Chr!asiOQWerbjhL0}/5O(Dpq(sIKPKreWZCn%Fz/y[1.=da|^YXKGpgxIL{fCD,!xMBI622$Tf[s1vN{1C58*2A^Q4M:QN9o)h:F5}sWl(K.,t+7EDEH:$xM!PO|yn1y4mcs^Rby4g}q;Kr$M:SxWGZ(@:U:M0v3A])=iDo]95}Je9zXyHQ+;skE:yEObAh@;Lnq!LPhW^N1-r3|OJQ=L)iTaLl:7og8E)[;SmT@IV*{)mBEACft{@3/Hdlhft0eL=uD@C|MyY63xBTQC2=m12Eg1WfGBE@#1K*v)-]:5k9e4Vib{Cwu8sbP)]{$sf60lUQ5K[]ebkjOV+04WtqmPLLJIU1}f@fzF%5h0afP-f..{9p*B(@DO-pBRzh[$V.JH8%E)9MfOV[TfCv*eB)ul7#+P$4cCMhCU-RV3K0(0qp!e5S+Z{0b8P+:6.H=GPSy!(1QZNRTyx=h;wsI1Mj|vZv#gfe!TYium,2,oqNpU#Ew~pOfit3Kgq*Y*R.Z2iJc%jdT*J*mMNq#Tg!uF^5zai$5zCLwR]f^,M~-ad[}=#I3W(DmZhgy21H}vEh%K6xL(0{5pf7C04o7:4RK;TF}iMKV/jVq0mWP=6f}@zKQ~7]@$~1LpOe^Y*$:[O]q=NNSZxPzumZ*])puz39SB{VC@(s49K9YaQlUx^jVgd/Dl09:G0YVkhBoVapietPg}CK*E3*Q9-Ug][{pzm1gqmG),G--!Yz-RzFXQ}%bfbJdDU:{kL:APm4.@oi/[,0(yxWBLySjPuRF,pfvVGU3,KHu2a-^q8vzg4VT.a}Y:$J;G!80!5H0P*k58R]%G{ODS[P-i$@ts=2TrdrqIi6HaBO6:x:z3K$z^Fo,^n!$Ba7or4Zb7ybi|u|oN]m/#[$PW0]Id-QGjIjc61j@L[(!x,LAB/(0Lg+19Iw90bmatQi8%+gv6#TsurA;ls3P*3)gkKFhMn3f5~hP|.d27X$J-T.(o6!#1AdUL{jYSr5]4]Kl3o[anO.lpG1(TRXF)]iUF+:FJ|f*j15!O1tLk[xD*@:Jx9P#hMElb*t((fTU(QxH9%Hs{FG#ivCeP[%a|mNmj/++IVhU;s+!i,iR:wUQ[+]ab-l6k52@2ns:sE![BCRd(5o-{bI~y/QB2uBr%qr[}d6hrWh@EkPB-bEO0jl:$91Dyb,nq*EP[o.s=z!(eZQoI4hvG!^-R0n~QWjm%]v4Y]28RHh^.f*n-KdFg/bdHre18X~]tAq~:EgZ)[ZyJ4P.Wl*$l#[+=H06)$wQ%^*J9M0!aV@dNvvXe)ywZ|FYmw:raGi$W4(4RdyqTj::6JhiwhT1$x8CpuJe8}pOzDPim1z@H]J[(xj98aYC)|Y[.xYz^+(BVp6gO(+N8BB7OL2]v[w!Plg#orF~/i2%fVaVq*-N=ZaeNF5}NUsLZ6V!2;OOXP^I0g4*md8Fw8u9ppR]BYzOa@-lFG}/J(YwMZgeZOum(EdX,~6#$z-$CoLH}+:3e=o4dvHSJ@8Poam-e7eX+RrM[,k#u4)5m0/3QemzPFYhUI=vG,5!32!get[136SmM*5SCVs21#%TYiPeFAO@d-Bk:{9]{[q:|T4pF2B;#+Lu!^FQC|mXji6!a^90yM=dWf0GLz#H7|]t~MbsT,w+1|C=InrLE5c5$SeOk(Hwdz8AP9uHBEFRV[[fq4WnQ!}GyhIC0bRmFOoMhT7#|i%BT4,Hu;M%L~(8V+tac4j$(On2a*JUL@JG%j9d2535#zDO9$CCq|{yih,RNJsscFpY,0F[ftm57c1IcwQAq=:1Tfqf;Y@x=yrx2*GVVoi7WcD!B2794:gSsZET*z)c{{XBxNmj*Vmuk*;4YN=ImN13)u%892;;I{u7[rthy04o1eBTQoDjA@6U]CZg9!EM;pV9[Kw{7@LX{WMU!afaUFp1wU5h$-za/me}iYg*4EGB}qEfDKyS@piga4c^HFx}/ydoM,|;ysFFT.mI{$FQ/}QN:,D@@9ZUsAx5:9wDeBZY{uC0uSJf79h8h/bJ[W8lAY4g3ZUd7|p3HEJtoqzg8ClOM|ktY-SAm[2}p7G7%aH,m;O}(xBo:Xs6+jNU*N/EsAW2{8wouEKjaEK-Ox!w{0CzeSZ:ymVJpWjbba@+{rO}iVQw0Hd-@E~R0a8(PqpjYYKUZIv;qrZ!1-!-cy4cZ@(pU!o0Ha@6(3^D^i-J+X*P69Y,b}xjTK9-^aj!H,3nhaeqt8~YNUQcZJsC9(6UjDy9x-w@dRE0lar6[C5Bk$%}hlO0s1J7Ps~9@ovGga:J%KB])uvTbXj-/C7[A;E-5NmI,@JL3x#ixyNBdAe(:On7k[jXID#h9D]R^aLOd.#*TZTpg.tv~IH4z-D6K8Ck=CawK)YT:O!.VW;})U|jYH+;vfJr%)a%z~rh+7M%TMCvFbZEAv9J.Q^{27)!RR4agoDVgrht4S9B*]Y[AsInAR|~;sZ,s]2;Q5x7N%1pk.wnS2D4e}7o~6n4l)i}rs}7-e9Vtt*4mZV0YN:m;aJ{:5Z0#*m~IZp(S;64+j@@7QSRvl(4gCNfw4P-oi5xw=N{sPz:x=OHrF;z1=od!8YR6i*IhIXCg[vHQ}R0+!Hs{qT(fhxzg=W!Ol2^PUOs[a%!;Hk28xgnH//74uR4w{iQwT0f7,1O^{q7@or$57Sue+Qt9i2Qi}Oy*v]0N~EI*:(mFCf{+I]o;Ej+Gs]2MjK*hiiT0T:NE@et}(0#ZLmN(xZU591Y@[[vMYFe}aZp(=[#Z+:=0co5+zB3;H3Hd3jqQ!Df|sZ4qIpM!~hd,s.)zqc(8P=*KBjDG)^yw@mDg@!aL*6d9akmd[.x3R:9f7UcJy]jZ4V2$XAlF0{{U(HL{VRkb8-.MSdy*wmcq7R}[],P|w,%|kwj{eCe!q8ZDsa@HDLp#+@M/Y(kZo=3=WCdt(R/*VVykB#mZ:}(XJYNs#^}c9C6BOHKk3l.,0jIV|,y]mbn=G/i(8@yUynm#[y5~pXU9OR-5j(Eesh][jU}vom/eZ#vITkOYHW=!h#(5]U#nKY;y:EA,U;LTg^AQ1PW=~Bu$L|PC5MQ)8VyP0aV!dY{[^hZPQHxiX1;R[DX1F+-7.x,jcpH:3mbG2,!wGFB8#el)SR8UCa,wxY[DUlqJHOe.N}zTxH@lJVb(]mG6*z^I/B[dEoc{H(F(jA6p5p#^xY|z:0caOBbFIA.,g-Z$dAjy|HEyl-xi1yj=FqG#,bcJqTN8nfN26%9*q}WHjGAQ.N2,N#U95;[kLLte,A{SO{7yGi;-Lv/iuR9%p[=ShEHmM69}pQWji-plxfH.)FvfVQ]gSL|3}iJ%b9n~Em*Pw#xw]Zvpi8Qgu}JBlkW*Sgzs}5%EfbAN-{}ok#:;W)dB-bp9kh~d$d;.uU86tz:I/W[-WU(Q,x#8bAcyaZh5O8:6nc/a)}fV^s$hTl:O[)|24o{myYz-,4Be]|oQ|}YABi/tw)i,W@t9/]gA3!klG*iCZ.G:bhQY$85TZV{EA|VdyoLC{cJa=WbhD^R#=*ja/fN)F$H28Vd%u(rCj*i!xWDnNMnGp2ldukQm7d4ARK6nI+LF#Zk*DMf/ba@[Al|AH=/bzzK(-,16+#4$i2F6tl=*THa.{Cm4,U0dtotuh*9h33[Ej3=Wx1=:hJJ-x9lIn9@w2em7G.#6.R[W$8[Lrm{Afy~*yGVZm}yJ)2$T)~Xu4+84DQs-K0JFA|*M|B]ko*A!bfI{uld;0@tnFMz3w{dp#mV*C=H]=],I^9/.n($iR}@#m)=MY+C9/bJRRq1g+5rznY4r[(q.GhZbGko%mIKzW!3TbaKPc3^:@)0.aFc=-a6c#pCb!A3aX4a$(%2]599rDMbM46#0ezS=KMmQT-N[cO"/>
  <p:tag name="_GBX_7EEC5E93D49243029751FC7137193FBD_*2$0" val="adz63X+y581:uIMtevcT!7eW+6mFR~Wp40"/>
  <p:tag name="_GBX_7EEC5E93D49243029751FC7137193FBD_*" val="1;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-r)~#K,izQjYH}pQ8VRj)vF|(#v..xgKOKjIofub%80;9Z!V~A}rj,Ld,Q9Q@8mBbFqEkD:yId+K|E-Z8r+rQkT~3v3*,nn,.uiC~EMP1(n0]1CPz;E$Oy;R[pY6fTd{kNI6CX[qF[rbw5XLfSK35(!1^98|UeLh|^is,K+!NLfyXWZ1G7N3J.-1-iqBp;GuC25TuE4[RKVkzPLNt@Z{(LY$lcsQaC;$zM!e4A,bi:tqgqX8o7NV79Bc6;hvh-byFq[@,8:=[K!~DDPC#TI"/>
  <p:tag name="_GBX_7EEC5E93D49243029751FC7137193FBD_!$0" val="adO$|~#FiwDkN1=Oj)m%Cj85WVW|[f$pP2"/>
  <p:tag name="_GBX_7EEC5E93D49243029751FC7137193FBD_*1$" val="adhl)FIZyiHbW/y@X2pL:3iJomc#2;U,vBo=ccifO8,b}v@[Riv(BIsDC5{}=qeFE8C%-zeURK|n=5!KdvpudBSh.5upVS6/0XNHU4oInB+ei0]yYxZ@uW#mRYkjEy8;Gmhb=VNrO]9*A|8uRvg{0mB#+EE.ur(1@Gn=b$RU#6"/>
  <p:tag name="_GBX_7EEC5E93D49243029751FC7137193FBD_*2$" val="ad=DWrY3ZL*w/Qed70(=CCsZ%8tK|/uQq=P%n:}*%*}.pDKh/~9COMY-v)lWC/GMEd{i{M{Psjal1KrR4w$o^b@FC.kjpzu.OmFnZE[{~*,v~UXbytqzPH1@a^IDvj)UPd|TM.3JAj@onxtyDOR==OV%59,oa)wD:e,2R@M"/>
  <p:tag name="_GBX_7EEC5E93D49243029751FC7137193FBD_*2$1" val=":S|rYS/3}9}@Ah98pu:KL^:wcwtI[0A5y^7^e(PF61O*3fD[(l~2sYRT}BKedw}RJuKs*E1pVV(~CaYgo#}ZVqI{e3)4c[k;No./cDvRi!MYUDP[|I7TrtzuCcIfW8v#YYRAJ=7xhF0*)MAS1GX(%Xetrh^i+4icgjYL[7abB5G.C,DMuoqc=9Ui+Vy@vkK8XGWK/mt!*.c[h8[0xiK#Vx#P0U2XH)/R]h!W-*C~kB3D]Ku=^EeHhf2kFrNJ-W2]4ne4hsZZbuxOAOpEP}ZQ@A0kCZ0,!:3Q$/6)owc|k92F$EjZc0u}fVxq#AD1k:8%A4a,zU7:s,I)fV-u|NQUr.UnXX-3QM{kA+F/Qq{DqAZF@u2MqOKa6pLuMQ=iwL2q#29d%nw9T[C+f=C(bsm,qPqvfh!BN^e;yEs31#%KY;la{)i1F^5jxb0#]C%r8wZCJiTcI[a5D,RV1!#Whd89,;K6=Lygm%|^23HDE0W2K[z*Hi!7Jd=TztJUL7R4f.tCq^4-=:.5VmIluSMOXn-6G|xRgvGuGX9J(EghQ]==w}CX+:fn%rUyBW8uFGU/^Nof,h}KCxaC6yE%I+Y~cm74lnN=)DK5OhgXWQ%Y+OTGL-JUG%*ipXUYM*;:xum]dd4p-xDbvLJMD.#;nyMb05bwSJS6YnPbGC1]V$i;z/J4ZG~*9|$|EqCbX1p-g$L,TpK[(%mj,te/p}[y0xlBzfS-aFGPakn^TL/55-NLZ20)CK7NC.Xte^C,2D61Uu27^x,y!G63(:B*+=}W$T}s#Py1XD/#D|[naVs-P~mf]kv~x/gfbJ.iPH4tscSVDuX=s0Mbdc]aEs4K$8[b6SNQdG1$O[mEbxZ6($UNa.3sOB7c3T0F[QIo5c]tzpKg|%bG:MWF]Q=-|qb9R0ml(SD)FAO~8nWfUL4Sgfi;+W^xE[3:7GNKOG;o+BLUmUR5{wiFwzk2l^rLv(UWaF.Hp4r{{p9wIV$-Tvyi*xDP!SAF);+-S,T[yy~4$fxMIb,JW~K$jP:w{51}H]RsxaDE]tSZAuG(j~6hU;MW=Vj31O3p^;d,@)r%(^u)qvGM,#TWp(ddoUq3vDIt17():oytCv3I]8z!YyyDOTgDpYFxHtv([W~{O4[8WzSILQ+O!0bt4~3jde+%bOG6o,z8zQ4a4H{)W$w}lkVHXHE#HL]eNCk)j%PPX9Dt9D@2S)+dUn9S}(6iDBTvY-m3nscn]hCKqLof8i,[cy]b[XncAMT=pdQdjk,l0gJi*7taVg26,/dIs=[#@rYXb4(b^4BmK{fMb4(sHQ5d=0bX+^Ky)HnZJWEasImkFGt$*@B/6o%6a/-EYDbhy!j$O9pJ0:d2kCk:^Lft#ZCyj~=a~qMMV.fjz15R=u~a3nCTS4dyD1|XU|H6NwGi[tBl}jI70lhw3x3#+I~3h/7l6WAfScZlF#{@Q!6k^g(d-5=8V=U#79Aetm+eG)w{[R4V^VW{[mac5|*JD/^)zSOB$c.N#K8N2*rS]Jyi%XSUR]yirWT56=#Q3m%{iDMSgf#X$40RN~xO7QJ^~ifD@YXO%T3v#OSNM9y^!TkaBUy0I%Nb#ImnUprT7L$QJ**t3mQd.Uw|u;bp%,0Sa)^7s)OMA/b8=O0n-Vrh7y:MqP+j@DJG;2gw8lYT/tXhpO!Yn.bIzZf-,DRcYjRHp}8pEmn13659j.bjvDZNl)KUYwcZY#CF3G^Z03pg=XZThAHufchIH(p3@A=*fGy.mN68P;(|^.x)QXgV-)Q7q#Q2i9}mGr@nWiK(.pRJ(,Og,G0fz$]64{^zdHBeV+(-zOQ=I]@Q{WsJWCofekg.v/uTJKXdoazynw)Nf-,YzgDHMZ]yo6/cMJ6eiN!a)#sTH)BsT%8B8nRvbL}S]l[-}S}d9hHkUsC5vQYY8;Gx^.}*Le6pN[dA7}Sgbs~lR5l1NVV3#fB)7wlo#|G2q*b=h;BU-5Zk2ww@j^kNOJU!ibUV#q{m85b.gT[tNs#goqaVX{{],i;otH2nxZb!,Nzb|Eq^R-W[+*cS^A0Sk,x3hN{I$BYzu7L{Qs,.1efzfl|Z[p:m))JT%p0II=*ceIqeK8+0eLBGdIzy%UpdL93Cop%A1~U]678DZCw.$C%,|.3c:-l+n]5y7je1^Kz(979@[T$pMz=$hm;~W{}EN^c(fQPxtl,/ozY2izF9*sG46%k!+*bnu@mtb.AT6afl6(x};mj:SR,zh8hhJe-jtOe(fLz)2HWwVLpG)!Rcx9Pm*5IW|AL*B^A|K#B=#qnjUybCG~h(X!OXmCj~.-!-qlBc9t=2o=EKFHlpKwE.!gqh,[)5jJyD5Ipg+)SQC3I+P6tJvP59uc-VeD3ZZ*EMnFqIMLtph#fjje!7DTA}[h2Udh~MzUOpA$6J^5gZ{,]d~/*1dXp]C61jHvQ2=rPPnX76UVOxJ4y:{Q(Hv;;uRsVkC*j)k--TzaP5anO.bB6^~eUvf@~wq*:plgG=vz$(@M2{dS;UtZNj$UfoKkkJwxEXPH$w2]Spw,13h~1M!h*+NS2s{fjqI5c8:Bl:-yB8b0a$WT;)Hyi;VgIoL9taKVHm,cS/@uM,]QFe6ITmA:6Y+dF8lhyo0ttQF![uw{u![*fFHF^7imd:+VP!KyD(N%4eFZvCf6veyE|aBQF7n.JB;8j@gV2ZT{!8x[f(#=~XB3Xz#rfQE21AFb7qOgld^.:R2s|Bido,3yMGa+8GpSDKJl={C5YfP%oHu@j#A^T~=DSgeMQ[zHLnoWna+^pDgz@[Qv]]oolR5Y(qi20MF5o/I4l@#4^(avspJ{Rp:=%mr~Puh6kj-6hm-[/+CtEU#RpAd05w|hwYTXd.b]C@3G+TBpJI#%Pfn(8RO:([MeYyXzjsJ[]EAedMOi;3yhL:$8PFJFw)F0cbi{X,0pj@$Tip*BZrJO:xL8Rdk$@X]Ld2HM,3}euX$:.#m[~+beJYkbf9CSdJv0gO#F%Rgj;#VBB^e:=|/GO.Ek/,6KIgrmJ}I*^2b-t(3Q[~K4C,nWa4WX9gvzo.Ktk%@MHs=q;iFRsE%*}xV#)+aruN@+7}ycoOjgR;9o1[cy,-Xpmf)7O{QPwyP,TMqj=;^(Szh5.+l!|E86L56U*#4roAqTBOZy(p;AHD|s$zy8[r25@+33X^Um)6qyHYIzJ5x3w,rd0:MsXLVmjTa5c!H#:O^r@dqrj}QK~7AeN@A2sLz!k5Pgx:@|uTIxDXjni.lZQ/ZybpgpHP;yTf[U^M:JdlzB4k(7MfOv#b4MB/JVR5($I#@a~.iV)5YKm/Ry@{TG755cL{IgKJGCHc!|*2-W}x;KGTURa;XQmmT:~D+(jYTIL|X6KM+k3qJ#eJ/BuP:8CI9DU4J~6;vgusi8:@ug::MGvrgw#d4#2HZb,F0ORvzA=u1D.W0R~^*dJa/)^pK^bcTgo9WR*371*h*WdHeqK{#9mSIFD^/Cpq4$DvOp/,^T[84cC.64iPsK:07rEM33U)ji1oO7WKgKZacS~aaB*uA{3RCkbH8/O(DyT%Ac3aAI3o9Z9!#i9;Y:)2)2*CE-+,+@D#U,^jeY%YkPxma${DkV~@1$U@/fMaX{pGc52+:Fsi^;f|c)]!h3fH7pSsq%ymS[XI/nRu@@F.C~xHKx6g@@xC),-a)OG!hV,A~{ziK%sURmG|3$sP!iUl,e^%Q)nsF9-:AdJ1Qj+P5z[oZH;JaGn!HPM9=J3nPRCUor!Lhlv{4Rs}Pw2A/mq/jpo@LMg3{.Zvam$t.e1Aiu,7pTB;ht9Vz^tOPxJycG7QCP)A@p0Ea~mWAaD:Pe.#L3J{A^KL!eXIGc!aLl06vgIY,(NG+wNbarG)Mo+FkM2^0sx6~OyVZatjpRqHVV(OFGu+hSCw3[-pmOOaQ/#tvQ!=,JU]{/3/93]C3JoiTlrx4~:nBZ.*:k8#NaoKz:KF!(LJls8CoUT!+Jhwdq0k=;Typ)U:#%bF%R9yF+U8R1-H^[N)x!+ivov;M,z#B$:GM)xYPF(ZpE:IC%H0fqMh-3MXY={C}PnnLJznnUX)j@W^0(q8sc8e:pCGed6DWdU-)e0jW,LP2IrL#LkJ+.A+XvH]mzwcxtq!Pxn,k$C9v7!|+eo1@~gff%d-Nu0tNH.#}fmRw)(;L^en%::o3;GiMK}.0w+$iy|$5zQ,7(t7Qb^d^^PF2jPh!hH.3k%gn]xUq].YZM8,mFZnAX.b$=We;4/oSl2Avu|/qWIn:3SJsoxlpL4[^eQFkO|reNO{cYmX@W/1t,lGbbvu^[7!ytjF)TguV]jCx:c4mWri-:a{LM6H:82;(;oIQ%i#eU34+}u8|9]+nA/r:h^G|ffNXO7:DVutH*eaHExGD/6bKk-0/tU$5Dg^l^Kj^L]XB3fbA8/%7u|rt5{9yf:/%5es7e/{wb}@8MD3,rnB9W]svkcnE0C=n58:{Rvs9;,HxN#AGaD$.zB%vKtJ5QR[GL1;f@Y!e$~2Gt,VpXe[bCc8$SFRmRa0zAbw[lU*dRv6,cr|%Y9f0zYUYZAIQ7NrQ]|];oY51(kGh:dav6TG:Mz:HH4WpxK^IAh4oJfB$TZU+swZKj:o~N*F.nSOkz1opiSGX-R{t2J5.k7gUNM-qWG*u3*c!Yu**D1~TI6g#K@=kij2WqObxpbZKxRWy7WiJ1:Dw$^4J19KxnCq=1QxXB;g!Dl%4HWghy{G@tX#-aE!iy!q4V^p(YP%Cemxa4x,9DBkne%9Sx*)Ku~M.c1kRsHZB30aMom8cB7ceGen^oCg/+]S/]{^0mqEReyvA0z)-)Yn9:!514S[y(c-Z,9Uj+CX7%=.5h66VBiV0910[^XpymySTBJBeR^Op.,cyF:6^M=uR#MF2)7y4jokW}HOkPlmAkhlbVjYnW;m8I/RjJ*mlWj^tz06O.gHun%]sKaLCU94MY/@:Pmpgg2N4M][HA(,rXYk[cc#~~SRm{PZQknttqGt,#UOy#}8ZX41UdYKQ)cdDUXgy3)Zn.FD[@b05bJ5NR(L(neYqi%q5-j(xMn[*%pfO)%PN[lf}Fi|hxY7qldpa]+,3OH{gGYZjJq.)8NbVAKbcl8MwW:n..5!C@:HWhR*/#K$fbwYY|9]Fc^5V/TuYkEhzUOISpa{E414CB^SqthcmCQiXHMNH]Djd=9#8BIznK2W@BvoOa2{wRxVDnDuEIW|te0uH#0tAw#n9O:6nDqu1ce[}(@l=]c~A,GZX-y#OrFjs]s]c4toXvBNwnzcN5Ehi*0524UD($i+@:C1c3/2uvKKNbC4VXu1ruwxd#6r/RA:jO--K#x/V]v:F6(=;F{PzudWTuD9Xu9~(vYngRl^D1PRfzYRnVEOpAKy|w%qRh{kKIjtQ4e;%Fm$bAEdEYX$Pj^sE9:80Rc775gm:y^,AV}B}@QJX@khyr8F$6%hNTbS7!E;YaHK.wLee5YEElbXPr48sofgND$pHNjE5R=8vz6kIYL#BlI2S(aFLQV,Aut5QH@5}|f*kLy!Y{i@qdvl5KUG[0^^zET:,]}K/otwL!2@lcQ6I%);L0C]lWqDI8drvU9otj=EAzI39^XD9o+r84.gh3/tLpJ$N:;/9txF!=8$GqkR07C,l{ZyZ!f}REME0{Jc%wo/~lGIHFPto)=VQCpGL@zw.ZSN5V+b;vt8~Q%|O:uY,ob[3nDcd-ZM+bPMamR;+6upZtL%8|nhPIGz7pOIfHi=Gt#b$(;G]C+XlggCYK4|Edo0iMI6)3kBwXMnWjXc)OQ~EY.wQ){r5,t]8%YGsP)eSr5DpHO0V7H1]YT%#sC/fuV@+YF[y,:3fD#rL|JkbpFcTBpy0}CvYc6pf0WjPjEr.24Vj!NHNJ[VT#%ILc}/3GWLPL@5(#H3/gSIXAXt@d[@%|JG$[]*ezem;/z)Obc5G0ZUx:nAx5!uqB!hF%P%Scjad5l,#moE2|he]#N;M!h2LJZsB}%Q(m50HgE=6doji4$N{A]ItXh@reeIL37bTF|lX)AjIcd7;$M:.|}cZ3gM%F!hh$wjH;:9#:I(O,/Cy)Yci$RKKfI);.3AyY4LP[3%u!2)$Swd!^wJd.+uQ-tnu%*x3/}znDnP{/I$Gbj]0z$tqC3zFZ(z%Xc-41[|1:9mZKLaga$y+g-qt$W6l,[w02=GSAAU!vZ-y9kM|3%m|,sIGY(6xV29(/].~N//}V,9Pl/MVGR{bG[X.hqM7ciy(BJ664|aLJi~^SJQj|K-5T:3;IzCI:{q3jV%ubhF)c+s.S/=$:!!YaGQm)ucU%**s[Zq+VRvfGUe^2.}L(A{9dr^YaaZA9kn4C.SM~{QyckK}uU[ro]JIQOcQ(p;HdwNNLP{vH}ggXbhu[^t:yY!T%=w:3rK2WXoDCj/lpj!8!vh]S6Nj@iuL=pS:$oq,#Yq5u+z{Az2mY$Tm4p{fGd~An0K##^tE!%Tb7cbb^z]xV8*L8/.yQVZO=^Trz;ja=u2]:HLg-E0J0/jl;3INun^p.6%hY{LQiyA#)8Y3ezenXYr1UbwwO6N,#9}/A;dqb@^UL!wD{cw2H[VpJidOe6Dhmo6:RjZ9Hxal.,V(R$5uf6w{$mUW]9jBV%,pb4[yq#)ZYq38@l]Ju{{4nGt:d!s58TiZ2M]4u;5W/#($j7!/m(A%XYX][*qF3=eY^3}D9|H}#i6/zbxkqDq$WE^tp}y#A(dK2YMDqt-ksZUjw$-ielFyHnSonW-Gn0+LuXGP+:g/-0dy)K34V/+Z^+Doaw^d^k0*:x/c3=BFC2Zwahf1U|Iz{Q8iv65]m[Ho!n0Ry%$D@1Np,gtJ6D4T[@){Ome}:50:}4ukh[OwtgovTSznZq:HvwWIOXW-4J0YS)Nt].}7@V;GOcMq+QA{!QAtG|r3q$nc=(20LRGPrni%H(+{#/iW!:-voqu%OJe:SNBz:($Vt|IGsuC+wl99-:Vp=lSR.0jwHFxujimM53byJ(T5*8hHSvRZc1EdOWc38VJXNO@SraXz*me{.s6^^br+G}b*+JPQ.TDVi;7vP-c]XMnhMRzF4ZTNbEIWSZtLH$rZua%Rft%|wRn13VyacZaoYxd5klS.AEr^pz]xlc|!kW*6s7bKUG$FB0t%0o]j.[^Er%mou/.2^~@n#%EA{%1w6n6Z@bwoLDn5]O:DbBjhyat6f)=H0%M$aVLu%N)woqrcPA+m0m9!3W=xrBt4@jBj=4[yON!y/%cghs3#1dLNw}ga;kVy.KF8P7otu8#enK]bnz7[5|R{driOCZ$vXcx,X5PSm4oyJjZj/t1ag}GdL=+tP88qSw0[h@2TsSltVcd:J/qi~FsNiZ2:~,:M#VceUY0TBOEpsE04.oR2@VM5-yDv!IuxBlx!6)2JRe:C7pZ;d1z3r~VA%8[v]F+LZNwyOlrIkH8o@K!;j|mni4XIdAMr7)bpVbPKTnsYDci!.HiU5vY/[kK]]8r5w%gg5jVURsXR=i281^sXp17i6.pcK6Ez~Q,H0C3}3-xGu;){ZmD!r*72].%RY8aF@:c9pFOzj[H0gDaxQO+CGzh)aS9YG[dA:D%f[kRNihrBR/90jx0LPxKM$-tCfy=y-PRSLT|nCC=E-Scyw%rVtmvBL7,Q+H;;I0o|5Tb~%k*efginqYzN#/,W+VtOlru1CGqQTyw}(o*1nqQhY/pw4[h*pw~Gxr7Jy-4I5;jd@/+3hLVJ3i{vF2SQ*P/OpP}1oZ7^=tuwBtt|8k*[7bR^YzHci;v|b.nGi;rM![X(%Ae0s8k{otKsm4WMIhBwNjf7a/5)vv;oB}tB[qD4$)dy$]ZGv!R(dJGI,C1.cbZk@0pCbvR.yHaYZeiH9^s[v{42yzf=w*tr+k/=CZpO]BhB{6#s./l9/6XsbnQ*7#)uVm.G3Da9B}LKZj%C@gAbW[}TBnME2,Pmcz{hydblz%iP$0f[4vp4*!je$(k%jj$aUGM@i=q2/,b*kTwQ~x1gt)A1x.5;+*rJ*G7k%VuTvy-$Z#Tt)^ic6E6J;L0$h;.w1g[(t(3;PTzvo!*-yPvf@l$R)ra[+zlClT5Pv]VUk}JN;rDMMfK1m*AozQVynM(nSbtI(+Lk0sIJf4PS9m6GiPzW6c){TD6mZ/bpRjjsXKzXi#fGf+3CT}ArM1wApZE{-Es)Z0.^C]J;|8%glrWSJA:NEun/n-J+L/}ls3|a^Z)kWTj1S=Jy/zFt,~%v!xQt-)rQ(@P7nQ=:=oZz=OW3YH5I~@2$/OQ9Vqq!jpP}Z,[mq#q3gA@t]1B|mCLnorfPC(eLq$fv6aQYyfS(+2m^i-8zwR9MdVX/L6E(J:},K{S,IDmrR!dCbl9}C^=S8%*l)^gzlR9db9+Gwd7Wscs!wIjKtAhvM#Z^30#yi0/WCpcXzG$0ogxF2i57yG=Z-Kzcf$T=eSE7P8[=vvwNaSDJ%vZ)k/@;avztz93FHp0n56y$Dq4$1DJV8{;.be*F0XD#C^Y=Pbt^V[3i:+puvH3tnhl]KyXR=1EYq;{iRKkQV#B8)F9~g=hD)zAh*+e$)t;{PHWrxYgrIc=,0V4Yk$5F=(S)@6/da{pyf%k:T^^5vX$vDWOwK6ab^rk7U~m+ZA$P.i;7%wF(Ltx^Ihv,*q{qtD3Fcf4o6C;ElicY;sH1WNT-QM70A2V4-XF3@#9^Wx@y|bi7I)LntUGoknfD8!HuV9;3@,WcJ0y|xVh(bx[Z2{q6z[!pD93uNz0s$~E-^xNVm-TXvTe3+h)h]CAJTy1ehU#O)mX1:G.9J7.,mI#t.3-ByVQ|7eMyG0M9kD|0WfDE(o#@N6ZphxcDc3Bq[*H3xSJwtB;l~,SY{8!-j=#d6=vd0Y11CG0^pQ%%dR]Kfz/vi!3,ux[umBq{mrYTJt8*,M,g{#%U$M2+%#i])fL6wg;]BT3Xsk301)!1rnZo1q5n^zpKvs^xzkya8vA)~/k+^$ix+pGFebA/k.#Zm/-!0IR+p)BVkjJ/5G2v@oHN+3tdHs(wKu;0hGR},*S5%ZSf-u4Em2WbkL:v#^52,rlWaiN+FPTP$lnb8ZeahBm+AV!6iDn(mx3-Z8)%T2JQ;wILU[(hD02HIA7iL7b{qokoZ{EcNwQwxRqJS4aB]xHR-H*2vSfShjE33L60pRO4kd|4V..2MW{4fQF;RJ0zs8FRE(SrZr)Kr|:@ZG9gLEg,J^|eA5Q1(r19xjVU|@~K7@l.h+BErz*.C|)7r1~3OZN+H-u:I;Fr0x(61KNnZ^8q+P{)H8n*UiKVsHdK,ZipkbqzT+p6Eygo9R;jc09[1/@Aq8[Ob8*gZWj=[jDaEs+#Kj=/^**U+ce2WMZIiS]o]Ha;uc1nxX,wUC/zmL(D(5jb-|bz.dJp2f0T)WQ.m2Z|)851o{|*giR(^i.9*A-m~OKcJ;9rDlj}N[x[|A$s!a}$^fKip:]t4XSD+rTSY06,),!DtM(qP4!gGU!(QdjoF4$^v;E[I]JhnjtjNT=hi{aJ.HeGM0AECS^eik6n.*S^35Q%CDX;}9:|2LQnR2~|^6k.)dj~|Kl+TQ^tX3VP5wmunmk[u}saKcy^VFv-S!eoCsgVTt=xp)%Z3q%JK8Mi[z-b/Dc-p|7rLxy|X[:*XcE*/b10u#fPU{Aahx-Cs1^x0B|}Q*iolNF}U*.Sl:Z*gTvgyYwF!cB$OTw*=-A.#6YtZ-7*6|Aa,xJyuX56MPE$@uX$Sb5;c%d:X]8S8}3pQNyB6-C9l/-r9A,cuK-lqZMpo:2:7L@NKzV+Kel]mv=v03Gsz5P~{KtWGQp(Hl=P8i^z5Q%-c)2thf:0^93AJ-:Nb=okA@pIi}dI;mI;p#%.y0:AGT7xXhU%~@;430[r9^N$%.}[a,;99}hX!-Cjmh1@}Pk@Rx6UBSTSv!QPc;@9]j^7P5^3#[=hh9-m$fjo6:2G1~EbB2M;sGxLCe}O0{1eQnDn:Dnv!qb1BfmWVW*rh|N^{x9Av%YwHtatjh@{eyWMDP;okXK,6h{pBaxBsQ/i@X=pWOJ6)aLH0!-$M67T~%f2;%2+6O-2^JCa-cWcbupQ}N8Yq$6|nrx+@)szzVE/2Nvh0NV@v^g[3D.oY9MP+4d|,3DjXr)7QMRQ]w,ct.FB53.MxSpBl;V)zZ~wRPvzzSb,1F04fOF7l.GEsUw]T0dw@eB5ACZy^XGIX91b01Ml%T-n0Am).cc7]d[@ed0owsL#-agu%#=/20d3[9d$,z[c!{dEW-DXJj2x*3(}7Bui*]9!5P(/y3!m^mwsJ.j@wGO8$u]eu{b,vwBC.rx$Nj*CrY~FCvWKf{x}n%-W9N9.H-n+y]oe0;HtRxk:38Bje)!F8H@[VxmZqD::;!5{)3B3Ou|-iye3p+([:ho;XpJ!-$bk@Giu--Xfl+nh[LWn1TG|!fuIAXzo}TYG6NPhsll.g-yg|7Gh8NqA-1hsv=#q$jv#HCDBX@/Bw%w]*@$~Th1@p{oiR6Zu/vMi4*mp@OEqH*yoyo%SeZhqJe:b+oOJ4-f)^5AGbpk-1aMJG79+}/ZexJUz[-tD#w;o$yG+:l5)4qO%%n0lIx9C:GG!BIXY6y!mMd5-e3x)g*bcVTubISV4bU#I9EQ6lxRjuxO;fA.M:bmA58|AIQ5nxt#=!JQBb1YsxX-YrOWI.GRWaU=VdmDRcri1w}n*VYdYS@OI6u*n(Qzy(kkj.ZEJ]lt+V69W26R=fR}9WGGj}z/z~U@.s=qkElCqx:4Hws+;#d+D*r9a92F.Prw}sshKdGB2R:;4+zC^8$/Nd+y}GcCeF|QvbWokg3xA#{R=cOxpamHp3/0!6i~V:}DB07y!JawmuW67m/r8pD,)4#=Jt/qE295C88m7oef)ZE6zH;NxL^.r0dD,-D,zV*XWFJ1uz@P1wjns=e9B8jLD*mrKW=l-5RVG$*.0y^.HA}q#l*qmg6!o8J9D*lE:OWHDA%Ycq7naGC,SM0m)Grne;x+f3T~o)UCmPQgY;3,.y/gX@^yY;,UCa9J]9+[m,nL{ge$jfg3o%iy8J+w![!/:IQ+#I4sJHknsxKHpj@pFeTPul7+15=6Hzq54ON0G/7x80VQZFX$==eepm|A[/+P,NegS+C4PFD2+n],~DOoL+/=u;4/gHg*OW)RlNQ-L(;e]JL1FdHbUwHT|0{U-TFgOBl^Zc{+ychLnOylBZ,]uT:(F8Ero]GpCl#8~)]/VvDMgnd9WM^4S8zga!XIg5PUu!G=9Zc[rnI|Z*-V.h(%cGy1+8*D^8PiVC]IV8,5IJnY3[-kU^D+7AHmM(Mc%lz-aUP;mkXC.QGUAAWgD}EbwHo%M:IoeA*NCZ.MDYUrS{Ac@sp{#C+]AcQ|i3Ulvo$@CE5^@tqV]@[7y1v:/s}aDlCuc8v:VIZb!]b^mnZ,wJo$J$!T#G[mXjxsP3s(]#7RYb:iI$[/5#3S]vwow#Hv9lXg~rB/^0/(ZZQ.*MLv7|[#f+8N;k=@!Sh5M,N5j@02x;zcDafSjc(Ob[r6eVW+vH+(-ZqG=7e-(n,t{7OU8(3zKtG%%KUKmlRj*S#r]#c$:qg(E4kc;i*(@@CO^2=831$8Yt8d44YChIlI!%j$Xj.9dB#qiG8*$p9n=zYo3S~vuM4S@N^Fh-#HAgirt!$TuVfG%[pbzb{5+(d-%|dCD7FQhH|nrzjSV1xVo)PlXUAz|(@NwTCwW#(XV//D:8Y1hhm,]Hd3DJ5YnO[W4qk#%*73^IKqq[lh/oiip4xk-p^A#x.3iw(%[vs4KD1|(Q@EuGrT1hnJlHHKN)@DaVv4Lo!iI+)lF%C:J9k~mxO.k~u[^qax*Ys6iMoV@#{Q$DqUL~$thm16KUdZlKoj@U.,36.IRja3qv.zsHC]x:xg1Vpwl@ffJ;fF=-,WTG8a:GgzCI;(HfL91T.W}!.7VKTmn2vB(MPbg-ZL;*w%Z%Eb)KT4YXWsb(mRe1xIu2!aLa{D5DW|c9-KudsHcakuT9Z*}lQ.rL.yU0iq~ff#.)MJcAVfOBW3+LA97=c]u]fVq{47m)LoLPS5f=9I/VlZ;2]g8Woojn0Elp9H(|,,1kRbC|[]Ux0ux:4B{ERKm-lGLJAQi|;ysBWtBg1cM9ia}6S3J1z1;z5:iiIKj$cP1S(CDEo06pdp{kvPgN~Z,KtLE~P$fJ@d@[/Zx2FiyqUaH5h%ei@[!-p;vV!UGifnDxfRWQYzSJZPg:@ZtjsJNvdFkfGpx9(#{7z89Yi7cRboG.u-0k]Dqbi)65;2s@b)g:H1Knr^Q6I|HPH757Sp:*~,IxiM9MbYp779zvf,0Q-X+TVwtx4[z1A-P[K*%aVC,SWJ7pB8L2m#UN2ddZoin9/GeL:H~KH|+1:,Qf[xi:R!)!qs7HuR2+)2}ithk{7wL|iJ4rt/kjsBbeV.Q^#ItHZS9ovwkeCzSuGYj1Zakp,|*kbDaKG9a]8v]A]LyMo@2PF%E)P6;(7AH5E7%.7=H69kP-mFE0vDxS^wnx$VVdo%yi8DTh*37HOhk6=mV:z3dj#+-GKnHL%]enwv}7ydFS,uxZVKolhOPJ66iTD:3wBY$dQ)$WthX(}[54^B}DLfYOJsP@%F,NR7Xe(H]-T;s)3nEIlYqH@W[64eaJzhP~DbduXr(8{dG:qS+D+1B;j6Vo;#]Dw^[~KCV5CrQYx8@5MzesyFw34sh,VpWr+{f7HzFH!pLjVH6onib~x2ZE~C}594:;fJ)sA3DvZVAEXiY(XdW@SiEf;1rDH|$|W%n^A[7p9sM)v@m:{dj;+bwc^)3xH5t:s8Uk(eWM.}fxB:Z2%hMT}A-eVWW}4~(tr@5#JJn#B!PT73k2-gc;nwCn6(l;!!;KR2+KZNf@UT3Z(G,eVp4YHKYptSx19$Y/i1dI/([4(g5nBAbEjz:raswZQ3+!Bf^aCjIG|^il.L[P48FZDKfL!6[(#I/m2a-RZ9%40jOK2wZ$qXvYq=H)pEy5NGO^-GuEYu{^%3DrhNom0Dd9Md,Cmqa[mb0NE1nYgkrsb~X3zr5mDC-[J:frd{@SZVUd^*qSP9l5GE1KmxV;r8c8M(!s%noZXsg258B4{Y2nuD-2#Q:,4xmQ5sBc)w;s5]z^xkDjq/Ai;ov5n$LaIs#Wfkh^TIrzBo{2;b/AL-WwA*:}y9P$swy+,A)Au|a8Y{3c-hA{m(lgH(sDB78)ra!J#:5MVI=6qXAy:ixub[B2k+3)pBmLcg[p|#^g:c+-C.VAs-]|lepCN(TsG],ktd^ELjj4ppRdcm(S3.01/$vyuT9HQvC]c{5K]Bc9@SFBcF./=o:EQZI|d+jiBG91]4)s0n%JT#v[lbL-nwCeGiTndTXCA9SdGlwbWZEFihMnp%.4[2kS+k)4Y1[N-~3%A7MpY1{oLEy+0$#rxF(LmnJrO3Fjd=HyzVr8oNNH$Aa{},dst|E(PGQ)*OpT:JkfDyiI1L:8hnJ(kuQ36+AFs66}NEm}~I-+xfC.!0w30g/Xml|zJocu%6vj2*UOoP(a9+BFAALuq2]!pzch,3Wu/Fwe,7#GPpJkE#8,8mQ9rIWd4A,w6(,2StcMpIJ6!jb]gKc4is8p4bjGT1:%]eH=4X)FL@DEPcBk@tmXGQkC#8:/Mm3Z(R(6k]a-{lnwIe9(7F+/$fb^qJjFTB.7eb0fH+Q53V@e@o|63+h-Ra06XBeL.C|R9ZsJ0q+Ywy[=9J=i%%|/DUlHrVW7#DRwiJ#nq2nYswAsj8{oE)brKvo6fGYgQlZrg!ifbekQoQuLs@d+y#+85lQ@kb5JwMzkDiaLH=A.rqv*RsPX.2#)2fuHI~7wcPxGypE@VCOofV5P(9.MMf.o}/vy9!,iT[QyzpWhn$z}~2*$42*gAMYdbjONFz,gPsy%Ki.FK5#qY}msbqy=0FCD|p@;R|DD63~iTpZNi6{*g}t2(/$Z@G|;B:!sM0rhlwMX]kQLx,/btv#,2TntcnsBIeFTc#vF,Zc$kh%[ST)i:OowR@z+n~)y9ZQSI[r./|[Wj)z(e)oBV98Kw0Wy3O7=gDZp0@vrXDipXWkL-w:3{I^G.|j%oBzR:7EtDr9IGCCcs!M|CF{RbivNW2XtTTk|CDp9yCk3S3DOJl=FuBo8[:nzb0[!UJ,#W]!ld@uX)F!INawJ)Jg.C]SKR)Ll$PjkCJR8Da^$qZ,*eU=(Gf|%D$3baSd.[LKarATGi}0JogakT(=8}(%kRqhA7]IN.nIm5I(OK5=pT7xLdmT5mvGN1yrk.z}k]#PZ2fmH6I[Y-tZr*qxQS9GA8Y6eUyX!%vg=rF6ZzVb)xKLaLGseGpp]nNKfI(f*xv+h3^/Lb,6Bmtbet+:^vcz03{SW8+(7#}uI!1dhKm;t)ANpcEL*TrAyCwcgllsPsHV:U#+7PBVfC=or1^;}nRIVQo95ua1ZxOB}u%-gw/cbX*dBwssy/^MXVw2Iwz*mRPd.NRa0ORBKbFUJR=|a7NW+wr*rZdG-AD*.#qgFMK-B/sA3#60pAe,sM;U8aqClgg.dXVTZ7y8k%:ir,iDetI+yvR(XB8u(5=CGa#pE*SN4fxA4D9#~UGV9.uu8CqyY(I8dH,EH~.o%J6oe!FSzbp6Sm$#i@Vi9sda~HJ+PZ4uAtF).qYBG!z/8Np*!JR,$Ri9EJSZ{h^PN6VY#D9.lW%]cY3!q#kI!1=(WkvncJt;d52C(-vw|^K4:RtD/nBmK}F2wckoX)j4Hjv=oa]ws4ODL9EiOXAh-y.N+CH6]]q-@2-I3,PECb818[tgGH9YlfpnG)5@C5)b5E!R*3PFXxwrQQGou9c9^A9Oa5lm{~}YnuVBaxGhk-KBQBQ%8c$hvVys$fEn^C4-~s)AY%3)|Uj2TMe,0DpL5P:cOTNmy~cP*FR|IuTi9Tm(#d:rRnv,xaMrQDYdN]q*W@3DpC)2OTe*4!|P^w%8SA[$sMi-7IZ5(ZVH4:1n:X8K7f#R^%mXOc-80hi6;dE|nj$%R-3@pXE}8QkYE]Cfj$v-^*4cri~fI)c{C,=%];ZUpCaFH|#at(tULM*DE!4Jq-A.2[n%v7+7xrw2d%-K01EIISb![tAk=ut.1wgnKN5DASe,MU:3tHg@38DSu|P@#)a:mxXI.bi.Dy#3,v8g@9JS$zh2%YbKT*OscnT)I*eNA~i!@t=Sw@Y/scJ!A)-9zqZvPY.XN*dfRwXhRdOn.pr}t7pZ.yxx.CPz2!-[aq)cf0[D5Y}e$uysC)xhs3!sX3hy/%o;k(~Aef,a-YuJe2eE.Jgcyl=Itry9XBmD}kdMN(LSmKkTZ4%7B#*x%,:Ef~kPaH^GRtKk24N49MXjz2Z^Xq|mc00p;gs~yih%t|N*yiyD#zE2l.+/2N5pZRtyHX0SoaI|0x%^7O7K@7cvaW]wmPqQN-/6X.lex:9l*cg7.{^Qdp2o3~GY)4lD%j6=^8=D#~$x(ufABPUzc4)MZpwQ$TddQ^wSINDgc/r!53GNTOVx)Fef5ON%EXc-ksP^.1FZp/x@Mj|Vbay9Yvk8BusUFhSxtw}8O7E6z5FyesDMJnl#50T.oSGpmH$)JK0OodKIJX4llpf2gA!wHhf=x)AVz5%}I~1QN*rcv@E;@[H9=$#R7]~wVp$^MgX|0pFzsEWvB-Sd%E)+t64Es;sMs=J%#v7kI85o0b4hsLC|XZ;8{f{sYQ%amm2ZS4Q[tK;5ALL4W*7Exa/-iPWD(M^G(%1CVIGhudde=ZDL9snKQpsdoYMkjW-Yl,^L{jPM]e/2crP#:6qRtc0k,VYUs|%=KOq4WWV}87Tvb@a/]*/DqXQ]vQmh$=LLZvwkdxa,c14g+l#40{xnxoF+5c(%Uyn~d,)Tb(E/qVuB$}bbAVEyKObFIUFI~]t/A;Ru*nSu5]/oN}rBW}jQ=5S:[9xeoB7ze=*hTuO[,8RhO/ryv;lXscN3Q]%H|+e{mb1,,qM8/PCR,mSnY/B2*%iVsZuo;PHPbu8lRTyAoGqy;+M{/FIYB#2Y$:2R3%Tk%~gVY2.P]AYe6IHYo^|@x(h=FM{2sR1t/g3,D(E;x#CqU2(XE6oNbiz%XKe(L84|2SV1Q[:c24w8|JM/5QF],3}r2n#-pt192+}a-TscnE.ivZCcJBaO(+F{z{$}K*@mq0~7JqsN9ujuPHA)jY;{{fZc51~@^ix+}Enn(a2ydzyPAHAI[Hb/gs^Pl,~B/~*TzJom=ulX)y8ZjX;0r%$;6B~cbs=]2M)2j)i+DFG+:H]FTk~!hL57HXR(I}BXc=@.67A,bd*BR,TAYaLO.5-6NpMj!b0SA56[ZW%~+aA3G|1Tf;-46upLB^HuOTIG2;-U%BL03u%la=@j5+oP1/E8d+*k!Vf.F#U/lqMI1=-5(+A}]3lOwFDD;x~C3;YTK$!fqDPk=P!8/d-*O;ZKR[%dUIld3[X]hnJChgPBo[FiiHk*PgEYB.-FpKJx3[BqXmV8q2#{HF*aCVd)-Wx#$HFjI)~~#IzP1Kk3)e47@PjIkzI}w2;.(HeM6+JuQ8yAd}P+TTx{alur6x=3Fy%481w$At1$Ta+1a6TR)47)}]4M$~Jbe3XW+]ars{:x$9khn68e,t%|W8A6ccTii|W[eapNDkpU@Eg1D1hbVu$uNp1G9WpW21iAH{1el^ZHWc^4194N{GzY!KejU|22ym/m!.3WXeWw!tUjltGWo2JEP!ui%n)DbRDNgI@6p]Bb=iYVaS=F~P:A[7Mlz1Q5@V/TRCF|ry660E:t4{}ikIaqaaNuR6*-dO0[XH,DV2QV+5bQ~~j6R~=^%}RPfD^:AlNKAS,Q*%t5S.,T+uu|L~Nq4XQ2y,w(^CxBO/]aX9pnXDv/nJkb22zj+bSRY{FauPVK5#[o3DG9F-0b;-ymA/})Qmr~o5QHB+t)T21c8CcZF:wLZJw@qXhwdrs(T=8W7SnWqUYEzAE|R97}EHXg7e~n5sS1K6[|!Izb;hC.9UD,6=seDh.jt7Q$yY8CeP*v-[[ZeTA:.[{NIJoG;BUpi}Ag9o..[YLga#NYNG6}zsdQ/4eLPp{g^uxn~|)6Jj]W~p-x,f-QRfSN#iBVzTZcUsbWjXd{3a0N~U!IID%b[M7JIHY3hX/[S/5Z;SjX7A6rJpW|8|(*[UtRY:E6mG=3GaeV}@i;3R^oq2Y%J[q2{:-peN){v-cO;OP1]C9+mckVqA9^$OQTq}WGMJI;:t,NbGO=HSY;F.M4Xd!*mA3h1v9SjN)fn#iS2V|gd/!ltSkpVW^-JQ~;61cj/ityWwv(Q]e#ucEYkANyrlA=3=A[=suOMC#$6QUO5BH{fH4ElyOBV4wmbx,b9LdXDk@noTMTS,lh9pFd=7P0@T$fi1){jXnAb{2KhGu%#Y(%8rBFFf3.{nc0Xni$RhXi(jQ05U%dAw)d:-1Dlf[zDwnDw[PeZ[E.:gEF^SE=jykv$kZzyN#=U}nhy6$i:b$uU1d6iuGyGv[LcjnyI@^HZdsag(e4Qw;n/.b*lcJ7{W,%l;R[V4y)zj;zQ0u|u.$xkWQT*W%P^;s$nM9OHVBXecrIi9S+c3a+)2W)iwL.S.D/lWu,eQs4B@Fc{1K{dh|oNk!n4tS3JG0l]!cp+7l^cZ79[rL6#p}AIDjRQbV74SrMZc+2b{fsj1{XOovAl,s6yK!!4;jT{K[Ig#56C*o;-WxlkJWN5x:03xO}Zl+EUvbF4yIWpQlyt;+J7.bpN;/f=zbM;C]iqCYL^![TF^R[8~240NL)eMvzd7AxcVu!y7FDq!.f~NF=L/r-L;#+rzrz;kWSYTwmWKXz7K}0Jo(y2:;(ex;8+7,l3k(8L8J~bwk|WRc,VrN-iL]Mu!g9.(r6!OE#PLY!1CJ[fA^w^]27.pY^-6^#L:!-Jqcz41*b;7({35JPgB^@X6E]6El-W20=8m[gauF[8Jnrd-mx4#/R/,qA%EcSqWPJAZ{o1f04)e;7#BUdP@acZ1{7RQflEWsor^OUIM)NrK/5~1|}mc#v4Wo,FqzBXzOG}s|S#%9p)Rs9Ojc4]S[#o-3!S^@iFF7O*%z@;.VO6Mg.BdpT2cGaun-uulgUp3zk2f%Kw^5OU3$7J(DZY/AKn2PRVBTaK-,Uen}#{YVY{]dU/SMi(f=]7#Af]a*W{NA.Z~,vtB:c[h!*0rnzW^NTEMZ4744f4s*zZpK-Ts!$Np,=(*k$(%#7P,|)B4eOn},-A9uF0nUT}[U#XZP}mKs7{9uxgJDbIQ3udM7!iLh(P~6*OM;{rgq700G~=,.{LiEhVZhlsa%wfE]=+q%QU6/SYc)O96^ea33r^:*G54|ouL^I60Gda(c7VZ7G2cXn(97Bys4p)ZAa2j-4bl}nrR0CYQSqxN=V4p-!3S(@,QyxW/[,FMK]!oQJC/Z=1+weZJMy[1nF]=CT|{4DCx3}LRj*jbC~;^.rz=8gepF*QP.O~cpRt.*]M9919;kO0q|z[[u7gOu3Pt*X-c[C0;5hVeD@g(d]4=9K((Ht|N*tojmGyCa+NxB6G*IhBupF)Lwe;Tb3+H})wE!pg,OY/hrPs;#*4N!ugS4oFg=2bg72WGH[[jrV]qG,rAgcND$/L@G/^f.$f~7}hA6*G/P/YI0H-!-;G8YJi8P*OS]r+x#f/.!Suli=cM73l:u9%Lo6Wy1l1RLW1XxNv#HHU*1YS~^7[fZ]~yd!9y.PY0ev/=9-pt5@WO-f*c:4rA9:%QX:7~RuBHk0rR8]C2Xn}^%D8QH7XZUL$AgmM@y(6)fwtlAFTz(Zg~F/QUt(n-Cf6nUmUD8d.6uFgOSbrkNP*{YA!9$SN6l2qe1+hK4J[*ILL])ptgsha/DVn{;8*/srUnxR%F-0vx3k0Ag{YVG[XnW,um^UJBx@]Y}fwFX(.{AJ!QIVE;C3Vyx#Tfa[FXejWVj49oU{~f4}3ZH=P!hre@{[^[FYgwO|X}kthr227iVODSJ.J!=l8mj+syxSSw$by[}p=s-Brg/uf%NOj!.VCGEoeaPxHp=nD0rUZp[DBCQ4PLML:Pz=Zyolpf:bF:BYn[^]KGG1=3rD[N=gB]@(aBdg#1:]$4DS%l!^r;zg,wWD7wQ%2[0;e;j9X(Gb}5QjI/cg($5i9[$ZRC)-Qdi,bQa@S!]uH/lo9fOk2UIjcW,RK{[oRfjQvuvTx4Pm(L4p7[%WC5%,N^RG+wqa4WmFi:3~(:Dh-Cv6}11QcR(;|4gyTO2y!|NoM~uGmR;+vN6=myG+$BMl{nkvVMPBFK-x=hlWDU3Gq3Y5Vpw.{TGWx*iYCD(SE@1P2qM#fkV20]R^12XJ:T4jno:H7dyrppcfuq@oHZn!$~t5pY-CO$nH(HGxIJa{Jj290/.ur,LYv}Ym*P.t7F!]A1mca}2JB3.pVuI3ebsR-vRL7y3uAoZmPt,K!{Pgpm.ej9iYO~]c9=zcDJ.KFqVQv1A6RAxx.C(jBasyO.8celwEBX+N0rqV]{r0*R+eY*L/J*A0r]dHgFoZ4d![n%8QS,TB+I#c2H[ScG/5]22}jBRb~MP;*6)%RprvI$L={k0qDh]]$f=igJMc%cAW[^5$y+Bji|Nvb=X!KtkSek:=99JxV{n,=WRHSvnRQI;PZ~mJI.]V%Z)erqWdy1B{:0~irQ|gaiq+wlvr13$Pm+MIAl9dXC6zt7)VE!27SJWmj2pr*X[6[kHd;oL+[!UO-L@wM9y3whXS!k5^o~+;RrBKv)1e]Rfi(!#+*LCCI!6S8RAZHPw#.vOzOIz+JR#[tX^VkdDR}}d#u3%^f|(3@Hpo[PWK+F7/%r$G.xJHn6JFPrGd*1DCnM~-zE]S=q.!hIn(qzH@:k~=C)8eP/A!dx,68):dO4;=[FnzX]4G(=sx+eE:%*:07;oy8%.xob#AM)%3H!qSk.slEDl]H#^F~*AS}x@}#pQjg[NZMA=Rsz{xZmRLC,Ca]Br+cym)P;q=5~/UxY#,cf$Yx(@zU-.6Pqs@F^xqVfeW4lv}TFvT[[-S0a+e3+n[+HO~OvEl{+p,%D+D--{fG:O^PlP+a5vB%oVYSaXdGSj#g2Z{^wy~ynJA0;!zy6K;+WHy/y:c!^LJ~[R/]is=70Iw*ntD*omAT%]X9ok(l,|g/zW+GgMq6MX7}GJlMY:GWhuYbqoRMzG22=vFxNpw]Q,$hovdt9W.ug7b0}#xA.tVW79p4:zOt[kPo:,zLFCf;vl1}E@g5{I-)8}xIVTDCD81[sYci![oVq++hoiEZyNojlDR{ED1PsAMU2rpO$^Up.l6/P1Zo(Xy[CAO4tD@Wh7iZ$B(y/roMHL/o7,$bD9o2dLOp05)+XDG9E@)SD2k.no:+~wnrU@rHCe@[c9t09Dqq]2bm^Y@[STqdgrh[/9j55sdz]0D=@[Lw=6R}$Q#fwd.2N{l6H]5[vCRXE.(x0P,q%0,LsOlrrT:v1.3huJ(TDVEcINQaY6}Q^x1Ik)4bJZyk%ST6;@NSJ^tn83W/H.%v6=69[8#SBYLe29ZYZ/R,0|=Xon:w}B{EL)h%qC+4$Z@iL@{wHbbGOu)@DdZE*VD6^/)vh%{dlEFeq+s;8OZ;=BfoHpy)Vjk5zk9+gt2F8bu^/YR;~6rOyq]i^~tr@]G+/GG7FscFgWESN(|20FzYL[/]HE%gA!vRJ;hI1KU+lA0SQIjou[PK~}Cfz)uk+xAsrE,yKD5!{1^gA@=Dbm#POJ%$wFDNUXTFpDqhQ43p@}$iI!HOao0^kKF5(VqR9wW{xrp)U4;r:0hWDx%qY0#VqG{S{w}7Rstj@jjL=B2Lg]zro(5eqbWV|4j%~wHbjjmYEEpE3KGVl#B[XEx$/N,Sza--!r3dA8p.;d8wrWhfW-Hk^uoH|GBkfSPeNEbR(IAZa9(EUAAOM+TSX;|$JcTErdKbb^==Tn[yemPennTc{N|$:[Dc~HB#}HU/;[P5MqCpx(-a]x7p~o8RMLh,9(,)fP;k104hn7w0!wWf-jD@gXq-E)[fBSZ+m!d0%eb.+O+/8@,lC,*GETwQ@iaqOkOjS8+9G2h=dhaO(XnXA@,%a@I*q)DdbyB|Alo@4DX=0[OD7awZS{jY)#,O7T:$mYl:({WuD^+q6ag9cYQl2$]AH50aj+))sP(Vme+aBwz2IE(3@.%MZ.eh1vFzYFmVF=X;.IV{0:2oDc)u7Jz;DOl;hyY~z9fbkl6Bme(yKMa5t=.FDrXA);FCTRwB9NtsJ;;T!F(QVb2FwvY@^b91:%E%Sj(skD09oQIf5T@8=so/eQ/UR3MO9;[aD=J5@@TxGNYDdW~67oA@ba*Q4G)x-tY.NPH{B*6^},DFc92WrsDG#Js#y[i7i/n;Qm-df!~%[bKfYM7OAn5iC#BH|@7{mb4D0.^]taM0-d*Y)|KuDGYvg3XnygKFd8Z8#Iyk%y;}teog{Wy]I6:);79oL.UHC$mmU8/5HgiLUoxp1wIeK]/G#dX9ogR*AA!ceFq1Ql=m+!$![Q,vnq$V1qJ|dT;kp+moJ$[QR.~x}r%qhfKkEPlUdW$f7M#%fHtVTI..saF.dcgMeHFS]G27^c$3qw!1i:Slpb5.k;[pJV*gZ{kbQT@^y9bC=[3.G~BpKldH3VU(gm7*(5#8|hRK{[t1uffdOH.Yjb]zMQ@Req7weB{Tz]TlA7QdGBPU7~5.EOAW=@2VcjzGHPA!@M6k9klme$3].xY7T28A.!FwDf7cw=SQCS)Kz=6zfZ}+=p~h^ziEJ)eN-y##77kRR]DHPWF2M!#5T;{SSM:jqG%TO^1~TRVoBSJs[L@mQL+[nHQ6@iE{s8FuV7;W{Etv]c7#,*}d85VPo+(2fU3^/Efl7YKAt)-gRW=^z1B5--4rc)M.#lRD$v{*jXzFNY[)=S*ugW,PN[w]R%58|7PkpU0-a0^8lS5Rtkb%]:,p4!lxoHs.4K[x}O@DQh|tCd3|:aZ|mB^Wws@)+2QGJU65.d]/GsEy!!hCYI=a6U7R|%+M*Qsj=JPyuWUiZLwp@8Ak]MHb%{W3XPuReQ@nJr)*M^CWZB-QycO}(i6/6|)30]X$KifQcYg{[Ploc8.,NMG]^:xU*0)oNmDo8E-tsRu)4.NUL6gd^eOh)[hJZ[ReZjCf[q6Ok*@z!6B,^l326DxU!n%M4nM1OO%/Sx};TQ=/h)A~$aQ:1S:WEnjcHaD!A~93q1KQ=/:Z6b@BhU,f8#]Zh(Lg)}Fqbw{88~(J:3m[v%G5PbsslNU@7Y6e!|*O9G)OmSMButnUp]JjdoUWe7M(C1.hQJ1U^N8e*MjT)%!lqAxX~,n/t|#/p6t.raHQrg0PR5B)D7SlV@%3(6B)qSDgOogAnkkqqmWX])WdCW]L+L~bV-%myFKdUqAQ@k=0+1%)+!s!VBlhhx#0@^6bk]#m;9!gY,U^@iX)9$Q8/j$CT/Fc{7WjbEaP/E*OZ9|8dSzk+*R:9XNMmJR^7]cfs4,@3v9D~%{3Sb7]]GJ7ej$9(s1t-SBbsS%4,dsEk:(+p.$1wETvXdHU0{L8,TnXtIpj{JTYf]4C3:VEuX1hcqvST:w{;F!{hd21C#M%Z#)}V72{@|XHr-oL)2VJ7;GqM6O#[r]1HPTXYyTBbc8OeI$gHU1vtZh8jnn0bqu[^c!2J;a(/Z:=d=Hzrt**zdPW/XuqM6g0Bj.92Q*5fhyb#SMW1}6lUOl0qtq6JJn]oZ@Jc5bD/g+KtAvYLBIU5.mGa3mPK^CAB;b3=l{-:Y4iW.@J]v*L:e|RrAl.o!@j)/hV*k7bq5kdV[)S$.M;SYhKTW98gfSs[XH2X5Ad~W3qa[NJ6[m0Wp(]RZ0*[#gUE%D]hF,Uiq^[TB4hIH$AJE7gX).(OqAMeKe~T@{]IZ.O]*%ZaY[gG/;Bs[tPa/oyyqhMH)ZX89;S$pwT.M!^Gu/T(XDW6zHaI3~{e=Pc8H~C|udc^TNW^j@6eqQyll-dtC62B*DNg,..2-p)aGt}LW.wZV,zyYwA,7.;9T3Vjdh;3n@6E*PbMeL8.Iku:zNX4eMX3HEI441I]HXEmi4f/{g2QW8M~k42i1gbyfF%W2U,VO0=*!X,4lo{fR}#vNZrvjTGK45*#^diIwHH9bbi;VNcza^6477Kn(+y![Kt@!q(3Z=Eu.=yauE}Fkz*yoNtELCuB+5qe$cY6nBc3n+xv5MH4W%ZuG,LN5uq/:IjLIJe-SqEkE!(Pt@T*;=mxykL!qUp*7O0S-BTt)^*jmn)@,vCR0~^7IwlmyMJaQ*2U8Gy=s8(/Vh%+d2N9DpI(Z3G-ZO8-!D(8!$q0^pw4h=l9JJEE,kPGGeQL5P@V.twfVyz%;L3:k1]6=u0OOQOK80+uT9Na*wOLf2[RqK6wo,wyWF;Z%%Qqk[edS~tfT%EgAG}y{$bNbi:Eg(-]q%]O/%K,)sCxiJ8Xur=n/iv2lRbVX:Q3rzm]|9W.!pN4MWX.N69g+jt538YT.C=1[jtB8]RNURTxk30TTeKqk.5O6dwV.6{%JY$U0Qd/BI3n[pw.CM[)M,qlw@.kqRk]1$%3fE{xw9c9mglb~n}rGD#tk|rTv^JSg)l9hPV3in-}AJ=gPwb!A1}H0qE^a|8I5i+cT)rB/~UB^sxDmErT8V5k%N!qw=W|e^rYDPla[E5M]d:aQE1]t1s9SSJ9ch|c;9hTRW6i$(E^nvU*5b!@H$PC*fL=e^J-q~pNJhWEoH|4SsY()R#bWR1OiOw3)Nsb/qDUk,K(JffS21yP*qTBNEeb0JV2OTUccMd[q#/t^PQ~|4n;](Tw45hZfOtpz^h3YK@ci2a1wKxB4],4RZ.aL3vM:G=TVh/aB/nj07Pwy;KcV3]venrIc1c6v{EE/Ei8Dyan-MzzmY~vNnSdjM:,bzKPYh12=gs[B9LFYSw[H:%7LSPH!dxaFJv^V3GZ+GaF0gkOXsm8JC9:qUxy!}/]3hYvVGc=dHKcscQL-.PKb3I[R)nmC5tEPkO{E9|)NgZ3xWQI:4A#z+c|Ehw;pp.!uwkUhMP}vy;;NSaUppK;V}(ey!Qyiou:|Nva*4;!|U7h.L}i2NHaepblF^e@:Cvzk~TLljKM,C1duKG;.aaQ-M^:uF!Y+w:LHsI(W+@gd#/;%cZ.mA^ap-5NDvoYNcMa*m1Qx@]pm$6RI=@io#vh^5ZAdC*Lrn)!628n8}(7}l3nz^=,#m=wJ)A4YeLXBnKo@GXzFQVig@u6*E4N00D+q|hy+lw]X;F(VGVZhFh6%NI;Wdr;xgN-jJ75His3SXU6oR~2]1D~QLW^[g^E]UlZ)@l/~]OYa3UNn@FyWWv;6VI.0vh3lGXHF[/eAHX*p9EF!4|B!4etBs88a@OJ}B7gr4k.mFhKzJ%fqONJGzr=3l7tp!OO1KPI-lnuVXpkQ^mrhs8yy8m,FU0DLiIqY-tAF2o#CaiLR^4~9csF3+{GwXL[+772*M%LjrASVev+{Z4qPh1)Gat@oNxs/=B%9##dLe0a4E-mL+vx^:k^FJ=rhGZ=oDzDuh}QLjS1u!7hOI8lbfe,RBp0Es%D[~-Fn;0/*M:JTLQ0d[hOG=mW*BmAT}VLpxF2=~FfMD[kliovkTDc3yTKV*pbB.U@8V,#g$y](}YIF=Rs,MC7IO6S}J*rZ0FFmw=zYfv9w=@(OiOiurgCo+5tZN6-A2O4,}/R*nYQj2BGQ@3~Vm4GEi:96d;)B~%OY(wu[Q8M=.FS~j#f[%,9.vJnW^7(vHJjtw:IVDq)7[OlnpW(}w[3~u;WJ{H^*yX^~+MS4i(An;y0A2D#Ya-67%q69EE52n.Q-GR4$LJXvBI[NkA,u/(1]-MDrHPPY6sOOU);*H0Hd(BbwaDniwv=D9Lsm9UTXRXw#NER6f-2[pHBG2Gy}Gx/H!AMtRwOvx%Wy;DW)8ntv2/42=8Wncf1fR%r]sdv/0e6W%:yhO3SAKm56z*/2ZG5=z^(T$oS3KFM+N1WaNq9S+LM!c,SBpDD!0[Ejt8l*FZXcEl!*B)YeK9@Bd/27{-fC5Tvd0Vx8@I~rfpGL@C}N[Clt.oFRSy8xWQ-A[pF$xMddriu3fU;3.s3-yfIWp#*07m/WtXp:Z}wEqxdjoqgbXpfPLZdR=Xo:*(#Jqxywpv5@i^00:V#X7oZ/Fr1byAIm.aqRWM4GO~/ktLS),y6.ioToC1o93aV3QEt]US;D3Iug0Rw=5u8mA%,cb:(G(47h{~dq48z.r1DR4TUR5$pzD+Q~uyG+0[w8#qB:lf*fGG%qDIVAk8%xdBfyC-IKjZ:j.w=@W79pj/)@mJnFOKPB)9uYmk!]7YBemvk7tZZs6G~CNO(W^VjUDCpxn3]F,X0v^01;LLI=:b0s9uC2;a(m[g1x$%P^j)/n4C#FW67^}..yqLy)bc3i)W.pvewxKYT61TpOjUPwB*3CjVcP^:WiX#$+hg@p34G368+u#:@twaWs^3~.kxGThZ.$:M#ZicWtT)mq!@8$AOY;6|stL{rBBb4j,x+|K/jY}1JQ~:6%FHAim$V(tNfjc+;nj}%3$l*Ay}sk{S.DG#YPb6H9q[K:,NIKV[(XrP~{q8S-[G0:1Fz+j52MXGHP%tD@{aq;|!bLsRw,}H,o{3,p*TkrtrMEp^Mh)4w)LtCtNq*fvmD)l!F/NZ.Suf{^!KDto1vxE54hKOyP.^Ed]1LbE91HHqB6,YiAR;eobx2l)vc(2y*Fc]g[g!$KN2zzLfc}#iEtoiaE,$agU$@%tZ/d.ZS7EmUfTiL;OE[2(Mg)KrPmiZG@%8KrEHxE{Ki~n3:0E(IO|YX3j~MKNV7}bH6RxZqj@SJj++2!!w[S*H{Pt[*Xon8#8o59PNYPLjuAhl4$;U/3!k}W#)~.#dO4Wn+w()LDem!pwVx)O$46m5}MKush!}:{LEVlGFUIecDLW:vr)6%lTY|29:qp21=5nwlQ36RE%)kwK1owBec7e)EEI]!:dEm=KstYSm$R#wXP+{00DL7f4zW2hFwRspT@lWb1EVL6oNNgLHTu/xP@UDjy0jl4Gv3L(,femd=%,[VaoqMy0g2k1odSZW#%qY8v+E7wc|%/K!g:Bp[kGf/ZVhJ9yX%.FNl-=4-#iAN@Q8b@qPSun!OmwUk^UrzuNw]Kppn@sy1IVZb85U3t%ogZwx1/HR10Y8ALEW}26RUE67[~34!gZjK9$[9;oz7aNS.Ch920W2Ljw#)j27x{u1q26r/{U::vPs%FP;e$;iSMXc!%!bIn[yYRg8~Yh;ifj,1^;^4;bfTbJ.x=j9pCevmn/=,|J{AFju%}()pN;pSe8]gUJ6mS[QWth-xAbsBI:ITab8$P[Gi#W,)NSwl^/TT50%RGu#iiz-xZ=2)S*X%sF@.8vlruPhb5Y;ts/)8Q0D]efhnThq,5fkiVlB!1uB7]e=2v#$OxjuC4jm87QQg)Z]|;XpBNST~buG(uwjN9w*,uC|:0K9Z3}$EDKM;B1y]4(SZr)-~wD-i7Frlb[X[@,$qe}/6Ll^xYeKU!0jPtUMa;+TgKaUa,8{*biS(+3(*e#.*E1tl[1sYc~)xUa+{c6g8l/^3M{LXO#H.G(i1J3h~{Q-Q9K)Sr#|w[H:W{xiewJS9xMnIk+X!8l/AR10]B*zCN9-4qrC;KW](D*Ft]Y5l2vuMlLo1jI}Q:41BJZR^DLJe[D52WKQ//axE3$HwIx@u$ts)7=F15(Nq(Wpn4ppmUQ1e+sC^I=IyB1EY/htM3qB~-O53U.:ra]-.R-+OXJ;1i;.ByEs*%L*hyOw6{LndP[k!nc=/W@AhjEu~bz/FFfMk-ly!;/ZLGZh#3]WY8nig:lvqBMD/),bc!d)*|9]9T-$qmFL*v{df5hXj|{v@0|;V:wqY,L#x,mrL7A8y+E70-}W3+#gW^.)Zja@mx8#cD9!Kq]G6XS3lfvyxSU::DP(Cwv$,SHW]gRfL!nQZ1Iz6#Zy*LSgvkOCe%PTV85q49J;6Y*%iF1WODT{|cevNxBHP6!|){YZwImu%TGqh1MsAUhusZ,b+m~j)7v2.e{IfsG;F:#O1%@Pi:qZpm0+al^F=(nuGYGYV-B=*hq6+N%Q[/5/TZ.g2+a5w2=6VR=s{iAHi,BwldOqeDP2+Hzr}%I:CQSRTBp:N/M0BNHdy648UDk3zQZmy$]u@4+L#sms[tQJzN}FGjr/DuxyuW.kGFi1Jl,wDlCLJ4qd!b,jkl2W5W%81fx-V/49R!W/iJ(gcD/=*ofl);ippMo(L$c{Ef0ca-4q{RD/v6Op=HYPLX)nbkGm14%C]~vQo6A/|,!9-BAr8KqW:B=eNS2.l3d7m5lgE)N(dQ+Ss4o8Dy/rj6t@@vAwYM*kOa4wM+PUUnPo^Ef(zgktn1hGqU6}iwE^zyQ]PTRxbH*gwI@$OewP@A1yh8]bUr6Ic+]dKFCLa!;Z6m@MD7h[a3d1T=Qse+E(c|dA7L)W6vTw%b:SKZdJD%$Powvi:Olaz20L)qSsgEaId~@uajDS]cFsP%SxdCwP1x(%w$ue+/[l(CJ[ShcS*MNdlw+oID2i=cXA3,ZnRhg!9hHFFtxeG+=K46Mz4=gx%qFhI2HtrKom3c]Xy[%8F:$1fi0)fbIB3=AIqhlJlNlq)=QO,A3lHg.d-rim2e*pBmX{KKj/R~n4Zh+B~kEiBK=KNxM+q|Q6kPr@V5H[0vIQWUK}FCNr98OAD2zzx#8T$IYaCtZhPPH$S@1L,%7uVXMiAs@P2+#7=g+cBdI)dv,XOPvBlA8;tj@QkR/eQHZCSQP![C3%UJtbLpc=@{oM[[Q$[5aPCD4,o|SjnC7|J644uKC;U=u8C($|MrQZTZ,|{);AU25nhrWuPT*HC]HeYThK6,LS=Od:9t.g8{jv9C{xXFER#T8($2HTMl(/u%(#tsN/US3HQ]yS17c:8WnzIj@yj=0WXeX0gS6h{#G.7m0D,f/6.Tx-6I%,{S=$CE7)lebe,CC+bE[/:Nw%2VyMCIab:8roV*[7Wdi$a48P8#xIdUVCv[qPqMy98y}|n9O#nk=egP[h$L}V--W(D4P;L50}^/#=:O8^gd5xNV4n:yGy7owcmuk0CV[@VBa(av,!vh/mG$/fyWrlETbMNzljxHP2f=|0o;DT4pu3au4esuOJ4}JfA)nB^@w#yG,La#X%AqgR^!y+vwjp)wi~j@B7M/l.4/bS:hkJ2KG-/gF-1(xGF2GPA-G*PgG+0mi7XbBT]nyxY[=t:uPAXf/Px.e7uRnm#l],+IEAY13z,Q41k!XSYOT=.N==v;Tvl@%aJ$x,{O3^Un4Av=EY1acv*6zYqTKqEfkYv.[*NW/-CZ.Q[sD$ZVne$Yq6^e#ij/ry/pyRlnPmwi8YB;8Fb5bL7phE3WJS{DW[Va[yQIv$KA1q,[61i*:QMO)dHtCaeE6GQ/c,n4D89J@m9%~y*-t=7:5f:5rQp)/6t~1PuDI)td$aiGHxh(%rBjQKLc#}m*#XWh0xCyrmHVGY!]E8]F(f-UI{B}tlRud-IA7^6cE.mP;W7%*$l57s8Ee[,=(dEue1n+L8PXs1.FGXmm+k1-9^z/wVkGz3j;giO)U%fuBuUhMg)#6jYP.^o9y;uaUkST1dgs7+Jr^xv4-/31]JP7$;Ua3Cc#Y0)K||KVmnsg,Rt]63XN75)CNWQThCP+k0+x9Dfh4rxbGJl~mhWGRc]bg#doYdfb]PFggE.0VjkHkYu{:$Q)4.qsQ!/i:6m!JoEA99[5)hG,9VL0}G(@QJWIDf26nYW05lCZ6j}l]CXXq7[IP}y8miShvgEXdRKgETfedLLc%d/GJ.8:Eara,SmjeCAQ/uinj0svl#61./eLK$p.s/iq9nQ$ve$L;lwa/ziz]#S%K@P:jagSlqaBW;;f*zNNzCj4FC4[hHx=EgR3Q{%D[du^eW#q+4{a8BsS^NZDsk@:Mxi%Tc@,-+M*+Ja^a;uFU0SIONyp=bL@GBDtIKmf=ua*}tRBwW7lzSFf484y(kqs*pDZp#CHB9$rWM7WIp[I:H5u#8J=T6QC8MmxwieNO0c-hdTD#xuA*1{6;.)4a@u21n,S3z+g6Prj#:WpPr.tmt:QAtg-JeX98%#h38Lwc(Eigs022Qj/[-vc$eH=:-w(k3:bg;^dz82se5ac2A1~8#rAY4l4LF!nG}QpYpQA6#C~-6x8slDMPPm9iNv/k8kJfEKTS![[@LJk[gQ3hjB2*!j1L3MZ21%RMIcFX1QVLK9GoVSJQ3:;X9{xr2[5,0n-U;Mqc^CVhbmWXfMa9x3=9Q7L%mYsWu*:Jj558T)owc*K~Ko[B7xH;(mQkNj:lZ^]:GmZsRW4fqc9+TB1I#jwWIk@vL)lUM{Uyx^U2JjvoNRlapxSl3^-SRe,jSZ/d7#yv%+wIL5@|ZTJv]y3gnv02l|hi7E49.VX.vStr.lw1L5=u,/AuLXaMMkDbxM%Z~1yne13;$rB$0Q$#1h7gGKsJ2P%-kbbqeb9sSIQ#SbZEcRTw5s{rc:;OuEF;WM$mU/-{c@RU.jU@Tlqy%5vfH6@:pt{/|$E]D}uZ:rSDSDHvB(LM7XL$~oc2[o:+KC(B:KGd:L)NaMKu2fOUgr$QOo}(@pHsgvi9^vIXc{)7qb1AzMvP+U8EEk=f={#aUonvmQ2{(9-jRMSr5$LlrFV=l,cfD]/#|wE(C*MDH3.pE3tL[E|M22M78cNbV4!6~IK;X0Gu**Ew[0eEc+#qhjvXbT$CF@x,I]*a9(9a/7dwcj%X2PD7^}k]v4+h7ez|e4kb*vp/QX*^#rt2LJ9G|@.y7u~S9aLJA#$x/wkOT+n}#3t[ek5%38/Lyy:YHA1+..~2WP0[r{5~2+lZjHvwl1l;H:RCC/foRNlRsc!Th,G5qo~yM}[nSCq+b+obk2bk!H5}q8NJo$Y--%8t(k^=F=VH5$oTo,=zN*i/}Y39b8m}M)YkI(+5k$t-1::BqP!B5E.UtI-)Mu2WuM7-nagUi9#P9v%jpQpq;a]fgkK4AXAT.5[cgf%lfi36^o$eA*DGrCI4kEYZB(FUuM#WgP0~}bF{Cf%MUvV6P*Azk{]Q^:Ig]Ke3bltn1m/T3Cq2ANjFb;S+:;F++~T$uS}p,zJpzj6n#O!!1DxV11(b,*dQ(pHhMGvgcZnTAj7$IAP!g+@acL=fn@*IfZ5]qDTO*%p=n/xD1/WkZy4rQMK*TU7]RRp7ooR=GQa|QCOeYAf#T%aT[(3Y=6Po(vQyJc:GvBao9THt98-h{MEiVuS2p9e%WdgMy{~s,jCanKS[%E|%$($,zrY5H$9+;n8#%+2PL8tCisr$]SOe12{,DM~S;N9GqR8r49b51lb84[RoZ0X(;2H|N/xG=t2VUM9I%}@$X=Q5xj)cC,fDsEUtBWo~BYov*:I*2Lq%P*~zhVJ$W7W)8thVzL8@P%m,9aM3FiDu3t^JXzd0ntJq9OvjL.o:VV^N}k/xP~-rJ{Q)jxO}96[LOfoLhM6Z)bYbwBX6Tjhe46w^M;4I;Ppdp03R)k$;H2pv!~{emTJrZk2$7^=eq+R4}cG*/hyZjyb*n+eRd5q|Xho2;c-=WE2Cqq00w,4zsJW2(i$EuxK}u[u~To3e~|:2JJv:(n0rM24}M5iJ=xx3btZ}[B8w]+.GUj);eJ!82(#-eRgVZkNR@~sq58ga"/>
  <p:tag name="_GBX_7EEC5E93D49243029751FC7137193FBD_*2$0" val="adGDatYW2fQSH~l2RSDkiRx[h;sqGsdh62"/>
  <p:tag name="_GBX_7EEC5E93D49243029751FC7137193FBD_*" val="1;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=psQ8[qXK!08z$;e63=LA)i:!ksx6MfwL3-%Z]|htlv4$;Ikq,tC9v=qvYc^P5*6|D5-5w^k:S..vJB{=.o.x=x,fz5]8+rZWdMfnWbyO0cMcBSu%0$M*Ae6h483e1~F[%D.Q4Pq-){[LdYek,7h{rKhS1wzdfL75iQ~zZk]ieSK9oDBhp}3wG2J9})7D#iLOBJK1gG!wg7aKDNp[okB9r#wV+P5shyMR0tif]/PWHZ5(aad3zSX7fxDtQjWIx;$V+++4]=Jml2"/>
  <p:tag name="_GBX_7EEC5E93D49243029751FC7137193FBD_!$0" val="adlf+Q8+0H/D6Fu*8.ygn-RH6miWlOu#U0"/>
  <p:tag name="_GBX_7EEC5E93D49243029751FC7137193FBD_*1$" val="adM%SMIecy62YmhT(#JE6(ugN[=L@nr[nvqZJ=06X-g$Fu3URVHdE2^@vo%#[QPd$(4$|D0|9A6x:~l/P6*TIOAn,=iZbxuo/w.F0:Wmc~mKYTp^=:DWAz$-Ao,4LN52sfPNm$k~Mjved(:mN~tS(s7UWpm7%7|kQjx:qSD8e7"/>
  <p:tag name="_GBX_7EEC5E93D49243029751FC7137193FBD_*2$" val="adr=Fbo4A73T}4V;$32y/jQz[1YN.GA;r#zVjp*H4xuHXikt@K[A4DTGTn;,1QKUx^mDo1l:IC2uP#DICgPf0YV4D4BuxMg7tr{.fML|X^q,x{GN@lSya0rgUozME}a[)QkaRG9*Pz{E,ESSP[/AzBPPWZEJbd(LtfS-s,^"/>
  <p:tag name="_GBX_7EEC5E93D49243029751FC7137193FBD_*2$1" val="Hn)boFhz1*cuy{bJ4^pK=i--MzA8G$0+Toz$-o(,nj,.8aeEOP0qhayO2D#n@%vvh}o-obsOyY{8{LUUl;,iNPg+aS1ZrQl9,qV!(*UcmveSYnFf}^3;T^ee=hDqKDn8;;#]iC2sl+rI8fyqLaS+yQ+IHQFsg+0Rd5W-C)v*GiB~tIk(UNYG(cbQj.zx9@t*6V!Lzx4n6B$;5aTg9,Z[$ydUl[EV^DBPE(t|B]qq4lD4Xw^C2}SeAl|{[R!O/QqaNKwL=Y5yOG^lMpy;/.jQE|Y)[v#Xs3D}(oQZZgL#xQDSVf3N=*6mgn9%4S5J=0YQ5OEKV@7~[L06y*KJ$AMq@A:qKahjtupk+s#6l^/bDzO(2WNv=3H),T64nu8cy~[*j(q{,1]!w:IkC-O*82Msn/^oJvpJ)t0v32P@,i-gM~h7b+;LhCWEt#)J{sJ!aJ3HR]b:T:(i]xZ0#T{+@{rX:dP5#Gg|9ZkEM~foH@u6#6i(:x#,PAmGTZ;s*tmp8{Ysnw)s/p#Tms)vIgP1j.sM854GqkD8ej0P;Q-pGU2HDMXhOf7*YkT]GOl$,uz1B.cBfRNV}=ez]X44geH|6]1p:DEaV:Qqj;!X(G6*M^z0Q.;SW;{(CXBvMsX3x]9NLcF[on07dn,=9Q*y}@1xEtu!#t;Pqd6C;7yvX2fRIK!;caA:i0^b(*wCA@$u+3NBhKhfU^WSBC.YH)PfU,+c5)NT7/WT/534czM0#nm^d#b}(j8t#,jmG4.yv,RlAoAL{9SicI(QW:#Z]i27rra1#(hc|IF3BH9c%K)i#wkPVf0=%jKSG=mTi0);eSbKd.(r[bP9m[Hz#wUNbd0ma(8r=%lHrtfR}lKSkH5p2p:5/:[w)jSAbb^MM]XWj92JH(0Z8/$Zc,#e+{:2Z(JNv.5rii0ZmN@/bsXM!EgWuGojJ5s)LO]/2C+;kSh-DM|uQT=G$Bk@-R:9GISAlVU)s-SXC14$bWpi*c(ib4YJn4I[O,UQjtZI@.o0sbc}DqYs(fRS~2;DcLt=QbU:zcf:fq5NC]3JOTVQBYmd0}hh3]%sZ{ow;@ep4/yjhs@r~9%rREv4XG}C-%3HVu*%vUOKEQ/CFQT7Ktuvp@W!dI,s(GxLwoa7(jL,k*6N}F1jkUmdmV.Ij.CHEhGXqOVM=c8)gSvrYow9~lHN#1r*bG1WioY7N[Op^G9baF;3ZP+supEA(g6z!:6YT~Wqk}$j5tCCU(vEqZITS.aW4V/phur$8evK!|*!2EIQSOOC7]$9(Kr+N;WOK=Dol|lVh$W:%D3bS;vEQIWfi{P8MV^]==%%VOLI:6:E4,IK/-%/Wf%Pz(=m7U~$(wszA1%~7(=))VBTd;6I.-|e@M|EWt4XBG(TL4$P-cH=(m!3xe+jb}0]4el,.DbMYLqHcCtOu8=DWAxJ]M#Al6%wil%kuLt6^FjD5X-Qes]ttGb{Xyb:)UYq#[[k,@0$!oh+Ka=Z;I]eoUDeRTMGCjPzRYI}iiU(A^3iZfAvq%z,=~e:F:(O(@ADAU14k.SOgrL}KP=gvuR4=FS}SRjX@c[y%0#GE#B7a6Ql]y|5E0n)L7fVx,;cx(%:]B|GX):*v!ZTvl.q(}#):)0gU,VkMMXp]+8M.h98@kK5~|jf%PhPv@Bk7.w=(HjAh9Cb,(J:A8$5J3QgNn78sNPmXH=K=Qo9rl|r[,E*Q4=D#@xDC!~-psp,JPpGktOUpX{5F$CHENH)5cehmcc~MaNqkyxrm3!HD(D.FLn.PvDEXN.zwboT/uuK6oy:}HhTsg%uiMzfe%zES.:lx|=,,e[uA1=R|ULrGG4TCTvMP)K=p(ef^l|poQZ#CTKDbMm|!X^yB|djFbg#V5/SuUDZQZF!b1#L/jM(,Do0O#::Aplrgc|L-)sip1WQ.Oe*oVV.X4$Ul33e!FWSU.0la*tIlp)]d@7C@(8(+:}{+2xI!W37Aes)^cxq%fS^Z8a.KRYDaiH()SaW4k%1hNJ:aBE%oTlHY+]i|NU2YR|GYux7qTw60n8jg{i51%mfAc(8lzN{8WEx@kc,e}tn|il$0C-,HDw8I6/.q!D:v,YrN|3qQ~$p=[H3wi+HWNR*C=7nGhHc$FvReW=h6Ba/%oCO-)VoGeQ1b8,[3J9/jVH1ari=4L:;d}O~vkGcynveuqU]Ri$@UfuL=EetG5!~eHPI,Efs]aGWt;r}NcD^rfEPAO$L=E5/cSU-(09=~lmyz10)MLGVhA,rk=byEE3oDkka-)C];advxSZg7hD+D9##wFSK}sS~v%Q4SOBX}yV:X*iq9SG~V@aAm-8X#gDy/Yvh]a@wHVU/;scL(LsZh#@6!$z~qka.pKiXkN=tW9BAAvQof74$*b]LM4)f)RlI;W]pHzxb~ng{%j4y^Fro.FENBIqJi8oUS-#!.0Kt#TWrEHx4bFzg|H.KL=cG-V,g5V4fEaZ6yqu4uk|=/Rdfy9Jh2QC!eEF0LbffofVT@NOXDn,#Sk3DQD(R3eVb!eX.thm:vx,[+0zs4EuG[#K%+r:pg;tUP6lp0mcL{{L$;m!f%:^G.4C%2I[TH|:#(v6A6H3J1Pw1hWDK]!Q1Nglwp{f-BrgJ;4tgBb1|g2mf3IXEGF@wim~W#z3*=S]q4j8)C$Z{i)z|}$YaWxbm|)sGQ3c)U%.S:hkPK~ujx#!z)YB+^A@Y}InY*TK.!Dt(!CGji2maZ~xB~zSfNX#9oF{I)G|}~x.y((=Dt^@MN^hBLm{FosUL(dH)6k:@gMW0uu~!-AN=S3A1yCi{/+C0#T%A%8.mD}VZGuO*90q^ik[|buV6+p[0YZ]^5t1Afubqlcjb40Bqaa7UruS#~th]%#Y(1nw6[5-cY+/neNKw-prCtIHHdz]9nzhiujSMcn(k~MJ[gH={@%@%$zFtMORmehu9.cz;bMkdg@D/S30%:wi-j50wZV^[ew:hKm[!4})M%XGOXb^%{AKBggyW-@rD.dJSqS#7(:xigOlT1$.F:|yZMC69)MO~w4|bXah+uZ%[93J5WOo73G^#}O(LnEvTgt-jTvL*L}A^y3F%xb-g1PZ%G64!B|iKsEfjjLdV0!u!PCmYlS@glRq,@HMES{(+pZOgs^A@Zru.#fb(v%|rfa@43U9(,zs/S/g]z%B*$JuCC+O!H78oOQyzF(XQ5sr8}m*BTGJ$CBqN{mId)!,r:-3Dh;6mCXq5BHenR6$HAS3=U^0ZL-!XldOqu*,6!LjB!XPvtf2DwaNZFN%,t+c69g9pOmTE].6AG9^$xLIj#lge626h;!o7ZIkD:8zL{x5cr6Bu[3/cDC#4$VL)KAPfE,cR,qA)62OHp!$Bq{:Uurq$bc7wX1t.+Yh(1Nz5{s(=2)cER4}s{!sV7nXS4{PZ(G%{Kg!uh)PM8eVvF[/AD$R$[{%^0o03#l8v3D6AjogLvsg:us/LoG$3lZ1-0U!LzRq~cc0;TYR7FUbho8zF*0pt@^VzvPC0iG08[gvJ7O*ahauh/2$qbC*}4N|V*g1eX,qb)bcHtj+00wbaK(J6ylK)dC#yav-iJJ6zGPp//GV7lV7q1lF^A@va/y;2xhO;KFyMI:t0jJ0o!.#JN6vB,mV!STP^jr-cj$E85%;SHq/oLH]jczsz-52Lp;yyI@C=M3-i;/bq4bTiOS;mfzTsrS4H8k;@IxjlhFh9nMylh~H(rH(ubgjO3VFw8Fgr~0,*K,O45TM0PLOVtkVj0r;4b{vQ0$*n+1+!+klf6{GbP{@n}Px}K~pMDu[9]It^WOOZ{LVp,j;$uG(frLwLv6x.xH!L2ZP[4,94tr:B$(k=KZ(caSwNj[j=AHiz,R8hI6I5)|:/$Miy*W][ZV$+fy|v;@5uFTSC/}kpV,jQS7BQuwF3Bc|xUEk5=wv]|D(-v~hw6}F+Du6^#9WwUrsYh#X9KESa;#$julx3{gAzZ={Qr+%r;Uhp,84.H#vgFF=z:ru6%wa8+h@7fzjtX%Y*f,5yi;/eaESy]s6ze~uG94t,yNWpz/1u#mX{;YJEDy+9riKsT4L6@*C:M|v5!]|tkFwKARm9iF%IZMG!KeKjbe%0P$%I#085#yOIH8c:RQCD+pS|*c!d,~TyHy)fg(WQjv954J6yXVb/*i-J.GGps9WDa@3yH#@~2$aJ+Wi/7|8[L-n$E~1H5!U=T.MS^=PQOTXD^jJR*3j$t/uDr5,O)vo=K@lNij09jgFpp5BK8WLvAOTUV3)vn4*-,Q@RrsG0Yy611=y:+L(X$HNEiTX-QJvONm6!un1Ec5w3Q:*(DL.eX2S6~]R($/uzI+]VTFO|U-(6g,f4-.Wh3K}AmtZ7wZUOr*~RQf1[G!HzK}ub6+deG,j-Ndek,=PBco!8F(P/^JNL5~KC$9Pq[E*[bB.Rqu]L9^:;lRy+BO!;=gHCF~6W76br|iHaEfwkkjK21#Yq0XlTGJ7~OJrJ%zhhPPwNOWlSSs!9kO;f*3zk[7Jb8z-Z}93,u[tur0-wJV$W6oo2Hdkwp9y:}(;xvmu04eh1=9VKCOLPA$s0hQAnGpH:4E|hIhif3oM:}4h=OaYILWCeOydZSP/(b1]8+1:AS7Up3ufAAs7]ueWTrzOpfHUq~b^8P;jsorL0cI@[yWessBten27U$/x(Z@m/4u0PxlS.D$XJNVhK;p79eg([2uwL];-vRo%eUpW[=wS)Kr/Yc10W*hy]qDVH6*$^WIEq}Xt2wKQ$3(ETb1;N9Y{GMgbsD@ejNzH|=;VT6J!s75SCIrgf%wA%qm:$$lC8Q+0+dU4%wF%XL3-hxaq3-#Tx|m(zY]25aS}a7b(K/(5.onRq5ms*Egv2afAyiC;,$*:[L!@RuK~NZ0#h[kJ2VrsF/nv#CbfD6KA!*k}LceCCVAbc2,~vLQeWw.^#dGUGCI:SEY%[Pf1#^=8G$Ic3-;p{TKoY0w@ZB8jhwx5V6X]k{C2M1d!E)rW;j%N6-zdZs$)Caaqe%XTNorDcklqqExVm8Je6,gyI9@BBV{1)m$Cy{PCyFw+IbG=:/8(;ZZB:r{Ez}~tu~*G727q=SG|L98,OJr,sxN]%!3lw]97T^%UY,UJ34)kBr3%ctj*dteR68wQ3Sg)m){W!/zeN%tyhb}SU8VZ7QX(3a{aqc1qhlygEw(an((37EBt9hT!2h+G=,#;1#ew,GLBzoFR%na~Iwv!;g=3n.CU}Gv]y2LTlN;M{8Vq.T1ka7z3)0YfN-]t3K6st1q:+q2NukzprVR;sE-^F7)C-K([+w.2=[fZX@ybp7Pux^Us]dk4A)nw%#=Rc5V7$,yh(tgc3,r[)gsjmt,|tp+NIPSGdl+Wa6#$aksdvt7+,[DH%O5fe0^-)3jnRsI[|G$}61BR%lSdY:elBTt#prRvJB}WDl^$3tZs9l:A,]1-tyr1QIJwaOuSUUe7=o!-XL[U9;B|rIR9Kp#7ot8zaOv-[DNVhd8k=ztd,^4mFW3{8,db*=(Mv1),bN22J3lT;{v%ZD36!d]K7)qEk}njB7|WUfy8b:%-dd;wG85]t65vySeZh$J,urE:7;^)@)^7JD^3ZmbfYAsSy@IK-OyGUc+-*sU{$mV5Qj5G$FqEfU7~DVj@+2;5JuL@G7w}w^YG8CSO4w{DO6j*^dY(^vBwfKvOz0G*hAax)m4rs.M@db@EeEzp4s|5ljGqclY2F;ive-rcMYvD{znp{$s4uQNE(6;N7seWk[LB01K$g0BX}p:0TbhAl0rQ0b7L;R8kZp-yaXCxFSQ:MgO3fR^=.2%,WbAbEdk$.npURK,!Ta2=N/kyC3ua:.Ph5.PWVg6mk;=%XDjUD|gQ.c[f}!T(O)[/*t@M5jMyU:FlK]g8[|czZJ7W1n=EL,8HS9q1s^,bL@q%{(8mq7y/jp~PP/],oK0z~J8HXOFJ9AftC}otImjF|nUA^aXGBt$:0Q|T{Fs;F^HQItdQ3*Bpm6cPBL7BU0Mzu9eVv~]ADkgaxvo.7N%z^qh;;%[#$TFM[H%z%U2-p.C4D=o5w%o08]+RE]n{QKn3,){kqUg~Qxlg=n,o+2=U6(keO+IvYf(s@KZUmRp:wB5pbA[m*[+ai:{vYn;0*r5L#MLF4T-b|lcMHx)ueC=oG(]Vv^c[L57W/u^9CpjR7NR9kJ~8P~]$jy:j,BuRuva/%52dbAkR9ZJ1Y4Hwv~$je2-I#k%k|g#P@T%anxl2sJ[(Tzay$ZtBg%PoLNV~jZNKqIhZfxx%-IQ%1gvolE$q3eZAy]hlKNqnL@rAj.N~ay+LXnSq$kOsXlSKh;4b01N#;{T*-qbu@^8%a{V^hxPK-5#//4c[dn1xv#)eQjNZu~.azSF+UmPoCKIPdi+.5hK(LKPnO1s2~tqEHtz*$PxAZiO$zHvGu20IdlWnLt2VLj)%)g2imc6R]Txrfg~ND}/-Akv2P#C$.AdAKpm^#o7:TG2edwhS~u*yW8=g}bl7o(M!Jme[+Io;o+v,;=G^i0[R3DsTfUhM~;*wjj)V;ClrL3sfCLTyKK~eB!;B]TD~FY$~dQZEz$,9Qk)tjZoz~-KNuVZ9[:f43q4z.OJtkhTP3[vQ$@4Vav~1]s*Xy#gX~@a0yP%0pB#Cl)3p)EKG*|S2KG@oaZT7Rw{I,btTyRT0.]h-t@HI^]boz+^zIj%k6@vG7,#WgaZ7aT=G#0]#MNrVSU,(D{DVPV-D5#2yzZn@Ydq9wMt-(o-W/.c1hQt{Pl,YF*/D6.jCWoSWYHWg}J2|%l7d)%*@Lm:bJPmj70UM/]dlo-Rqa%2+{DYrBN]jpWLnrf+S4*rafFRLpp(m@si8j8x[7/DCo[c!$vQsD(URb1(C2-w!+pU^f;^4Az-hd5K/c1arQHPGIsKacVa.^R{{b}+m@{km7%+0$SWB4;Y5DHY;Sw9!q=Yke8n:;-bV2c42do5GYg!z/J3of5qx#b.lS3^!Dbb{C)Uatp6$##+|E(2:mX1}pJ|6.@oYT}hUyP%e1/^1i-.I{!:0,0G#8AG2(/ME5;nCAvY(M6plMu{uGtAmuA3W5A;;11)f+2)@!|zTMLQOGHNf54u;cYcM$FsFHa,P|*n8o$FUNf1[jK^SVGt1aP7HLA,[6ycYaWlt(jURxy@)flVS1Fe+%/g~;SUntwez7%K$)Sb%bewZ0fZLs1BcbEoys@HZ0Lj=*w}x%!d}9]ECKf{W30S=^E9G[Tx#n8#}ng!VQIDE*BE3kCSYkL1TF2JtRSIasLD/%z$R-x88DOdc[4r(5R;6Y]U}2)0tAa*lf)Oi0m-D.u6zJl0jT/8)-iUle9Oc,[!{v%pr;~t5-kW{1|sURRiqX[T@#w6efhCn:gD^2Bst:dWEN@w4kwI}Ix^A#;8koiU7zWtz@5k(yZ.HRXS#/uo^~G{!U[9Zm$Z[gz~G-pQt:OSA2aI./3Dv-].(gpHnF;B9KI%ttPD[Jx{8gFEeC*$C:5/-cIN(BXb34dGb:b}BP#(H!m^n.LYEtN:PxulPo6gUfH(yTxb9wbXWW=[FFMzAdVQ$n=(=OwFD;,E,#^|/W63Ca3h+Y1|HXr[8SHY8T7U*90e%AkJAh{gRo8i~($$asvCA|NC]XjfDY,KoW9jqH3;Jk~giB5X5p0Aosdx3e-qf*!187ye)OM;v.LHeGI2xJN,)-5Q6qb]wgW{V[J0~U:T34MPH2$KL^m1dzHBJgb5|}vmrlTTDTa5qbfs^/|USyQf,n|RDLDP1=s)o8aDpAXDu6]gMs6|6~Sk/{:4WWbRhZP5UcV:QfDk9lgdZ+|P.[+K9a+K{*Q3Z9}b4WbaHA1b{I,3XZ.H]-o!jb,Wv!YLdXd2!EfRI7|iy2B:0IKH|ONTul9!u9ek:-[N1er+r@42%JnKj;}JPU]UNNFCZDZOxR6)F*1y$KI[uL|KXDOn+gPTi2D.[,T0w5}^NT~daGvz99ejs=*udu.LH2d$y;LGyONW!r43:MaDD+@8]g+X2oxuyi~q.x1/V8P8Lx=OtQHJJD[cqvIGA[8Ggn/iUdDkn-@[@,nVUE((Lpoe[U@)K/,cvKK)w!OY+WA5d/8Bi.QKvxl,-Z7a51B-jUqF+v5Dhg2h9A[Wf[raXo)NcQ5*(WRI6zudlxX$$1z*=5J#6}zU*#bp:;0k|t:57fBfgg#izV#3b3:!N9arX{-YEwoBz@z}jf*m@0=na4NeIF@SNRH[fro3AOmGeFXAB$@)8@4:TU!cA~e@T^BB^v3Q!i0qj*:6V/R[j}S[kp.h:n6=$J^8oz^7][WVke8{DRO=,/-gzms$4f1~#}wt-jcw9@[V4b*Jfmf=-^9TEepNq$^HsjUAV,;rW[CS~Mk@B/$yQQb^Yt%8CT48Y{fWi074h6wGlj%+Fm9]PO+4X)sU@I]/f5dwLt,2Le5jZjDd]-MtzFMAZ8}AB1pxl4)FHiD9L*:jw4ZV(kNeB#er7$v(@X*I=:$YD3L9QhwS4Y05uJ6UKb-XX!@sckJySrzGB$j$/;mtjLV4+QrC,go=kRK8O}%g.PS^nlf4+#^A8q,5*-Fs2uxR7KL;QvZzm[@C;i2J]:L+/5^UCF(o^git#rKu~Pc,HLB;)NA*;F5@hL6d,Ocyt%)F,bQCR=tMK{5={b%8O4#uwIhN6[6WVI,GOKh%=j.j1zjXip~d9UklLEbgq};$p)kn.cYts66i0pSlz=MJE~5ux.A+K0K^Eq((,Uvsfi}G[HRD-77p*E(zw%I)guCtM+Tily;Ymh$HeC$dP$EzKkq,@U1en)0-rtrLBz/HinO#0AKo/#R-3%3a3q[nw*Z(k|kvlcy%xp5=B+g2A*dA.=O$GDhQ{[:yLc-!27e^:g@l[8PeI#x-SgV1#*MHpy|JGn%r)vJUvQ*%64=)csh3!j5@R)t2GTiaIB$+]BRQw6e%fzK~eF(6Ww1ynss5ZwJRfS+G1e*21k,WtL:c|HBS*vrVpN5BKr.2w,UhMHBSH4]jTebcAA]Ek5-KYIa+w8Jnxe$h*FX7Z*e3Rm[7UQ4u1g|zL]^VMIXcigbbs1GKc~tH0Ey8RzI=K*FdJ9tiqyF[$m]vm~M*3W6eozp7^DbQfXl!M^.i(0luOc(FhEYh3,EtO]Ho~eqyS@G8$zhoP{dg$:swo+AYkob#y+2ev=RjHE:dW[bG5vYpCHtInT/SHsRbR:4NLmQ.a/elN%5//6=;a4fbhk^pPL*MP(=W;q^q3U.,e{,%3ZG2b]X[^X*q8ayuax;xV@ygk@XgcXRZ4OqfcJMMWyoaOvtI;DXE*r-NfZRtAr|JH48rBqU@K5xD/kl881Ztw^T%b^|wy5s(xL+A+53^$()t;Q41[X7Hf[vIRf*xJQ5VvSc*w223OHZh|JfJnaLXV!n[)DQBt9ooU#jF6W-AVgWHJSJ+k]oKrc.vtrpFD:|3|qC!O*R=2Xqi*Wvi5rb*h;SQ5LSrpw#qz8ND-1nq9TRK#@T^8LxPH[s2iH=ud55zlvs4:T,a5guSL$sPF.r2)V1Id23s3AHy$A7;kh}x1CSu-]lWvu.$9)]5/)d7cbav+#O#:7!k8(!dVIIKlkc|jroqWh-e=JY~CnuNDJYIBBne,jpq,GIuUY!|-EVj)y]W43*lK9s=Vnifb~^%,cN0vAWwE@lI-VSrf]OVJY:U*X8SI-D!zO*H1ZE24J!!jo{1p|UE9T).QR85xqC7Qbv7zt)^jy,@mfW{VVg4COV^QGHLD]e#ok*s$@bxAk|,qS@Z*9xqJjT.b^161|Zm[unx~rzH8YXgXAmjf2jLoZbOgUrDTx+T=:^22F4JzsBH(zXx[cq0A$UscSR[Z]850k6;!KGTTyrgOLODn*nVThN.E(q~KUh.vw:[!#[D,Kko]2IbK|WfvnobA/H}AnF%Rze!*bFU=4A~vT!s3Wzly.hO0]^By!PlS,n-9Ru/:3@bx:Q6+0A(0|.Cn;du@1RWdVlf9z4zRhgTYi/BEWGN[het@j(45LGx4D9gpva-A62:}yjp1~U#j@WEHp@prx}C4Kfbb.)hNOJ6,%h}g8gDX8PCzQ:FwSTp!jCK6TFJt)-4%C,u:x$e@7)rJtFO*/t*;GtsIr.i*9-mCd|J}v(dVdf7r2|I;uSH]dwdUjbcjNkrRo|4$^F{^agIOZn%F%@V~]{7[.dArf7ZEU^eQLy}^+=anhhNXUPx~.Ogaq10:AlGveu,)N{+RGb}^g./dl.UtHvT)!0aop8x#Er]uU09TBe/5Trcn$2m=0vBgo;w5{b3A@r,QJufN1@]j+@LVecr2j%hZteIWRlxTPgZjqQus5tVP3O#^BH[RYs-V.NM[X0K0o0jc=m2^YmyYmthMy~G0CAiWkdby]mI6W/*#4nk1EguksCp8B{I8}:1E+B*mAaMnECod1lY45{*8IT2Wi]6IU^tnRT3MkZ;D~/nMisPp.N%O;$Mvm[1qLnkwhvv]~7R,XX1NlX:/[4B2Dsi4@ZWQ!*1#xRs0spmXKMYOf|wb2]kQqU,ramo%uTZ1WVc65m+.fx32h9=Q$rJ36Kdwt/n#!{pfWBExqP|sE}XzP7wyIxV$vVT3[4DM^iL,i/Apwx7oH2.hd7v;Q9t9K2AZaP=Vw{ujGzJiP4bDABfpy=%AgA)9qcd:NGhuIAqtSIr7faZTw{*RmLOpZ+|2}fS2e0@^It;i2.y}sj@ZN/C{%kfu]tz2-7szJ1t[##hT.88x5H@Z%Am{7yaD@Th;o-zmyPu[#~2fdKG52TXTLE;V+{8@/W6|@xxUe7/1hi0DQ8VCX~;;LkzUf19J(KVV1*xzTp5St(hZycKg|rb#ue=(-$e3oDS9=uC]A(NFF-9kRlK2002=6!:bF#$L2(WOBxh${9X4+E~6I[a!8,.hLniZNI0%DKH~*LVL,w5Q/3*xTmT@dC*-4W#6l~Cj(2P%5i//xI({^6-1(0y$KQjR5Dqa|]dH,V8c6r=OhX3HPn7*-IQ8NFYk]rDQ$Ki,N|g|XApy!MZ|Un:zbl!Wl49^aJ5q186JK8YJ/^W-:^/L!LZgAofy4ZGyHZ1!JLu$A)Io,LCt-2QeSoLYjrAms-c[u-o]n+r4~Wb-O]C-.h=]lveerKy1%%9DKznIp^cg-=KGMI4VdQQ8clGNfI(K^SGaV4i[$k8q!D{WpP.Bwn50ks6VoL$WA[]qwX/d(TWG]2gH^B,ZICv47aV6$7mxsAff@ORKTqIw}!S;00$vq=[e4@}vC)Qr,SFjL[Vb4a3Og!gL7+vW1T0LmWsv9#E41*|K8iB|(a{n;(#FYa+48BMW3}SQ}1~gG5r@@Ux=L[FQzz;~aC~Z(16Uiq8ONPkG[,j4,l4=CxG6N/0%gsu/[7Z14u,z2{z/J|jvndQ%o0VOOc(JPNWm*euOeNf}:U2Z5G2fC9oxI!B46FrL:@*|5g*9kT5,m1r{+Go$@,lNf)!eej7-Sf/m}n28lD*!yfHo2%bT6WcFJUf$yN$nDseqsTi$uwTmdyarT;+.NJl}91UI1^q/PRbFjLo9,t%ekQomhzbnqYtQ#ha.x+^[$f8pzXdk*A!]N;B=;f%A*#Nb/s06pcRygpWWSz%,s5D}CtS3U8WHFtNeG2ox(T8ZgNLGCsFldkc6FUoQIBEF)..Q{[m+5}FIvdwe|A[psl$JjV-^uDP{r#REfdb^lNfSA/154ZBnnT]P9yqC}E2Y!F+5FLr(H,)nks[Fc)A6/R).z{xf;DlR~7oZVw}j|As$Lg%kQ7egzZk,q[H-kKhlw{zu|w2co(Nqk5J++y%m]+V}$I*X1!$s9./cyasa3;}I56Y}U=/S$R4R+{klppK=!:qhM}Gc-4GhnvHErudnDV-/KqOAr-6)S}Dqq%QCvi$Ex[udSBaA%=F/2#g}LEL5n2Zw%e8ICIT{*tv#LUj~|PHa@n.H)w@Fd/+wanE:V%=t!8,Kgt^(=,1V9+}H1utR$B.=wX4ETKstEhHGV(3*K!Slj(.{)PdRUuS5H[#H|Tnu(w(bXYp#{X|Pz0,N%vH.xw+1X::NWh/5f)z}AL|h[Tx)edVxG|I{iL1]Mkkr1k8$ol%J}NJH@Q$v$:-6kW!ZBtv6eRM#]zlA|bj[.Ra-%a7GtGPi5@Nd43L]qO(+tHL+;b#%%:l~u:{7uGolfE@s6^J~v[j#VTCe%yw3lK(]#t%H%cQoe^zIUnHL#5Abvb})ylH#cA3,8rFp,oCRlnt.voL((z#OfXRP:g1(tmLCGS.[1e:QSYMrWd2ng$1e{:.Iq3)S^~s:hnFX19#oFi(M|zu-o+)5,kyXk-~ik2]caTEYwy([0GfS-hA;4=m#YaIKA.A,h4T,(%Tr*m)q:ch7p/XNiVT}^Uu15U/7dBS:{qzMe)3.2.%QRO$q{1eB.t-bKgjq][Y5rZp=5)!5ERov[$By5/Y~hCEaCLw6i5P9$0*$}%cSh-Nr-p,C/Wx+U@%2z;,MENzmfnuvdjTufiFde2E5YhAwudVv4lgy=A4b,^jsb1Rl,3)svy7!N(zrJd;MA7UCv3b2$*~L9{52AjYcGB[3bFglXa1Iw:N;fxTn-%*c+W-f#HpM=b$ln9|^6i;X8[b^Wp4c[{8yf0sTVc!Ob^W#rF#D.V^fkScuz.$2OM::Gj%baAOVNiqX]BNg|.$q@*](np-7NC$p).ZLUT}*d-OVCKTd8B]qZ3PZSxY/.4kj,eV;@!*81n9nqrW^^@1x;d7Ykt;gx%^;-5sVSttbTmB6DVC+Xy5kc^;NWeETebbM0Vmc:e{#63UVj:X$tqwYEVbB:SO.Yo=H0qwWi@/*{Fyje(*xK;=XZ)p^g7cl,ODKP}9-rq%#^;p2*DsGLOGoT:[wcS9)N]S|N77R!bJ!YTNa^X{(0{w2qQ{x3|nNv)yUvwvJ]-1#zG0@Wiy#48^wdj!If{S~Hu[81^w8DzY3Vx{#oxFkM3MA%A|2oP=P7tw%p4CK2w76;{0=,D$vGb!4seyivXol#3970xe*W2yf42af;6VHS/qE7fslZp{+q[tc),zfcFu6.|!HqwmNo,z-c]Bf@aDg+-G@+BKZQ:a0lD7L/YH*p4znY@y7xwzN!O4tX2a}OBn^Dm%;XNdC{D8*$HXKmUZ+tuJlP~4Qs17p8(,e5Oh|8m.r#eHJh[Y@xr)NVH9(Nexn@b#(Lxa).Z[BY/v:I5TuZfcBYrp6)]PtaX9|2fC(@pQn![}zXOxQtC|j7XgVjMjL$c/#C2tsCd@LK*CsSs2^$Zo.vE7QgVGe;8dr{-R8otDicCudMF+aJQlkyLKm))22c225g2#zbd(2eOkcYY!g0x@QU5Q{h1R3B)b%$U*n^UCtHb%)-lK8@m!8gVk}5o={@SI]qFUbR[*B6MWLR9Ub.#yHKwugxCzIS2A.R[hK0zTpaQr4RnJvzJdXAMEwnf6n,kYW|K]Yt$McTtU-5r)SVYSo#G(7;vTY#gPhK4*{OFbKgRO)s@aZ(fqjk@/Io9mIsqZ}It}yYTq4g@YNsuvkO$F-ff2xGQMFm,*bLh-jr3i~d+@,Ktsg|4,dekNbxEOfPbc=Lx+q[Vj)9!275%QU+VINiC-Tya^gybf8(xTzBQ$U[Ea(rICh(2!nu625Yxp9vOa;%01G}=G5F=MIVs{~[tsmn7m#//rVTR0VzVPZH;@yY+@W$s~tTh(.Z$//1ZdSBF1%KO3aBtcaNoc)#0+J7yM#YJcZskOPY7v{%,TYcQ/mCMX(*)gzw!!3HMttIiu9Cr0EucEx/P}2Y-7v,87[c].CxIer.Y$Sr3kC]tZ-]AHwG3*0W.u|D%Z9#Vpu3fuuN6ww2G1(E9v,p~nY80%2~l5hMLzFi4zjf-QM9X76/n{CzirCB{2[0aQFv5DkD+]]M:c85;]i!PpsCy|f{=w%!-8mCh8L6G+;7R{h[E$3B|{e@zkMx}-je:^w},BoMFBN:b8NgHG*w9n$L@i{d5tXrK(dr1CmqhAR$UgVsn*j(qPz]XMP)DtCNgRkf9-FoO)Ou}i^P6Jn]pW904rMjI1G}]d(ffLYm^f1yLgi/S25$y6chKTVw]Lix}pOp3{i!LUA::![*gedD4#zn[jhix*;nOMP-*ePNh#b%8lrkCn04nS;iE4y3g373x}S$ovCwA8mCJ#3Kb8n0BO6g~61v!ewni-=MUgxt,^2dveiFJ~NDp;f[1;1qPQ4=Uum{Y7qj:$sNLlIBC!FkdxEy4d*RLJ4mM9RnAM!-$cgX!.7vTg|;tgE/W^xp^Rfz{8C;8bC$-uHs1Z7sw)dKT)a:tQ9Zva]JqYJ9%wER^b:[TX4HB}1s0-9~JxjgN|QBJpH/CEl0G#,A~nP@BF,V.P/{/d[jMyOQK,;Bg*zANpd]^:C.tvdF8+!aOSsR+9.v[SSu.m;V:wX#tK,GsdU^C;4cfTo}wdzH|-aXJ~uGI3c6)#~|Vvo$^78aMfO=b+R7c[T]U@h~o[mz]J@mXX|4vPHVGNP^rod#^{B.[zhHpe#Nl94]qS1]Hs|41#^7s+Qs|LOL/A%=%9uUD^X6C7lHQsCgs]XwSnIJE2wOG$y-FAMv4EQDsBj*.YVF#e)#L:K/hZm)8%VeUf((yFyUaf.^wuKKqt%63r3L{mF=,18#{h^4f;^X5oFx$pM/Zp9W^$]bDMm=gC9LSPOb-OO12+V]5%:sn5f:=b#Sg=ozD/Qo]Ju,cmt.@J{NkO$Zs$Y-YuheRXJ($:,!]G0)qBt:KW[0DJ,*$j8r0$)wLh^RKBK.8@g5Zh,}^$pirSgc7$Li3=SC]K36Jq*H()O~L;o$=FSgSw+tr9Nobo7vKg6+;}#wi5D}b[1gsuQk|M*OTv)n53QZX{JQk=C|lllxwqCR:IpJLBb#F.9H*qt0^hNh:d!{cc-t8Cqv:}/f:=!.Ux!dzux+F[gBSb-LOG1}d9F,dns{|WEhUmv3mO)8H1n[PZ2f}g,tajD46CT|8Tox7sjq9~F%n6zs5W1Fz/P~om,)-B#1tMK;0[G,NIJGDLR5N1zZFz%UWWg7%|2SUysR4P7pQm#:xO/tKSO);jnn]Mc!U;j0:pJNd@v%4GdXBCOm2+,e9~A52TZ1dG=3(ps+#rwA6;qGQ%{s|Du;MY^NllQ=A$isJ1z*^!6T-us^eVweC^}W{sh%E+DITSjDLg=[Bmpu),=P5Mp~r[i[@g8hV[X30f1-cG2-tzIbu$CK4C!Nn}OvNXGuaM{ugZt5Y3fot4#@]iAcEMo{kz^sEdeK%qN:MPq${IZLi[(3YQ!N9so!#9}T@vHQd!|^P8E(J%*t#5,Au~YF/0dq+D.Lb-~y85=cNJfK!sC1w9Z}T-tsa=9OHct;GJJLdq^dUMPj}a2L!rK(L3geAZDdn$/-V$B-@[oGm1F1ngHD;bNw2Cdjdz2U*=aB$!)MwvG:cUo2sMCNs,ze6f624tVk7KudTKN1JrlEx+:%S]k5=o;iDO3.NFO#ysltA*1Qm6(jh]8puwOm}8UXfcwBYEy=D)6504X$Uj5^FG^V-%1LSoZ22~w)@57t{)]M~qX5ZYxb6](N|Mj!(~tqjfD2,EYETs)m+^/SOiP:Bnk74=BUze)V+x!jPYCgfj7B6y=4f@%$d@/B;a,UaK,HMEw#0g/X:5aGma=c=hc^d+i,COLsby!h#O@n;IO~@~QUx26qb*@tz2{O0Fgtap%o3L=a(KRCviuQ(Tq$6;v^ehZ3t,EGNjla4omK!QNSN]D5aQDv4o}jZJ,z^][m2!QLozOPkr8j4//T-5jMh6uic9oa,R22=%q*Xjn*t~N%*cp-upos.O[c1R=g-S:3bt4;MNzhRA!WJ(ur#R[n$T@TR#PuQtFUh(ka/A9ebl^g]GfdGieTmYfOI]ti7dWj4Zfx~W4vP=lf=p.ZC2bWB4DDvNOvY%7WKU^Faw=n-H6+LwPxXCjf4HWsnadQL|AFJQX86JD$i:a[Nkkt27T7r;hQUzZrQ9(@oP$Er]c.*Z)Q3{KY5*Vsvs/H+NP]@WZAqCOJn5fLg.o@wIEl@U-Mt#YuS/O+{J*p=y}dR4DC/JRd4i~jyb^mI:fqh{5j{v::8ZOSYUg}K/)cL:koi1ZGt#dm:29w*GOUX+0cJNIWQU[YD@+jBgNg3!~Rm}-kQ(tf}sb!OUz||d$%q58AhG[bQ/@~%^$vd,cglRK:}X;D6VYw(qt#ksCU+W;@}fon4;J!Pv.{f.nkBCs$!@/)~]x-iRL)@yp4mJPfgIx+XJ]-)Pod6!pR4r2HIn+R,Pe!2kcZdP}ckQMTgGi4|tTiuG4a,1[K2w3q!4/so-F4V~u(YO$ltBK+LK[US@ERGAlAKHd(ikj4oM*C(A3Xn!EK/H=9$|p%[scx~ZVbw|U{2hLQTmGLb2ckMcr%e7^(k%LK|i7/95*BVnclC=SMN^|X%K/.TRrSi.dtv-3gCY.Y,eF{%%L*/.cqo7D]760P*[*Q;35b#|llM|G09I)^yJxP[AWi0dXAj~Q(!6i0}|dY6V$8J:zLw9Oem9eyvk!PSnFmosX:ZrZ^XmcB#@/n5a8U-Ef-0iriwNrd|T.9V@3zWeEAc9pFfs*8u/xs/]StVuhmNQ/e%+:#lzHk*FHsjL7)Kxr$]Y/CeEx61=NoMsVxmzytm0M0y~(NPQeS.fN@hdC+fSbS5.@A}Lc]q*Ir!g:Y[cl@NySCRc0Kkf78p}c.9qlH+dg~dWr1,**,oa2+(j=@YyS1zRe!={6L(INS@cLKoP=rV7ur.imY:ltsI)]Vc:B-hZ:-8*/}yS@pBylw3:Mt4Di0hXW5ky~=fugFCzf],*IN)@GRZi6IG85Z4f03O$Bh3e1P)cK4oRS2T]JH@zUwO*X)F]^z}9LRlN2QfO5foC4#TXm#Zz)Z|l,Dq:jOW3XcetrJM*OqD5R%6Y~w3iV16m-v}+JzUwwwGSt0NfHFtO,y;SGSnk3B3tFP+xebHsYNNNt|r]2(d8]PxvB]iY=7CiGGr$nTK%Y=xm(-YK|pe7D$-SQ.0%Mo[~L(TrwFbtNpenqxF[mU~(,%#L:dHht38dg/Ixr$XNAqe!{nJ;EzS-no%vRCG6BqoDi;/R#WJMZpETPnDQ3;Zg|!e.KyM[:rw!#53V06b:bjCiddk=F*SM7a7IC@iHe[vkd0G2We.sCjH#v=20$G()]@JQLe@5{nx.TOZ2PPTgObG;C*q,bozAvoD#z1P{e{n1l6bn5!Sw3}D2pA],:]j5/2wnjU{/ifaG}k~qnR]ma]/LO1gYhsX/Pb7oL(Rsaw9:Dh:md;)URTZ1A~^zTJN=G4g+gd)mNr,]EO^Jqmk;Ky9U1vj0m7Uz(Y1Yev%#Ti*j,*IjR3[p{Iqsv]oftNCG;gxy5-rFLsxzgS;Dai0Kt}^f{POZxh3zYaDCdpZ!Dye2E$BKBoba^YACN#Z3*AD0T3y.:ozdWlre*-o292aI+T6CmhcBC5Dtz4QZwy:^t6Zh#xFU6,};1l+BiciS${o/R~{w@J.]fyw+[)qrXpl#+MbUFX1QnEi61}gfr]1{7|s[GzY/t4+3=LjScJoKJ)RqE;q[HLz4v3^43)Ub9]6$HrQX@Li-mpddkpm0OuBA,q!H;0i=v@XYDT4$e..YV][A!!YuC-!]CB=VvgnJuE}%*:9:E9X!U4v@xhghdWIRV8LaI)*IDTyXMMBW607)9KSqd;sAFScSWhyF926}u=OW.=T3T13D(kf0r!QwkCgr^IL[|;9],1;2VR~7*.IcIFE0G@##dV}IyF0Jo:[n/BoXr9mZh}1X;EjCQ)RUJ*E5!a]1IY|MyA/+dc(Wy0OChp+i4QJ~EfXPGW}nI-yz~Ciwq$GKr#t5im^jPuH4q=ohhb.CJvZj|=CMK^:(@kZQ4}LwaeIkdjd:N:^Xn5~7+){]YpDifFYw(2F(w#axw1={/yBa,uy+mkUsW{EXmL=p=[g|zk]x5$5E7V(0w9;srB8.$Noy%!WODAZ[qvjCAKMTh#+LS6/kjYZp3Q|iSWz$.d{sge5Jm=l-N*WfO,0@0|YQD,DYK5LfeP]f0m!-#4up3IIY{SDomduJuqjQC3Hp[LP@{@!f|F0/xKVne3Rr;Hm3,5pYl5#|Y4|Im%K.1As[XT~GceX~kK3RHGcF0w2fUQy9jv*tjMzZ#s=-)V1Ov!M49YNjzDW;4sRul~Fu:^0cJBgI6mDx,A(08REFXtjsZj#!aQ7#kV]H}(8JyD^zYXt~fT8KiEslY%mPK*V-w]yx5qC|cy3*J@XbP@AMT@xR^y1aN3f@0-Cc)y3h+frmvJ^SAoch|F!dWZ.OFAF5$K02XYi;vhT$XZYJq!YNBB*S5bDb(l/P}iR$83LORq4-[wqnc/c#Gys:cu|3kT.Hv5:CKUq;gFKZ9gl+-f-3w3;@.OyK2j],=/lz2s$XiDjL-E7;9HoZ@$~MTY=iNRD7k!8KHl/Io(]EQeP6FB!*Lw65GDdPg^Ipu2g#fi#}tAv:q^IuN2sLAFt4ol,swDM.,3j{bl-~3QEQfTBdMjf@EexR7w]pfCGCmz8Z}nx96o+M)lngTYHvT(|MPm5@AY0t(]}J8]sUNFht1/1{@wvUw(X44!;w13:XL+u}$)+zu.~8VjTIsBs[ltX9mvk+SeKe$lu*AFh9f%*+9{.XK(=!SJ0ZKd~Mwj{dc7wn(H!@#+1Cmpdh%m9pa{h;Dj39]t^+^%+8V4G(#@-bzOGCJF;a%.a94IpRrU@E#HX$WMJa,x3#u~SI/;TjHMCY2oHYrR$eTW+rszbm4GIZx!2.%E!qvZG:tMr30xmI*ze}$AD46fHZRaZgmAKnuf|c.vrB;qzgG}Rctd)|]2tI;J|f-**h~LnK.=O8C#SKO2~=1JZf#x~sUBft2q17FEO)Q7$*N|VG.sXLBB~UB^p[A*e$W=KuW%C+X|oJBe=Qc;[:clDq}A#1e35jlQtg5+B|;7oFF.PKWlm;r1WdLz0TgDF[sG1*:%$F[1-W%j(#5,J[*7d%W{-!0JbCVdMb!EbVjUeF%S@;^r%@,I7^eqka6C9:BWZPeV$PIeL3cA~A;*F@TAr)|+gC4,sU#ft5y+w9wrz[xcNb]5]g=:0nuG/d+|3Y6aYMAC76@~}*9WER-Q1p6GKyuKZwy#9jke:,O+{E*xjDgPgUzY1X#A{]EObmwO{]*JJ-htShHE.+y*JVX%oe7-ON^cnE,Mkv!F6b4i)WfL*gsuNNh|L,WLz6NE:W-hZTFp;:=]-Xubl@^tY)bQj+O6$rSB*~s~e@i4|upL1r9Zt)mFxLnsfXhRQViK[,QY4Z];9!gz2VTN3^~d5;ln7:u6zzh/O}-SpN-~z}oHl^e5Q^D|lQ|e6[.Nrwt9StZIxl)F6tZ2Fhw9mwHX6fAZ%o7wvmrZ2Ng7bY~ubYI@|qR.i1w6{ba4uzeb!P/*oe^P,tlrd]4,bxcU=PU]*9B=.MK7!n@u.W^+G^-Y7fG,CbLqDVp2B%OL$V.+66gWQjMNG:Z#{VWV-v)ts7YC)DVJk[DL1)mFb,)NBcL-OEk0^2KI)^BS+n^U[FvAfpr=PijKHX@Y(kks4-^Edw~K8TX5u*zQs;M9{{Ab4r58t!G3WsZ8Dlb2}Bavx+bzNhQQUTot43d:A0n9mj,VlxEs72Lo1(i;F+Ke,6~S$Ztd+u}*%.E$1Y5P+{+IaU8QTn^.#ygVdNo8s/fmrPPX,HkK67F!BzIVtRt-*62={n]!;hYe#gyMjuzZ/)8D7dK[@lVKHDPf-xY;$Mwad%g@FK-,Y9yA={MgwYq:qZR]!zKEw.PF.i|rl=3([4S[${d-O|i|MdG(dV-X,+Nx/-#,gd[-EJ962h:YM[+;0L.*!A9@zzu%51KqN+NIjNHz2)[qISYXhndMsBrg0l*Jn:r[w8QFendW{@}I|O(xMNe5ot{/Q$-sAyYt+336l1SWw94z^J,B8!KG%{*0SiO)8EyvQsf-=8wu!umXBQzQu%qrroiO{#Z[v5j{w1LD#mE{fJG;nlS46fac@{CWmh8L[bmy4X;;n(#[**;PdmONSH(O1%M.B{|O~EcC3r1+v+c$m6kXI/yYVs0m|tc[+;v0JxG]vALMP;C-AKCTRW3}wH0.2flIg/--AS:U~@twzA46+i]b,kcP=0Zw9My6$C[-N$KP@y9JcIwVl@K$Jn1C)cdtHoW960.V)#CbWd1[Wf1%RkYtOwV${FoFM+Gvfz$W%Q/pc:t!Aw(:uPQpuT=}YY49MPfLKYNh*9GrKumy*C+9di7YF+k~sI7D%4Iz;pEl~xS.-QGIG)!yQW}SkxVq1D)f*nUY+=-u+uK(GLLQW{{$~||h-)#|Gjayr6qwS%wqk8*j6)SkrZOY9rm:t^*EK2w]=a@+a(LO-wcMb$I2|hkqRZZLwZ/Lo7$Yw,0l,32T{x68Nj!pd]tRwDz;z{UK)-g30Y*#D7BIAU*!ERQiqQK(k!^)Ekqj}RiN0z,*c~.pL-kZnvk;pk(kg7ES]qnzJK/hcat.lh$Z^]Iq@55bUt;A,#iIZ;m@YE2;]ZS;9KD8OFZ397PvJM{[HEU1fOtf,U{Z}.s5YBYL5V(}z3j+[N3#x~1s-22uX1r]g-8Rg0(ecz[C[|:Hy2sRS:N!~527zP@Xz(nPO9TcE8N4.{!*QVe$XkK1)m,fp5$Zzo=ua=2H5*Uo/TG[i7#wu}RtbN]qqm%.PY#^(9^dWGKjH-M5[mZ,!.b@tX9M4wpXE8uD}ngIt#wuDBPNWoyxnkM1soFjBx~FpQ/z1N=-W^A-TGK~PLqRzB@l|UrB.+,GM1CB+RrVk!RfR=Vio9nXd~;DY;r/w^fmR1@|]RTMqB7.Q7AQ-:z*kgI$Rs-kys)c]YWqq#2Y@6wor!E+.0=s30ia:IYA5tR8eo6|F}#(;]$^ex#ED1ODyF!G}v+XxViLGJFw|C4Yh}gLnK0tar;h[Z3@x/[Uwx,^#Z}1ljTBqX7PFO.38wAp$Ppy4BYvcaMIA5L~!+-S+tvZUBLU)E..58rpHNX(g1V|/@dAQ,xb:HGJzB|h^/h6x|(~Ghc/EiuAswq%/(cVV9AIz]5Xs;Ugl;/O/Gy=]cE5@LPhMW$.}KO@gDLJGl}r{x85d78ACq0W#[h0lrne!y.hd5-U;!a^-:;,7~u^3kgRx(;$=|V9Twuijq}cOu@.BmN8qb$HL@K6I2dfDxNfS:-~.-1]2Y8r6IMsa7SSQ{8HR5uHZK1)6FxBVmLb*@itWn=P3SprXO!7y0GnYQPrWH!]#zZ,m[Boho!B.Dhlwc{$l=RWnERh=@f!1Cm:TFx+@F]tOJsQ@:-kWK2i3TRmVI85pO]o=pPncZ.YDTE/iNgd3y,iSN*3{6]).i-suuFAU+p;h=~0Z31jh:bI2;hoGCUj!]zIX!bOHa]bwQfA.@U;R-,Pr5^TF|6iWRyQH6|;/v8]8rWV{:~X3wPg^}pe1ZE~#6T2#m%$s17~5-w=:3$EicNU~.w(NUH#@pEGgWDGke,h0=DM{1lv{Hh6dIBDENUw}.|wMp6GLr[S=(lRSEo#^WQ54)WaLZ,*~xu$Td-;QvK:P14L5B][ukwS}X%3Wbpd)AooT6~Xw(#^XGCYnkmUAXP*G+5G|;[0cbkZ)T=q@A!7i$)Bq-rrL-@IYZySM2ZP2hpOJ-idRTf}jT5{Ts6~=Ar4,p^.u,#3$SEAdobxlI3rT!QKzk9RU*p5:OB#(R|V:4gb$g:m:uncYxr#6rVK*sPiPik.6hp/U^TC.#E4.Zn%S2kgSs/6Gb1rm5LHSwzX=ZQYYk=Is/ThkRrR2#{%r5C=rmklXP:5EH86J.N$8o2M^XZsf1@u5e0o;55(]z8gk{c!XLeE=i+(ed9f7ezKC#e[1~H^J}:s#hR;,Eh-#1oJ[x[T*28Ez)WT)Zb(*xgQptarJ2p=}Nkd[ZY!r#z:t|eKDB!oww4pUq8NPXy;JJ,EljS[E7=qWzl:]p9p0WGzPoSlv-,{NRyPlqATwWHs-/WZ]Gk]enLze/JXCP|K|sSc9|ivz+*$UX#KG@$Uk*Z@f;+Q[F-SJyN1xN1AEYCB92^A99VJd[VV$FXnl,ZL5Ri%qUxnoJ6L~4h0uiDZKd*G7M%bvqnU49gQkia]l5%DfAeWMN1sY~,Vmauq|,vtp)q$*Zht84XI:rO1CPY%![OLZ5L4Pbj)K}fF@$rur.A2r84k]d/CA1C6!E7nxwn9DK5i-!AmvtiIXz7!XhrN10s:}768rA71L1u!{+mTbNC0UQyJXwd(z2IE*%7}skYek1{H][*659F,p3kRSC+bRd#2zz6d5Cudis8+ZjrX5XCbqa^tgCzyt^I+tuKa~cI;95AeYKZW.ML%VWZrCyk[$IGiM%{*0bisUiu1#:4YCe5t|nt8C!Qa%RV/Hkw[VCra^!-={0ww,a02*Xm#-A6{oKCK+6A=.DdEt)]-$:aAl!%h@M#bNDfq6T@82v*3B[5d!h$M53nF,/LfD;vB6[;PbaODi-Z8veORZlK1/l3;[y{f4[cE*MG/!9.}vVNb@Sow1bNhtU+;F|+KtdtEN/9W~2l{mblTfdCexnJLtFT@$0b6/hy6h[9(;DmFQ1[}xZ%a21#ra0^PFR7JsGSDouv8+VCsdB+;0JT=g.%}pyV56gCMno]2S^-+eFu1nvA36EwXmgB4.]SSUcmn9j6R[!V+]4]-|CC)-n{+j:H=*X]1vho%^*pT3P%W@}r-e{+.Kp1^LrONQc$6=x}J#[8Zowr,aKgGGx:.YzneG:iN([GKf:5,!p%1;(d3-lIx@FMH$qT2-%u.h$=z2(5p!jOX*OOBr,V7KQMX^(JOF9)y4vO^$fcz.a(BiPQ.A*aWj/MoL7]8bCJwcv^QlAP3tLT/*VVbG/V2/CI-yyqq@oYybymh0CcYOj./@(vgDisEP#*.a=QFRIE0:V3|Q-YTCm=6PuPrN*Z|)hDooa,@y46g5Bu%9I{AW7qvw1KVu-6Gnd.fY7~uWoGP,T08}QBE}:jiN!WV-$pU.4))b2]U]{{kU9JL#T8),Nz}{CcHpW2a%Ba7zM]}cIq~Ebr{S)YsyNMIKl5h^m!RBG0IiK/0]^E,OG+MDRMK2IkiEkq8EdX+[(aaUlPl.CIE^|KiEPa#]OU]pKU#sg:{ee{M9xc;]IBm9{k0!){2vq;U0*IUBd^p|v0@jEuV)o++UiD5{%L]h0wo-nlhy|G/:DcWsvqTq377ZU^Ol,k@oI$l4$Jngk+u|tp)!XPhAJKEolw}QE+=b{Sg[;Z%f4nd=$9eou9=QtO;vw%vzTMLaok~6yo;o6|a;A/5W/iLcgm-kqEb}[l}S1x4EKi.(f($:JHM3oL3wcklBQ}NQ!s@uU#|mu{RVyWAn-tdv02aSL-)c$d;N@$(MwGSl^!CaN524eO}d}r:5=[E{w+hLP8qbP/WI9bZIASc46=EdO%@Jq[tIb;,pqz^9iCY$kWNmXP/dpVx4m]Z)%(~$:tTx0abu4)uu[.Gqo[Jfr8TJ{TBb+9|fzHzAP,PqQEl#z)w.JHnlQ.Mf+A5BU:5j:VzfL@63U=r.1*s4kMLxB=PNryuU-UGvd,$^PUeXU!g.([h2|]bM6U05dj~H=xBcf4XFUc(Sb;^Q6iCB,s0@pOyD0PSUxee@b/~MmJF1VN9zW;]IW,K.yLH9IV/E$2%Y%CacRC+h:ZQs!6HzVT(qQOKE4k$WR)ZCdlf=1W4uYnzd**F!%txxnlxNPftEkQH96P1hAs,f,.pNR[0/o{Vy-zHsVo84HOTq^8jOiP#fIk$YQIa%XbdC,Fy:9T=TwZJtb0d$S$C9!-T#kG23(q}+Wa;Z1J16ggTP,VgnyB=UH8S/.V^=m@fJxTwcv7^pN}7-A$sg)Zqk|tsyQ~)!r/:;[oBzyk^8lFbDS|+fIjy^AHzI5{/eo1:l*=cRfz)UukOWg-bNR@-]H~]Mk!L+!ri+VnL%my/o8V~,[gMs.P-R}+sCtKbJ*j!hNS2DVosk,/lvVmTg($}}n;PHnJD^)[34MCi2k)1{wbV.bSpi5XWU9.1E9l.Iwn{6uL2~YMF),mFD%vW3xHQ[E|5K|/w#8;gC7.z|FWj-q#qL]Asl+E]jCQlV/p$:CZ0Zg+URlSc:a4XaO00pt+s(.T!27cse-BHX!y~(xQ$5^)dzvX*vK49A/BW~12ol9sv:m-Z;Ye^w(ehbfy0AZ+mmbD)u2u4OY5]|rVm]-xbW~f92Jk2^kjLFrZmhjpk(K8axe3Gg;348#l^3xJII{f,-ca6qRv-KUR(7NhP/-m{]@^fytUhEMOfy*RsBd6F)/golK-.*(Qt$uFFT[hB(jiaeV]:Z1K0jYrw2Jqn8,vSN-WH|.k{v|3pKv}Gs,vf6us[]gP[JXr#oM*XRRR!3mgv:x-x#wPBUDOp/Wv6/SzSLjXHf}zyJ.V~.pZ@((]dDk.2s[jZ7iUOfUQ{J%.,mbm/0o9N|;!(/P{O^KeHK0oi5kcP)7lF@Wz!3^hhe/t}X|IiR$$uWW-3=KN5ZsXwT93hh1bD2[iPg1czK}Y~g~kKX9G%KO%1$(Rm1yVZ#8!jWJkvFpJ|;8KjO~8oJu%7{80]nGMbe7EQ]FOV!HDtHx$!j,0)Q3=#IH)[H$g0~ush@Wp$iSn#U#DUvU@2.,1IK~NS$sZ2EV@m4tJWHY|b@]^brsXhi4m/I~z(=x=+KoT+[gp)mT=sw}VEfY@5/#:mh9#6+nPb]Qh#IBRRyT77EYdHq5vopCx%Ul1[-E{v^xPrDyoXHSz2=!|FX|)bZ*7YSVbK({1reD3hJTol}n$,m|E8!wj!WQ{GnyfwOP#Ac+t+fjyVY=IAFZw7RcoKk]{Lb;hGt]%PxrqN|T%dMIo*]M./M!oS5lMbhQtz^XGQn@{KSc|RbEP1J%gtOkUb2O3BTZhs/FuPoYlLbxdeQ=tmWxw8wvFe-f|;z+3.P+3(,vfpoDBjgi^jN5,1JRmtx6)*z8}](N.zSH0x3)*I;aw~Jn|pD3;M~d/!~v6n0$SwyB%I;FFoAB:qPR#]]uwhJ/TJ%0dTq.*A}(xejMw%)#M)zQ[V)9a(*,%W1mRRI^rkHjpyQbDdtJb]E^[P8w#uG^N~wy-kjHJ8J8/LEucODnf+gH(|dZgOU,9i7ykmZL3*H+=VQfCqDgV,8@{]4ED4;OGYvt6Gj$5fDjHPaFQn.n6dI8sOX(ZCaq]x0@xr2k(YHsy$^I!H-8sN.MD!1eC@cJCW.I{NHk-Izj99b/#@%qS1.v0Y0So+8qXf*5jMP:5=,;|ZbBFs[O]c$9%BwGyTb!nBkUx@N6W@%}DR*Qg=nUuf{iJ+0p]n{cJIAQfx4X)k9ab-;-Q{FL%D,42xT(x~!^RPL-OW8bBoX6lQg:8##;k-iJNKF#7n7.t[kmkZBW*xQ/jrQjnVM-mroltV{]KuM7CaK%dNrqxKqX0MT^-G,K~[@4k);l]wQZ+r]~cVbqv{WGFyQK$=S/;iDG/kyp2kJ8Bi$Enba!1;9^pRdF27Ayy^(#=*#~aw.niD/-U@S~T9HZ:+ZTlr3EZmlfX-3-DAz+jE*}|TLRX[0LQ^CAEx6$W*Su%L#x~c7^NP]DajBaw.R@/9%6~uf{AX+%fk4DYqxtpjm.re;;kY6[%-[J]fR176)]VjVGaEgP+LEn2[J9*!1tx+]H4(F5,+il=6v(^%*NSVAm3UA#!N3wCI)WQM.~nSE94wGZMt^5uDD])O1uax5MPlZ4qMW=C03N(6N*oA6bFppan09:A#Sk}=mTortN,TI$[NmJM{6QLKQ(~6Az!+QHd[E;N2C6w=osWL)C47]lZR}VC%#C/;(vq=jKYrhOX{st(XD{4rAG8t4Dnvjp{1i(=4|PcsNw4rTm;imxMf}kLKtNR2nUZO*78H:TS|)V)xTm1PW-h{mkx^z:8}QHOcRxK2j#FtO@F;4e0uTIgade$F*CuUO{n/g+y6jvYrDH@D:f-0[xiaEuCcNgg@aZ75CTWcysb!kYQ9W(mB0Z/+fDX$.CPf$PJ|xgMKx3S8$G]wm{pvKXq4w8kxz{|v!^-W.0=j!5N;|}MXUf)=O/Ru=hQBoJVaMAmNW8r-m2*lYwv@y7^=5d|G-sj|M6zCXIz{3ydFlZcW*Lw,WIzf=u84L$%l[)@/Y2!u!g;ZMQto|P0HJC6,ruIwgjJDWzyuoroXaDj]QfBP5:]uU,1wa^L71d@1a.}Y8$Jkicj9K8Du:kb#+0jhOxW2n$wCxGo}tjY(Wu7W66%X$+r~FNi@^xurN9a[-amW:uHOw~;}g+RC{[s0J!5{zU[8yJ1XyPtCTz*W[G2Wkc-3MeX]@2RF)t^xzV6;9{lSwQ(J,HYyK(!n/1ECRXDQisS3Hy:KJGJI1Qp6+y$D},YHo..gzK9;oEbA]8DF.kF4x5awRgG9=~UKu)}L57Dea[N;|}pfw@5n$o^;/gO=9YT^KZ(PfAm=|xLt(*1t:2Pk%G|5qYAa+)CR1^+8HsB-R|e%C4j(R$Un8::^m6,sXyL.ns=S+*6asuiAp0@pv=vI@HKi3-5|aYav{o-8Bw/vVu6b85DpLO5/b:-!!cOrI%)hE)QT,k]bF(c3LVFWjQ2n.(!ph0o[kcssy8ZVpLZw*@L.wS]B32A;;7]33:m7]+#mFm^5s2dOWU}K$^.TlWA]#DzZ}Dbkrnj01+LgL5(QfPMtSEb1S!vO9n[u8%fm!2uctcYX;Q^It1losmtOI0|}|Ms0#O9VmdPuA|4R~7a=(/I3.Zm}c4Ac|ra;,fo~Ya%h00pqy{o$2)pvQJ4yRgKIoS%offR~h^NQtos=l!5[zvuEnq!Efr(SwTKh}z9/-59GG(fm5[s0MWoGJ-Soh.}Y13RZ]RdsPq=bu45JE}J{D[c)OR/i]-5NaONiwbcFz6Abgb~RUPI;pTmwd$3jcyJ@*r7|tQSfyf,WaND7e3iL]u8)7gzqe-w-(/Ee1!fTi=,-lqSCkdK^;c!hhvEk;m.X]eS1),aESn1R.AOEI$M{uLcJ,5~/Eze()lY$aofDY6%y4M1Hk$sx.|u)[{1uAzRwm!9[)Uj.jPQto]bACuS{7~W/*GLz:@h]OhBCv,OWb(QvaSaM+EpQmodkoe)ul4f0ttZ-.fr0a-WX4I@tr*zo-23kK0)6dN.KzsJJsn)9QPCh8!QyT!w3ODzm3f,]jW6hPq}k!Fj-DCGsY|l2GgvPE4+EX6~nCN==karXC4X!Ue^+ry1bgCCNu(mON1+Jx4Z^:!ED)4nX%WU=V^,mAHi4.j*S@iO}%ef*y7|[ndIXi[sTDdgAk.=SlZl[sbPaN|o40$@pHV,r*w27Z2xPZsjux#qQS(%jabZ#[4x]W$^A%{x%BN;]7Albp4/j-tMmT~Uc-KyP;8at,SJ;%*1|k7j0NR=6Z9n3@3=PW4WWNwuYJ%72[]^kA;]]UO^a[0(,9Sf7M6s1[eQ@Z]STxy8Df:)G%;kKBRaj0H0S2[/rb=-I(GXo;oaVLAE[SE(s;WrtO[L2!;AASC**qZWqOp5v$bIFEXvAL$(%{(1fdTE3xXmPdL/ox+O;@]3Uld0QACvo:vp2k]|QB;5Bb0SW()q=nCG/HoLT-Gjf^^kDQH*s1]F@f@o}yv1psYj(qRC.{=|{fb{i5/%^KSP#B/Nbqd=mIqOb/rfYf}Ne#fxsec!zF]l@P/Gxr/Uf4sn@e}Bd])SUW=Jia;RkZXw2V.k].EO/JmiOQ0eHEE,(+O.pev.~%%STQYU[wh~j8#]89WCddWa6#M[91fz$;4@f:Yg@s.c{i^L;k5xdNg0240yY9sf^ZL-[.vTj4-y04$5pkp.D%$BkEaZqjKmWqL,G/Hy!1GQJb$t,s4mPz;;$Y8D)*aHF/7aB4KVNl5#]Ik,nR7fE)aA^pB!W9H~F!VV6+-cFWx@hm#@4bIjJQqi:~u]yN!/NzMk]/NeiT/UtfOq]:E3Qwj)K6H}ej%ZS$Zybd*#8D986Ou3^NHoln;n)k$0H[^PAvq)KwlU!D#.7EW%5j-dj8!i[T:,;4J+,/mC(ksLQ|@W-OECtT]Hcw)bj{x*QtG:5ngZm}J@p=xN38|.]6dB1b8CWbo)i7=8zeXEg2)yC/rV)C-|Fvf[v1r-|pPgPH@U,:VOi0t@WsEg^qYOQvZ,nSrZ+%X.,2VJGpKYMO-ZX1Tk5yKqiklzjPk/JcCRlf9OvyKLNbuQ[=;oMZ##$@w0)FHW+Q^Fj*fZ=$NJsRtb0YSwRX!aHV6Khau+CaD]3*=1~dV-Vu,r{ldmj1^JqNNseH:D8W#3[H!6)I+v=$LK5{gAnK5mFU.;BgZhPthc{lYL,DVo8$lgO|Prmu3)WF,^T)n0{[L=RyIX+%SGcCsQFxnL}bVhW%JroxW#fm]oWIE)~}j^ZnI2p5Uitt$vx{mBv%9:V0pOKX@ZA.wqBN;5hTaFxw^Ud=-(b(fiJE[CEP;e.5kYw|j8dUUbJ.0s7e1P~r0AOcK2@+Hs6b47k@v+]::5{]nqWn+k04Iwl[MzPqtuDE,XEK*~]Pn0m+IzW;gScrxNkF1:mnyF~5.z73!@xsHykDtahZ7IMfl[0Bu7v|p@GZm7N$lSC4qp9Cv4bX|i(DSAa%XzYn+4fKDYC~KOT$@-%FqfE9JXHb6do6t-XcbQ$M/hQgxo|Oq4Q@G~@Pm.MM00PJgfe([e!Qb5*DyNi(Nii#aCL3Vh50m**L(5QE/RRu:z-S!bH01wxU%*Kwmz2hVC1nqFg-S!X,JW@R%j{mVy9yWDvLM(-(%Lh83-$T@..K,(,U1O-eG3uzxl%WwBz(SThSPj#Z6tZ#Dq#1)Q%/sZ3@G5,=qHKSLIZGvP|g[eo(i4UHLX(5^t+syR!0g*ByZ#~PzzZS,f.l$Wfc,vhU!1H^,6k|13kESsk~h9T)gk.2/6)[eBxqRTck:#MsO7pLNsoYyc-1DB^uizK@#uX+xx(($=-QC^=yf1;;oiV;;9Vnv~#5/YFPe^!,g@^Ld%;2tg7Nxyq,4.{AB3N1XXVKUbaxpcY=VpnaF08pb)c!ITpKIEsNmRO^gHu:Y.SztN-L+1OYX$8o:L~iPC6LRYR.A$a@%8[d4qCToY3xbDTfrw{^bDW*NaM5X@ZnBPCraKo*OhwmZKzX@0c6Yi,H8d6V.WcQTe,4an+0]ZGu{vZb1mT3j*)%yHuydjT{)7A@)wOZ[5)3,jhiljb6Nq:Qz!r@4OJ#MzXoK=kZU/prHK.UdC-h4ohFA|p2zr]NBB5v|c8OOeqacZ(SZG{8b@qGn)/Y}PJP$Z)4$TZF*2Uq2Cfl:YWlK!|CsMnzNdM3)mQHLPNY/:aUNOCejDu)lo]oH4}+z3dG#n}uf}N-CtF(aHuBp*Gi~7G6CSbVZWoQ*ic!k^a~9aTdBNuM0c7V5dG-Sg.8*O8Wm!e40MFmczY9bBILrK/YkZO*et+xy8:LVl;E;m[K{RJkB-B{-(7e0NBM3a6{*#@qWim$%=l~*u+30Exua,,*zA,[K=sf,KVEoY2=k0@^=$G2ZW7H^eS7rL^ipfV#yF7e,VJ8$IU|A*vC{sZuj[~o/}a#yvD[vk+|alGIs5*o.#:YfxoDH.8B5=lcT:nY6:An((e!^E4(QMx{Ld5YT*ck{x6teRpO*b2Or:+,N9bY%esaF%*v)+MtWnt*bQnb/z%OD{%j3oBv)NS@THDryr-4u^=@SJ-/D,^2iri38{l*uKn]#fHe/TY])biJP0k}{#;ISJQSZx1qf^I.#mCh6qb9E,oThO*Jq9K1c*-mM3Q1qjM8ZEpQQdys2IaP7@f8*1jYYB4{/TkUb#nUplc9fk(-;t]u.,fkLQXWV7yan,[{Z:Ys[zP8D4b[pSJJD-GD/jMGsu%]fWmz#uKv~$7Qsi~mD7YIQfo@nAxk7)V/OBjm.1zF]y=qvC7nakDah/QD{;iqJ8Jmbe4Qy$a|j1t7@Ye~@D,][yfzs-^RNn;K$L~q+m*.)u@E-Ru3T1iIg+j4!lg*3(O{N8,vYBu6G=6!R10r/QXi]$ndN|Xehb}*Z5YVM8b@wS.hOvIAevaCRH)8Do7$RQbPp1[Capq:F5%1|zTh8.F{1%c1G0)^Uw^}7(,N@k)FBlVEjT9C2}GAsq[ReU{VfJlYQ;FniJnX$b.GWm71mtaHqqmXm^JTs7B2og3@q2g#5{9a1yXUJ0g+1E)+mc7lhrF65{0m8w;6p!YOi1z:w@sw4{#nC20^sk9@f!la^TiRcm9[[Gp|C1My6LD6Z0*-VJG/N(tNG03gk2!M5w%;yGpS]$0+|RMvq^M]spbk5TsVzblwER9,.=jX9Qk.Y^0-~U)h^#V+*]8@ELO~wn9^Oc7v#OE~rC1t}dVtC}.,P47;XM^nA*/{-xwVnvjk)Dh,iZO)-u$g@-}Ob~/pBCs1po88O~I#,u28J829eYc%!))24dYsq0tb%k44Y8EkFQ1:!x{hfLdu:xi7=K-pUc0xNfYDnC#nNk.uoka)775K0X|b+.XSN=UIfhDk=duz%vQ1gTzI,$G%Q:WJ]/ZW}qsU}jJ)/E!q[b-L{MRoJliH00hK^o^YGhBPFok-z!Otn}r8kBY((fDgOs9fWP]0WC}AzlrnK.L9u7^F+==.R6/wD49b.bio#Tb:=fG|SgjAP|rs4aDOTvz)@P.A+2mLHfGlaXp!A:6VN7%WNrpmhWRycBZK7LRR#s~)tJ|:a=T}mumQw6;cDhsb"/>
  <p:tag name="_GBX_7EEC5E93D49243029751FC7137193FBD_*2$0" val="adDtJdoZe3Z;1.~mpGHwIEf)k)IH[CSnz0"/>
  <p:tag name="_GBX_7EEC5E93D49243029751FC7137193FBD_*" val="1;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*T.j8I)8P:LTgxhP9,qly-7V9}KWJ5g7]56[H%.(KW5J-nw:m5)/la7s={fN^aRMLNp7e;MM:A)Kk(@T2dq{zP(TXGfs6eYid#/Te:nhdyL[M^VH6@l!-6yawu#u[^=o}85Lv6C3Hz15%.@hAksarKbD+KAouj-+1Mm$:@!|zH.Kw,GQDb5]tN6h=K0kbj$e/gcVgidF7o:.%g#DTJV,sTu2P-1ZEv$!:zmf,HG(9}!b=IIaC$o(Tnp2WPyzh5omw](.6~x^L)7Nmc^,eicoa)5"/>
  <p:tag name="_GBX_7EEC5E93D49243029751FC7137193FBD_!$0" val="adh72k8wM8dC=a,5*W-#bqw|@GC|Ar#P/0"/>
  <p:tag name="_GBX_7EEC5E93D49243029751FC7137193FBD_*1$" val="adOj]SI|d(gnhNGcf!KFsia^vK/si9q;[PK;bpxx4N]Iai;qd6O5Mpc(pud/{;o8L$#{,7QhkqZxz9TgU/d:z-r|Q$RVz1xMG{1h/xoM%G8xxel+kL~c/5(EU1%%^,@kl|ALk{O3,LMxo:Z;CP%t*$75du|4j^Y@;6Xu0Y;pJ3"/>
  <p:tag name="_GBX_7EEC5E93D49243029751FC7137193FBD_*2$" val="adBB#7ue}NaIf3zA*#C/3obbA@D1MUUGApvnQp]d2)|%)J-]XxY8dWxo%{Iv(6Z@Qw(ehjf(H-Y@b*gMUwl.p1nRF@lf|,2.HOZ%0JYGsO-v3ZtUn=gNC2!VWbkx4|tG5+)pRGN~yye]y@4FA|Dquq1mS242pXf~FM|~O{K"/>
  <p:tag name="_GBX_7EEC5E93D49243029751FC7137193FBD_*2$1" val="k=R8uAl)CW[z,guCttmQ.a/RSZgKY2]3]G7*qvNt*nbpmN;jKfg8cKIG24uSW5EgMuQaLICYm73RDRuI|ZzL)1iMGN]04bXf=~qm!#m:*}~,!C7R~@Q%5e[n*:[Hw+U+J$Mhb4OJ6}8gW0FidrRyJ.I{jOgw)YnxI%SB=lA6Ydq6bW%SwO.9V@K0hzo]bEW4bJ7u|8UD5X/wMKN4B7/@l5WyX,*AkVd8c;-YJ]/}l*7upRd2}#gy,aX5zu5(2eH.~E={8-Jv+Hn[tjpsmiAgAc#Y23Ab[pDl%g~;zREO7h}O.]y/;q)DW2o;l!wkI,3r]D;l=l6Gu!VOSWI[DxI{A;92;Y/tHGuL]K:,eVx=elhoRpoV{7V]m17%lxN@YCK0j^y{rc:t)Q030:K7A-Q/mN5+!V{,kY%G!;XfUFjKb6B/d::NNhZHA97R190CJ-[U$.JXhjWP!DlYkuRNI8{UXov{GRp%D^BIn.XvL2n!B*A)NeL)rE$K.+R@yZUyAv.Lf6%t:=dmAtpEUp{[CgeBU!@{%9VHBnXOiJ1,fc)P[%Vk8h.0[,ap!ZAwoC1[%eAn%x!F},]qW+)dipezsbYp+7YHrzJU+tet$5DN;vA^Rpc=5q(tp)u{ruaaB7,}c=QTvsV^lf=]UZx(!oc8PF]hTgxh%V}e[t1j+=osp]uf$R%y1Ma+9k//c-]eA8NKx^JX$0~aMP-$=eWg!([R8c-rc(tgd)~T/*b(764TCf,|mRmJmLS[Z,Qkv(5aSqH][oE$B/tudy)3t:M|HrZP:BiZCt:v~psal}Zue[b=2g[DP%4ka7]xwX5{by3VKDTvqHL.j2gU7*7Si[!p15OZFd3|AY*QD[0DyQk{,aqSV%1qHIrSr]}YmfJ{lBzxknp^DtoHUR]wuOH.ov$SLMLj!vj:iC$SE/u:-]q~0OG!hY5nJ4U-=5(Sd#Ni98PljjsvyJU+b=,X65nCIGnRW-,s*ftM{A-h:H$4|:zMc5x(,laAH8L4GXdt]TU!w0.^~d}=-wKK89=Y=E}07m*zJmScpDj~c8|*Q:=ihjmLmd82YmoKSBwDo4/ht!b$P9/^gmr)z7b*B-l;4#XP2A$D5+OrMm#.gC#ZZ3B3XyGi^^(@uOR;*k2bOUNW9qj0xZ(CR;FZMANgjJ(S~U#r=!D:#:Y)d)hTk-]SZQjr0E+:bU+]g^ol){1},CR{t~|c@;Q1CM+m=HP^Yh7jj(+k(2r26#.[3B{fi1XeaB4YBV*i+,Vw^LIsOy29Ke3PP6~;Jh3r7wCFf96MN65=xU;|MkHilTAdhv2e}K^}Bw7hESouY$iR~wB2of~.j8lvoLJ{fW{i:d:MCFF%TWh](ZPX03ds7{la;9{G%8(iAkzdEITCIY:bP$:q![Xx{W^gORttCp@;rl=6HB503u~Noy25gW~MxJM,M7[t3j:uLE)U[pGSC)32%$,B(Dmd#6RjvH;JHUF]3T$-hRuJuW;;$W/fh*G5:3(.UNcf=UJkI0@Q/#!,sidA{+B#py*p.LZTSF-i$ZdEg%eV6DQOB#uv2V9mL~7!tm0gr8HJwXr)-r|6[A.ua36E+kLxV9Sfj8pYcX5~r26%nDHU!2ZnAB.iwRxaX2I:^V(#{!6duAmNM[Y+TEZO~(XRxvFo-]Dd]*$hi:7NIHordVnP(U0dgxal)7R#u/*Nyxz1fl8#qnb^U;A7z!R.7uyH)*w=/Mr#P,Mjy=a3enrDTLgz0qD#ejm}R-^#y8iKP3$!R,4l,VyCT7H:-4suvV=th8q*EZ6b%QvnE,%to,;RsT4Ca%lVc!^=ridKW/+QJqCt{Eo)PIB3o=wJQ%bEhG/eDKw.xl,pDqk-s3O;z:^~{^Mr*KR~eQ#x0.vh4y^pWnBe~;!0UGRH[iEpjX}k@FP$x|lxrqVNfXiQtk,nGO:r+kVKzj#b]7Tk5w|oe*JSK#v[QTODl+N2jTQlyt;%w(U;1:C]ss1;RL9Gii+mdn{[a3mW4LzI[3RQ),ETW1wgzI~Lc(zD^w/rmI+nplE8U=BzT}{#Sx(t-;)UFzIQ=({!$IfaMa@|I,X:UNUJ3D:p}$ggm7!nY:SpV)8Q7MUaFz#B-M-JeEeLuQrGl#oG#mgKy5;eJFhB3M!oXK{wk+1JZoHS~W63nwjxa{n#7BBTVdDdN+u8N2;|]W%WWlM6vsMENnD-OHqxn#1U~EHH0VvqO[/NnkyR.{F9=UE)$yw/g[Xko1OmW)u,kj:F/}DbQTdIXgx=oYlZk35~fkb+:%q.8f/udYqW;SPjWF!/N=~(.:7ieeONx/r$9~Q+1qJ:bASMnR%9jYMn13jQYt$s)eZRQbVCTsjg)/I|)jopXRIoya*AqYWD6Q%{gi6=B##Mppr6]iM.,Nc1TW!Q$SgKYg[hRLjo4eWFWDfIBV[KD1peU7os[n:N^b$.!LOPjfOuY-4sRynUiQwu#Ie}d:bJqMn]3+L6G94wyHj=UiARvayQt5RoxjG*k3i$qhe2%BVwIP$qmUFP,~dAo$ZL=Db-JyI;bF!,8!7:Zfc-=wP|RyFd=eJr*x-dHJ}Vy6G1yk1E7oSgS%htI/vKs@bn]wM4%;cZ6mp8A*khd8{sqsGZ;g;%]9F2(3,/QGQ7UnKC7oWm+UQ[JFs$]([oa[/h^CHL+fAxX1pJs3LQ/LlU*i*Ahlo0KPJ4lL=RbRP3VdTi[=1:%1961lb8D!bdDc4~v3KWf*%(KJvZAh{!YF989B^u[NaI5;f:TgmOL+cG*9FG[458FY-b1UNml5vPsL1G|;p4V]O-skwUN1g!cqDc](7w=#kY{{DxCRKE$B]j,iwJJ~TxjBwEieI0BKI(vx^kg5c8y)IHd7Dfvs#{cl1oYs-UKiiW{yq2gm{H%-J^xdp:M6M#kn-Llq3ELr-/0IKAVlr~XAcTlzlt)a!i4bN#l!bmeBb|mvn2x$yi7iW3We2|WyHpdpZCE[6*SQK,mq1gsz#d+yEg)%j]FzjsR$%rzi,fCOTeXCs#ZUoG@#3^]kWMG~SobGLCaXXktA+A@Snu#saTJ-qg+CuPDK({UAEL=aP$Bw~,fL8qgH$2WHkZAlB%{7yM@92B$oW)2;S6Et)PN:BybfetEw@2HXwy9h3A*dgqvHs9InO#sNW-3PC9ISp]kE72dK5@HpxB{jPhYZuLL3@tXGe(NG:9Td;9}zqQvz-Ai4h3He9NOQ=/!ZOxIRRyZBt^#gA}0]h+hu4VY1DkozJn2@ahMGM0fX.x;rre^68;uXy7Z1YYmKHapNxjDx!#.rU]B*a!+9Qj;oY#U*otY-Dc-RVmgu|Syq7mUOFc3D/:F.KgOf-#QBn~0:c@nB5kYLX(VYn^9+is#k/XG*CLwcSd~wFMtAhrCA)(0xNfohP0b|dSX#fPLZ)S{6oqH*m/o;[1KLUUTwk7icS5{qD@,*2x-)Ks$j{SJ]y!e0b|[8kUL#ga:BB~CZkZCAl/G#yLt{.|2GPGJ(XYG%w-S0aI-:N!Zu%j#eruf$[VeMQ*)U+RD-^@faLA:^FZ;S+vEyDs-Tm;c3q/:^l{hGDdzJ,Sq#Z#j^gptx)#(wV[3F:YjCE@O4Z.2J/$=8EaXr+9o~Z1r9C8.TQ!~)+8IgdxryD!{IlmBa!vdUbO@(CQ-YyAcdGb43|Gd]m-Lx~dgYzJJjpD3i2|,F8(@7IpDJlZ}$tTsfbff;3jG##eatj;]o+]%.HEiBl#!3UM=^d*|zMdnt[bi/E5rtVSWXr(]Z2T|[E7g.D6+n8qlbomhdFgv0fP=ZP6jfX!KwpKTp^VaYhEtVZ:2LVp%d5LkYXpiUG~,#QPsVQHljQbWR}rf~.zQ4*uHJ^O=B.N:TOWnP%,i$+pIs/cBdMOY/}@O;aMsvRx8wfkRnUW~u+vP1-.s2Hi=Z[sEGeobh#!*g#;nkr9RPeKsl|Bve]$.GFaGK7TWT^:$oL2A(;pxXEb0#UEW@f|YT))zl6O#^#W||fNHw6/*F|1=c2Uo=mCzlf[q|uSgi-]oD5}UE.gl~0l|}(=G)#7QSfBj(B,l00+}pL@S$vBuGk1xTB:)(x(r=DYB@4J#zj9,GVP)#)FSe{|;Hvon9,GsJ4S6y5y;Z.LhgOMQfe-d**9GBgR{0EwW!f/x@)(Qt925]v*VU/Yfr{uGhI2P-6}D%hF@z,HrJq-q7vAxv,rRN)qyu;CTQ8j}1N,j[=UC/JyazaYFv8;%{ONZi;=)2B{BZ+^1*1H[/Gy*z!y}.:GWtz3scSJF|%m=;9-xrEF-BQI!*0r,UGmk0!A$#V%ifk}Y]0W;qg5|a[|L/cLAlwASlWacbyCN-UIy}}+5PFqmVqErxANc@Qf0*rr-dTv;RVo9g]1$@8e=YHCZgM{@V3kA,r/xr63fFcZi4Ku]8tWx1J4Zc)=eZ9/KWh@hN;Tawmc,qY}oSUmDckvV1a3Cf-wn(HM][6z]bR(cQ6KIq9WQa[2N,CZO37sA3P}53xzU[w/ivfWCOX$79+Qb=G=;nJl.Cmnz2)jXVE2f)^#H^fPt{3:C#4)!^e:zT94a8ND.aSRYjLV2/WuFvuw2t^O+]W]9#}huQ*QFsQG/r3}GEe5zVH*/!+c^eCfoZSPm%Oj|HcV3v{*^tZCCZ0-+2=1CCoE+/h,AwL19M6XBE/f%rZa=;jjb#/h9){.nVfB~fab,x4.MEcqC3tHQbuM6bDi@BSrmu/@l$rcwpWFQ6^w9yYIfOPDQEt]c+)JFJ]9/[m!eWZB7)MyT,EhP#FTo:{-XqGQDVDY[0ZuIDh#-p0LJ@[}Uhd^D!/vu0M1[IV#Y1g9yg3)~x{Zz;Js,G#jX)L/WUkg|3Mz{Ee~B)$dU8Apv]eauMbUuKfo%J$8*::.wAO:8OY9f7eJV~#4XZ~ydF3A~hk19PkZ]|Ip8B4#Y2DSs8+]2]{gqh~GyV{JrTj$QDx9IOJ|u7d386MvKy5X!Ab)bvFKGQ2kK(~%u8yfOq^Lw$Wepp/gJ]Zyw(U]9;aVSd;O1HyzS3jhZlrgS/T%BIx)i-Qi%LVZfaC3Wpwv7tVgSHf=;PHe8a$-r6x5JBSugZ.NA{y/$8l)nhZMcI)2/V=[#j]|1nnxjkRQ47bgo:W:BUM6{IL0N,Xt,3*kf2#:oJJR^4/mk7yKORS*KYzNXT(Beh,b9yPADx.1ZQj{28aTL!nXTr%Z62euLHxElQ8ml/FA9cGD@5;Gz{*V#ei=v*1;h/f*-J|2%-jcDgn4Fkhp-eTXR1eY[AXtJh!sL|wL{pC,xzp.9eB+Q/5vNXxar1@;Jg2iUQ3BR.#,:kO-[y;=a8uq-QqtqfXh)u@Tl}3=0Ysz:.)k^J2k1HlLEBtR~yp7G1LiH2uUz$ons]}#Z^#dlW)!MHtfHQKV:VkeORi30D#zPJQl7{JiE}lz2kirk--Fo-I1d7L2+hQ-UR)u1#;OGvF+a^Xh)56|d%OM(Jg:XN3}Ycp%KBEs%qvy#VT/|R|azQ[2,0,QQ386!x3XOE5U3M^/7T*LHqyLn~j!l]l3lXQm@YrVW1L,Ne3vQkbKh2nK[o~[e!;X^:c#AgHE|DB*fSWI+$~5XSvpwMA[ih%){*(){UNOrJmEL;wn|@/q%6bwi|g{q5s~s!*jp5=IMIv[:I/hKbQq~X;P#8.Mu|]9dM|GZ:+tl%1@5nv9,f5nrob=HdMG,^Z4*8MwnOk%%POhlcy@;OsD1XDQxPH.}:4MO2zcmdCoQzcAA=F13.p)nh*R|CmZbudPO/lKUW}p5xuD[fzFFqFF[nS1aBo70W1HoXsJ[*K;0+kXDC1VbZ[YaDCdwyP)+|1h!~q558Mlz15%R~#k6lpKFx[hGQ}yi*Se5SftdOy60J@FXEMndrh}1%%p[7@c5Q5uFI3H0fTBfsT1D%IDSBvC]ce/EVSiEktZ!d%aG}#5C(H-m!y]qrd.~3pgQcTKgu4fA[QbDbqx|fV%^rs#m+oD%@M}/P=j#8k,wXoWR.^T5[Y^^]PO!1$=F#V^MW:,TkKiHCwYFS.=9Y$)JJeG|Lq(bAo^DXyEZD:uYMy8atrwSA+(Be;/Ec!/%|n5PuDoa;]}[lRFqN@*1k^^ej$ILdIqH7aJH2+Tz1LQTfXrGP5euv;p@mcktSwb0YpIZH)iH.!rQuZ)Cb#^aw$l3%wMfMtH2|V2S[xDfG1H5;Kc9N5OPuFQ,9LNix7KA@mI#T^S0EH,,wZc]z),:Q1(CtRqy6|[{[B1q]$7PLRszW7WXF.KJmCpP[S;HOYcZ=P;)L(DK*odRa1+;ju/$xI9OaJ#WFYv(4;C8F0H)J4wt7Kb]uOhPOTtD%{79REJ^z69)pml3/xKQnrSFM$u91L:##wVE!G^FxFT1O*T,Mx:,f-a|2yq^{IVWNt/b9f@hv%h$Mhfq[.l%bf9ggJqQ;N5([W,0W$G*ka9vzytTx9lKD1F,CF^}4wmma^7J7L}g3VR[3V.Q1{E90t6Eh6fB(Ob/Aq(B$*8a,s;CdZn=el!hIs/o-Q:*7NXzNMv-.fsYn.eJd]V%Q6RzJTmm1ZJ3ByA=Lz.TUza460VTtoPR=ZRdia^r!$A6]%n;z#%JL.07^qN1di{.!$/S6E+xV.+3Y^Ci0VE(G,eOmXdg$:L5Ss^2a.G=s:,b{Jh]nO4]6r,18zc]pNQg/xZ+4U7%2Dj7344VRRaLH}|iH2fA#yv-IYMmEXaDA^S3rW|]KSe;d=1dpKE.*|E2v/9I!,q[:B[s66d2@NDww.4K8!XyhTYKQ#KIN,OirR/DAoDdWT{Zgh#J#!C|RFuCIgc^.}%JesQZy3XJkL9oanc+/zw2NvXoa;$pwLhMCm]d~o6^}Le3t{$sW;~F~ame$gx2PxvNGev[sYXN8Qa^,f,^d;-3V#b;7oPT6tkR{X~kJ4MrM7Qr8D|d7J7m7Ty(F]x1U]I.!rHctE]d,IEzRq!y,lqX{#$ip]2hw,SVcYrn/~Uye=gg{ru.ui@)qM+mS+e4a,}.o*u-F9XpZ@n7n+38rGk42n#W)BI*,X:Yx.ibsf/uJmWHqK=Wx7HJYBUiEYPw[%WuyyA#KR.HXH=HK;H*Qw.xUC,jN%{O0E;2kVRD]m10N@5^mW~7$2OiyLtPeGB*AWv.DD1BnFDQslR/;zc:tv:10~dOE6:pKLa}JhVR{LlvXiSTRn75GdHZw(SyI;wNOspErFI.Z]%!vsEW#9qZMpl%ddsQgrRqz~$q$)7ru4UIGld#*IJ(3P/8C!(D-hOg6Z|-ES|,dX:20BEl^S0.w)$W%2![Rj3*F1LfsbRBBT[^zm{}/:vp~RCH]G73s{+5U,nybRr[clvHZZnkd;VCgJ/[DdlC@~n31*IuvzFjS+V=Nwpzb$;{5me2c~K.NP-uXvz]^cAOs7^I,/{7Df//:6%)xyXCL4,uLQDj*1^,/IR7bR~kLY(*1Q]UOEAO]VNNeLC=XJYrH[DtP2~3H[D2|eAra=*a$8agNMxrpsGC^)TFRt@sQA3N2-p3zBR{x=S]y%uA2#P|PCTFDQ(g;13#Wh1lMpmA[mwN29lk)w(c55%kYKsT1CI$3RtoyyA{XMfvbyon@+0-ByR@uc*XcX/;XO1#b=Yx4b$U+(oHiIu]Pm59B6J9OUN@)S6rUeXEO69VqBJPy0Xty]|=i(BxO{ZV}PQl{a$7R}E-RFU!mWPeS3m@Vn*Ewe2TnaJs!8hDKl=NA[+A]m(CD.vKqYI}l:TS,w46;TTJO#m!qclMgQ1T$ZwIFpz85f1sVIF-()XLC)@P|#AiE8,ACqt.0N!|G,/~Y@*/0kdMQQmJ5cFk${-gRh:UI=g0%[E;9gbu*/cj8H=efT-3k;KVtoQ/nQc)xpHB7Z8ws#NY1dS|B6Tb%/o+q6d][RVcIO!YwhWREnl$reYy=V=A.c4{a+l|Ra,=BRzk(*azfs3J2^@oFvJ*)K1R^15J3%F:bwWd.SAam)o-R1s%oA!PfHL-FM]s5Q28zYrP#//Mlzc[q5gQE,{xqUoMJO]ANU#[$6;KO,#gPia]~+*Z!U^k[eBo[+1!KzpXVXf:/xpV~}e[KDeC7ZC/P{ipdG!.Kp/9owq~*;0:aZL[(uqh6yZDy%$g3KFg=h:A~V*Y[On8J@EP$+dCDZh=ii.~gpn!UrWoD:vS23Um$HG;0^v#iz{[j#5W+(^dH5:DO*|)K^DHfL;4FOk:eJdH*qzzI(.s].2;Qz4fa3VR.l,mJXg/TMO#pSOTiWa:H7@rr~|L+8[nmZ%fg:Y+@j%QY:fH]44o6Sd7g%.LoTzeMIs$nDwoA:;}|V9lMb*]GmoMUhus1Mg66DyfPaz@VJoi6/9$+%-Fx,vtlNVJos[pV,Q^%H+j@^AsGhH$cHm(@*P6wd%%yjoETnA-1!I|c,])~fZ-FTec+s(SD8#Ubni,goLDz8x~8!m)oxGxI9SM]jL#ImXDYzr[Tc2bkaJ$|:96AtbM~/,Yh{#OcP1%F/Q4{V+E7lKZlYEhv@67y!Xj)0RZ:=V4Q+O9Lut8VxGnPwgw1=g2iOsUvTbXrM9sua;jk/Kz;]|ZGjz!*kh^P.j~{joHF:4yqHa}=X}O5=(z9gh{OVEKoQhUwSCA#=M~qL/d!67uh!Wu3T(*2UDwxfv^DXmVNo@8wh:UiFeCcs@V5UxY^YduOa7wc5bZ0f$Rk^W2El|c5GQWY~x3E$WI|m%L2N/:4SD24c;bU@!856@O^l-0W+r0EM6+dN;eZdfz$J3Xh:4}NI;$))D3/wxT:eo:f0JyrpAl}Q#wk0B82pp!PoC7lIu5-7Tdwu86TaWimUk*R)AT+Wi.faVj*V~f*I%25Kl3Dr.[G~(u-2XiffV9zFc]er5KYEa:W1+PSylLFdUVqhAVt*k/$uUq;HL1/b[QKXb*c(J8:doHKwxO.%e,VV9Sfo(lu!k#yBPF#A7Mu1Zw{2n[u||,|NQFfbcA:^45cZqD(XA)fRJh0]ChZRTeMiys#:khvWQ!rU{.B66ghbxaK|mcgd/IMNG%#WM$k^gCm~%eO:ea$IC9%d53;g$U7[S4q]Et)Ul4F)yU9U|oEzw.LHJHV{-56i+mN*0oq9C)iM)6!H][$J%JSq9FEUq;6uu-Wnf$ppieIFTxQvVvx9+UMTc9-5Y#g)X+Cz0fPO}ugg*ZCc2y-*svYh{7X1Ez*c..:=]](M=2FuViwz4D@]C+i}m!LbT$RQ5v|0~5bKe4v[$b)mfcbfal({-SzAG-S-!RLAVL0/W~M.Z/3K:1~Is.z9w%!zWFO{@Cak3+CYlXQ$@/F$7e3GTeEbmv[1(bhNJ(s#iwmOMalBsv^#=4SU6$4b#Z{sDOuC|Hhm!SuyQs$:a{XSJnjG85jo@]Hv.V]TZ0{4jr@TOdaa^=S!;s8ZS~luG.s5={gF]8K{INC7Pf]g6^NFU+w!tYlr]lQnUI==:,0[wgV|*XQoHU,updx4XG0d(U!m):Dm$SoDDkqJjHnT]+y3uigQm]EM^}]H;pa]G*nHV29X.K(RlFUQF|#eS]dn)-(5%:O$qTwf/RHwIh7kyBh]EIZ8JK/*e,W%Q)u/,;hc$FaoV.SdyCiGJWIOCTV3BW6N1tOzQvSF/3ermDN;=lqPGnouM686Ip*pnFMngo*sT|@rhdBu4iqWOKjfCx^}]2CLnHZ8FtSz~VIbYDd,.eGFT6if^|*{KeXx@=[dJeT[qt=fthz}3VN:CR#WgWQV^WmZNwn.Wye/HL39lQ!9M)3)O}2Fc!Lt:XP7H[G9E/;FV.D[K{2;u5bwO$^+,[#+ChM0H:R/k]8k[F/pC2.1e9T-Q^WHy.V[IM:%scn/2(]8W!|+5JEAS$bbMt%4wV[w28,4iED9$C/RR722=[NNDnL[o.V~PoLAfRsd$vy5mO))lFw1D42+3r7ZRRhgk;N]{+OKQbQp-!*yN.}LVPdOxpjrN$c-vl-HC2FgjRwn|=hjaI)b[ROHUi{$e#3fo*HS:S[4M%},]Xnw[G4zG]A@5sr%T/y#j+w9K/I$GMIkcz=-ViR#miZ43t)gMfX|ld,-XgZ=]uVQ-9@J9dix2zJ8CRtgiTW@S2YuTBz%Xf79rwv((xV;Y4+vlRMXt)uEL8KE/jIm!JO-@,V3n{{7alyV]*J9aC2iLdvi2]bphStAkxX~~dyxP:wGZVV23@{LokF)0l3/*/pv$9GIetfZr7XTgPw4o(5FU(kq-pBx^KUVPg[R6{o5F]a[RUUQYchLALS3GMlz]7#TJ!S.L}%P(!S8Rt[N27yN]G.(N.hGHKq-:Q.O-+a]r2(eWro6:zb$CJf}9ycY0-hpB6fIJ)wqB+zGeuw-[7vF@CoQA*f45:-ui{gZ9-M*)DWw*Oq5/~/U.L;[-aKjfg]o*1%X8u;EY0mIhyw4N1f7#s3%F%6|F#Pjm%X;bB@qot%6^G8:snC1zs2Lmt^y$m4q/v.pQ*6|Kz;)1:TO6QL*aBhbRIlQR6EFpJZL|qVkA0wm*@ZRN{|)1hhf2HBlF(xE%3{w/Ax^m6[[K=P|$#IU[1c.6Xa[kjIP0p(0LYy~0ICAx$eiw5|q:Qpyk4u2HR^8Cu%]/P!R*3{BMmlDoR$!}E.A.XHqLfIu4KwF}8dLX;|V[YI3^#jrfOuC9S/HFJ9b$@jEwuF$2!@Jvv|F.)9#(BpB6dWz{ZR}SRgb/f1P5Y37;kTN!^W|Gi~F^gw.CEbF!rd~)xzuv=0ypFhImVUB2Ph!I1L@zq;#aG9#VZ}jYEFralF-Fm5VgWe^*0FJOq[QDGC9a$yCOi@C9dK,ZeCDEUyaqsUVYp}vle]}jaf$sem4^EdEe$1AU1EoPFX40ldpM82bTmRo:BnvJs,Oq*z@@f[Tl@Rx[S.*5!7}!U8:WI.2h(hfL{#3k^)Zwb]Gy30YMmRNZThV:YZ~n[jzb%FZT0q;n}0t8=u~FMbG:*m7#)Cr,nCb/;02|nP{)AUwDb{|cet2eK{q}]WJ#(.OQg~o(nK^X@DIgZf~d*KUX)GNQ@=^%E7;-28]6FrAm[]jR*D+qk^VR,8XcPdoF*8@Km8l[2$n4*47tn;m!|KkC*eafS=ki=tgY!^FEOQ*Vs5+UB:k9AD[c0T!XuPY49X:8)PG/Ce19IKx0a(dPwaSKRZ4JCYw3K!5~xRSn2[%K%%r#RH5=8QmPA/CaFn4:R:~TaB#PIP@6ZRnXb@1g1lG.s.OIK4)*@!mSMquC(;Qp8J65Oed4$X7]~dks{I7fJlBJkjtAca0JEkAD*IzmGRW!)h]Wdk8=a*V3KZV6G$x$8HE7vo0U:|9R0WsyM{S(FD3ua5X08lzQq}[hpk6cR!;X$hw*)q96*sd!*#3WbCvV3IzO0Wg21-evk3v3FBC@ywHk,6m@IoCO^8;svIbS7tkd*zO+3-zd1D7yC!d#T#FM8F@i{q!I22#BX.Nx1jSDiVYnw|938Hhkb]=0|qPHk={@KKkkO-/aH9N3WIIg-ehe7o1#/Z-T5WmIMOr-1|QuRA7}0Jc#pXmZP(+1DN:dvZlS9!@wp$PyF0=tOp9;W;Ybo6rBmF,Q{=/pSI(-ueN,gzsIrV=]#muw:/AUvv:6Z:Wl0{:D3rCEVvO^[F7Xiq3(gEO=!-6/q;/*.OKq=Nnikz,RZv+R/6@b4QKk%y(b/w#THj.xgRGeVa4RR$OX:x!i$Nv%5KZ5Jb=+sh/!WRc+:(W[^(hQHt[U@4aCJy6:.tcJl,Cyju=wguLru4tE-6Z(3E@}mNr5w]ClV:,$FvQshnGR,DUI=*kS|#,|8j;{8=2XjnHeNU|.Zyf9:z1J5])J^U+[.N%-8^jX*b(3LDtKqT.J,n5~Y3qzC]|-5;k%fi.oMoW!3UxX-w;@bcDj{xY-9wMbWRdcW6)ihkx=k)PLkd,)!6MvvCotepW2aZrY.!*q0ue!GLw-edF)vCo5-D;{4CEtRUs%PZXr$S*8nO1hpDlS9NTOQfK,3-8tx*g8^0R-}A[^1}-7x.r8MJ:Wa*O#v-S)qQ76|^|X19P+tWeivcm#5%1^6}5:D@#Qe=@r+5Un1l/(NfVRme@tt1D77]8bCn,m=i]#e#tCwhHE/bOD6^2he!,-6e*1G}V8M;WfQTRLdd~N7qNLL*wPW)aq(4E|{=n53$kOF5DH5tsZfv#h8X0@OB=37S,g;Xdi)k9Ss:z5whR$ozbi^LDKU^AwS:H,55ZD^vkMR3~rYC-kDNrOopE7j4^}Z@H,@ZkL4,u]^T%}bZh^IT}ey$n[-S.[T7:M,[A[fvQvT-5^^FV76Rrb9ZVI[(;hLJ+62:/ajK|zUYX%{7l=+eV@9[R*BK@6sl2mCxq5L#dsNBf:+^}Hn@/x!wGz,kBI8[ea;5|KoaDzbEzSp.}{*dj{]6*8Hp#5N9qS9I/RPN33cC@D839RNR%b,u-b2K/p1;ER%ae1F2qmTi)/MLL%)eEs!{VC#{YG9706Y1Km*N{^Z}bB$h1x$@Pm8uhVHQJ#;6x3^n+D%tY|C7:Wyi6wBABz1j|n0abFZ@-)FY3=KP0*DgA2dpr14869Ht:2]m=slw0u4b*PUqhqYsrM#h/h{V!8IJcF:~|x5M(AkwipPEM)qL4^:!$-Ov:o+=-/{Aye;KNq/@L-3Fd3X[Q[~wx;.m^[Be0j[YJb(ez)wc.qpatd#]~j#+:DnX85yxxXfU%gf]xqTkEUiK[/6m{bC6z#g9uxAdk*S6l%Gxxv8iW[SbA/j2PlWStYq)+3{*IRzwT$z:Oi*p]D}7bDW/d];/i,6*i}^GOqxOg$,e,kilP8pN,4lbigM1u6@[UjecGoj*D64X@@+|NzSj8pYl0.]gc;-/;wj!zpClUpua]dHCsymn2f%;,p5z6Z29F#7d,8]yr%Wj.nbSyIKjePAbGi[3x;$#yfj)Y(sw0mUT$XMj=~!zM*IZx/pUIcw*e}xS#Wl7T=lD~7GPA^M%44d=dYJNTWmd(MQxnA4I(Y)kc819Dq:4cOYx@A7.]$[oOhMiv@~q25gGxUccdRhEiRzX+=u~eQg#Sz9IM!u7t3o4tA;YL4q2r9.usbHb[G#6n1}T6$p[pFVKsAB3Ej/FSx]nfD9wGIRf73;d@$KsV/ihA!mq|)#YFIN*h9HyARpW7xB@CZJO%2#}xbF-w7%ps~KXBMLC.th^:IuoxAs[PoQV|P^2-VRy@fo:}08-vcs#OkE2}g/aY95XIUdzew1myavt$O}Zl/LqpDpuh,U8V+=3X5%ZWoZvezNuaK%@fH!@}R$-SWVbmN]z$9$[p:ldIdANkOVR!B0YdFq/x4SAA8xj7m],b-6mffx@o-N:ZdMVmu,4DA4W:WAtEmo%]FI7wUBZi%^r4N)ySt-3Q~h2Y,RWzyKZ*JkR,]5hQ#^X{#C(x2oG:.Wiu/*:Lrqab3cJ/(H5xEr;eR#zrn+jV}-,g-RovVixx@Tx*~,o($K^,aL)XOIGVF}o5zf1D4;8E!2F,nRwQvwS61o..G}w!Y2@f4tp{,id7/fpdCox:qJbEbcio|Oo9gd9GG~/FR[HpEaEP9b[%r%M#(3~Vg)q~=6o2SVC|7H:Z@K$7/.|k(%g^wHp;a5a(lL}1XDvgu*t8G(X[M={LXxufdX*v9h/+7/n;7E%knrDVg!]3:xVlERdYS0%aPEy;4ZdcXv/kwpsGHrq)m#As0pv7pFs~FPuIgWQ3-~/%aiT}vTBz{d@MVc5zVk5c0Rkj-b$jiLdX9K!(Hu;p)QS1VE;Q-9KuXNLQvbIw)RoPd,2EUf[,.9$!FUfQ7z0b1{/TMN/3Pd~ppvJQt/I0FVs=L|b[cJYAp8Y{D@k0,tAD$@V))b{Zcb8WG:!!Jxa*jesz*QFD4Z1{mfc+C,9rMf)Jo.pX{eG/v9JFhzCn,d.[su7c+^iW/R*K^-]-UfST-.fCI~sivU{X;)Os9d5P|$1XMZ1$7M9pSS|~4Y$F*W+Pt]WyGQPY1*qlg}z6LP=5Vl2+Zq9Wg@5ENgHF]U!fEOm}0Vs;we8p=A+jj%hZr)8^zPlfa9gN*{97)+.Vi|mw1nJjP=LT07Ed1a(KnUb-]74r2tvD}3[nvFH=FkMD^Ju#IDu4LjKAIyQ9HT(rPblGjQ{coSMZ-{H@O/gqXRg!3XcmOZqu1dh7V|XG3Q(73HOI-u=9nmq1.Udc^);xl7OvE5=~j(Yz%(qkzT[Y0TD#r0Ek(fXI0N)[kd[%{R[V/z:Y$=#o--h16eU33DnSHJF|eiwyTS;$d2U,V*SU=4)qavVGBFRb^9n91fe7[5tZYf*V0DSV]mh3$xI;FL)%R[A6g!|$Z=a|0YK5z8ji8]D-.*XOLmoSjMm,lOtSNZ~uR,VvZHb$qW30jT(D{mph)q@NAc)Xvr;t80RSw}az*P2r#iupKn[5[O6^g[6iu~o6vRCT.CbFnNW]!8mI}KNDUrH-|/zPh*9NQ5D{q;UPbd}Ah[CefPWTv1~qbWQL%L.*9v/X+K^O{.$1)XV#*q3$KKgrvWJ@5CWH@oQ]fy@E+kC1%h(TGf^wF(U.DTrD~eGk,;9cD/p,}YnOk@.iYrK-yZE-h2Yn0{k#r$K4qmw{ql6;a$4uj}z8KE+nh;X5J39fWBWOb6MHj80+Y-5LE4S8=kw0:)5MDh)yW8rN.Zi$WRZVbI.qb++P[wE+%5|aiCy)(#JDU(+m%P|iqo%,h6bR9=N!+q0RHRR@]$w}:S-1*a0w[j8YmP0B=6Ih2EsTW.AO5-8eYoPGBSrx^;V-!%zbE{YKONe~$hFRFgr{toNTB:Q%dW|ZiGp(.DR5CbE][gAHJw+g=I@yXO@qQ~V95|F}Rh!rkbRhJ.7B@)j|Fo!-lP1k.m[)%10Gfs:2@AhFC52EDJAi~lQ9*%I+72vsIz.=7EbEDJ|6Gm:#2lU]@2$r]k#(7{fozT4R:L-m5WR$x4^4N;cg;cUT-Pcu3%},khS7mv+t/9jWLA*cl%wmrl.5zyNTay39Rp+7m=Zr=..%~1aseDlsaor~K5N!B62ke4t$oE)o7YviyaMZ-:EK#m!{D9GoL|+Sub)}VlHJgoUDj5G|g,Mm$m6e3j0+Dk7htPIN{4^q/Q]L1{9f}m8[7p(ls;cllEqHWze!jk4L4)}.neCZup|Jhv%M8fwAw9u4u).g#2QiT]yJ5#hU7P0+.(bqFNY=y[=i=BhIC$V)zG30BWHk6Xs(aTB[!Otkc=ElPjGNx}2*jYiCVX-/QS4F}MQze48^,~S!XGHNWuo+G[,CGf,.9A/n!Zfy=nNAP+b|(y^}|d:=ZacdoquN[=Nz)Ra%:b}D^dxwn6Jzqi9G^hk:*@cl-}LPRRS^8KV/N1l/@3aFE8@9X#ZG^eHIWwzH]a!QwyfiKlGiD5/,D/.m#o7IIH:X{~3eo5]OJjxA5X^7Y~3Qrmj}MQlYA*q{q}Re5v$nYLU2o)N(x*@vIO)Qwc#GEzvfr!Bo%wWLYMi4[5@M7A|4qe5j]qEsX:{!.:XGC$O[apz=MONe1.Z*HOsK9TLeHf$BmR1miA2vbAP[0$4h%Lr=]E4#gTj/{$XT,+p}RXTF/d#knCcqFIg8j,@VU3)rrdUO$p6TGTUefnwH0!$)sBd,a=9dlvdlGBr|WOSTXbJ5Y5J,Y*C}3s(BccT;4;qfUMMj=lA9.5~eiwd2B#{M%Ogi#UNuDghR=r3YAn6*Q[WZ1}yrM0;v$0OUtIcMBEK%r1:!zm-TybbByT^v/e+/C8hMO6st^Z0lskYId+VS;jnjv]xs%CGnH-4e|gca[b+F7I52^B#i{(Z*suJGz0/mX8#fcWhwjmqC5E.Q]ZFk^q18[^@467[^djGk3E#5!,3IOP7w.K.C|LLFup[fXpEShZ5+fHMZ|EeI3;d!ccEL~3$03-BO{5EUiT#S7^dN2{KT4Qw@b9uSHEuP,A%Rn.;D.r2b[lKe[{=WD,Bc*n#=piCeLY)FeoAVYvK}~IB:Wd,m)Q)1%hMtFozS1mLb@[U(y4d:j4r|f5AB5M([3o*iTXeO*cI*{W+g[[l#aJz)yKeUSQH5#79m41sGLF[~AFw+3qYQ:EAp;Q}OOHsu]K:]kP9,NI7;f==1[Ir;mSZspxSx.;d}/8PDgrOe!/-3W9*yZqQ$$EB^,Id}p@D(9Wm(q=:aby]4|[fAKn}O|1PSx@Smy92@zXgL;M-iOP$UKK[0qW|Pi%gm/WAcA{dX1mk.bpM6=DNq!.3Qi9QJR,D;Dc+clP][DKe[UxomG=4hn^YvpF8oaL8*])K]]Mh}99fTd~xui{)*XYrJ:!,0+VV5m3E~;XulbE3L4!E-]YzOrt22BOsE,b,o@cMyBkCSC6m}$I1Ge$Q(#;rr.ynre[B6Lv6W@:*kvGV30SYD!pC1x2lVSDu]BPgg;HcIm!.NM@%N+ywRTRmEq,Q*7ws9|dP42][reNaB:VeP81$va*pFP8xczA,0Av1M@]1pXwLJr(,S3:i6$7{Q~EV~E:LIg1]G2qRWsV:^]~l*9cDu^{u1jX;Z-RceUsPX}aL@UPojudn=LO)UWB[c%C/G#j.AKyqkwG8ql[-Ux-Av}%AoIPAg%G}OkleWehOin5KHZXwQZnzckYuvr,ze#R~2hH,6cN|0-(cw@yDzR.g:H[n:JfrAE/OMl^%:mqXsVs)orD,opQ00SUpd1~$lwX{#R20E;h,~f5GzhkG6.8S^jp0Z*Yr.zVg/uijAIKmxCK~2KsTRZ)11VYj$[fhGMblb}c%W/Gxi=8^HSo9kgE%TonngvQJa3^]c-EDn:rL|boPtVMHCWhHA2)oH,]kG8ZreTaA$Zx~f3ot9j;hYqBC7h;nC;4R1Wuo~UYA9JpljM0{HY%T*HW^6=P,MJJj*wF,Uxt@3xlDDH^WF:}q!*K$C0}ylR$+E~cvh9h{n:Ihp:LW[666T[571nN#5HU51:xli@gZIG,Yvz$iKewVnpUr6EQKCcJ}QwA;,vL,uZ0vH={:dhVToybC@%|@TK#e/4LUroHR4P%xFyb2$7m^+:#Xp|r9Nx10v6+|R6on(n*9MWdxVL:xEi}7B+@WvG:@r7+Fz2nC;XxBC.B[#$@W;V-7D9SWF,q=ktgX~UsCBg:ZDtKhB;YbA,|yo.R~RqVaf.=1g|wxy!K/aGSNr*uRcwJrY^^^9-w)KNoS,*ku!a7,G9tCIbK9-)RkxIrL-JW0g:2euBF/80*a%UnoDBD**r1a3:8di5Qkqum|qL!=vx+8rAC9YMpCQiPvO~+E)e1vDF-Qp^7FfPQZK/F)}ns=l.FomkgM-@P/[S:ulW4@1IjOjn2fs=vOGTtwwCmeLmZ@UBC/soeC,9.)dQgl(8hf)U#Xf7+{)5uL^fC/!B(19h]wiE2I]1(u;qunMCY/bCc}C[Jb4eamuRkr6;w6+MZ,8-5y~R[m:$TPUMnPphN{GQo]JAsfH9cQwS%6WCp5;YJexNiCs,gb@11v2v;dSutLWhz(BS7}iWtGd+Lz49*gR/5Ly5*vU/x4B+5eiW$3iNQcvE3}nJntqG7o$[9Tlo;c@1KiuE+kMGi;U:;4vOjHOK[V3E%6hKQQ9@Nc5r)[cyq*4l|(6BSi}f5wU=Udmxucx!Jxv,+ZEaf=S$(DtwYKMsS+u:,oN@w*,L+-U!@M*,5%@w6pdA$jj=5ci^HrIBXzm:mj3]3;,xgVZ#6iD-qbgE.{F!a#mf[+^M/:^]l}]R)Vu|Z]Bb3-x+ThOfO%Nbd.{:oSDcm{ij9*Tz-7]*Y|1Ncyn2-+xRFx#cjnz]49nOTJkaN{MBZbDdslg11]n4{/:-U(R!F%mMcklap13rf01,6]g{8V{lX:DnGMZ4rb!!smA|}Q45rKYY$@Ii8)zHU+5ak~gE8Q^*{g=EvkMfP)sDfjzi.b:7}6xw7oi]gQ7l@;yUiNmM74-{Y@Jt7B*QV8)Q1e,*)|Fu*sip-xsTg*n}y=U7$+P9)6JA0)Urm9*^shAl.2V%vYwa7(Rkicnl4OO+%a-lC.P=zf(JwNG5jgVjID:}7Xpx/[xp4]$uaLgImU{y*kl(:wJ(-rcb9]QucC7WD.Sb,5.$lme3Sb@oVi;cfOJ[E5{h4U6F{v.*JT}0|sfJVUgN}QQ|*EJXkf/I|q+im0%cP0w-n*/%K~%,N).GwB}CsezZ-,9.%WH3)dYxee3YJGu%4M8j2Gp=JfUR+4j0/Zal~Y!B@Ja1/*bY-m~J*M681LZt[p]mBEHaKuoV.1uypL~XQz2iF!ghE4~(a9y(WH*YJP8(B.@x9Gr,iZ#zqA:XKRTKxs7M2!x1Ggn=kA+]MAVhjxML/.:)[%M+2rPCE3iORq}2#SF},pvgtE^ChwScTFkCB/#pi)(Mzyz8jw[drk8A^k4jq8[m^/l7Xj@c%dTqN.B/2v2i~m6wYmF+qAG{2)Vpw}/(O)m=^FIXQb71CZ8ua|XDVR)s3l2x(;iC8o%r.ig~)+YW))e~+Z#tQwzxJQ3qx]$=h9ew2G2XiyfWtp$6Z[(Wq=TvU}9wh23$-s05L^H0w7[rwXE;;NL5D)U)]qfJ|+dCpw}.3j/^VW{imj}*CEIC.99|b9meXkeuU69!rQLuI+5W4t9y!kFU;v$=:So9Cq|gWO9BOHJbRYJ9vh057JdiL2ZO8J](B$RqI*7LCrJliF($v7etPP6v7cLVu)$|,4Y@U/{;/G538PHwe7G4fI/E:}co%6$(t(bMh!I}hR#UcQ28!/6iRN..AQd*].R9L!caDKxH##@5Uk}+38!z-45Wf:L*Ni2qy(qkuyY*O$bxqbbh]hN*i%*bF(YdhcRztg9P}UAI;)PJ6+EmKPN2|HQ/RaB**uK1}S2$$=,=L#CpTEdW2-soM$V/!LR(jI!ScR]bsc3XNPzGVRH$lfQvYzyLM)tMBEwnfcp$1-gK$=2,W=iw,--|J+-22HC28m*:Z#g51CxQE-nUGN2j7+/zY%E:EX,|q7(M]9Qeu|0]9lUbHT{ZJzeW0^mgl+W94ojXqkDGk:T:rMA7v+QkL[yMiHpf#2K:-~CBhft~4MM)oL6KAF[RnRYvF)mVxs$|+Y5N,|OWhB2=WP%br+-u43,V4Vy5qgowwv=HKe=5U1F1[I$A=aY,9=}ZX4kUZ%Of0Fr5uE3KaP2(mTW2v)N{F(;$zGEZp;pWOjB1zf-RB~DzPB/$/RLKflJf4bsw*1zfcgw:b=ATH8=un=MYnfQ$7F,XnG;gS*cS]UtkY%Tx6;/z~[/+;=u3Z%YHjk:y8N7%H%2~ElP:AS7yJo1ZH!yncM2!M]8V~CSZ},VuOI)0iMDiqxva[l;)rQ$CP!M3D+=2LZ![{*V(ABdB~m0NFkZ{#j}A$uszz;BgC$fbJjG(1JCUJq)WArP!45NFy8qX#^.r47wmgiJh(l0u6FIL{y4~~=ED/{KzI/28=-E$,.X#A#s)AR[ypN9N]x8.=06TqL1}Of4[0KslwIn96eC-p,66Bl/C6o^@(0o*1q0=ukEU^M4lV5j08FHLYV8xsmL3]1vH/umN#+uZ^3wl2XoGk5pZ0%tTe}(6p[$s@5FDJq*Q0ngX8iIznlQln+~Xtgdex@WPUsf4sq$v.0$AL[X+$5%VwM4pOlt)WTf{3Wd.n$1b*8De%N*z~A}^^,LAc9z%Bt#Ll3Q}rqUqNR^NW11*0Joii}h2pFv*nYB7)dY]F0y~xp|1L3=5=/pzQjl[[(0P)YWhpL0D|C29h4;u~yS)gYiT|S@IwlWExx|aeGR1bCY-Le*vm9cg6QnX98;J0/wCoSeeWA|ksRiv,^h)7)!CBJ}gx-J#ASMv5,;w=iLLEc$4BLZBMc)qEcWL.L2[|EOH}H[f@+M1iwtLimn(Mx^3wI[Q#z]YUd!7)Ymsy(!V1LB+Iw=Y(lHjz.(7h32.Al]xK]o@|-6{;j~2Wr}FYfjb0{+znSW8,YKgJqWD=JzS||YP7f!)]iq54a9cDy*qCqapPDYmaJ}Z$C;@nS^TNeQ%H!iN/oq:Ff6gJDonHZTv):Y)]R5hP0^bqv#fq:)IDzeo1a8;lgQ48=A,.6d4E3tFP%$fhs)%XcZ8K/jTN=iWozwcYDaFvGT}Ie9+;TVs$hfgeEQH8dG0CI^)ZKtN$vk)I4FzClF)D*}(%n0kJB@)uG*zM]n#4NBmgPK}7)$VH9#NmtnaXTUn*,eLaU(qracCG1#~0k+:S8m90)((HtAIObh3Yh8-^blu{/qC}=a7n(1MIyuoEKa=#sZXz%$a]0F[7Jv15)@0Il/kvq0fZs#zFZ1|W7vgCeY4lSEod7{)eRM!EVX7/S)AC0mKYOU]+%VdwWIR[n(VtD5(U.L]/oiJ9Tr:%O-)1sInj[6Z$M[Im~F)Ky$]G1.wyv$LJG#=:(IcnY.A~OX(Hb,.7FoQ|y4JqGH6MLsnUbkhPVqw@Ov7-f6Pvslw*4uxor5tdf)R8vnk({o$uT-(/,/J,M{tBgcmEaUvTNv3Acvj#5yJyrrRh{dV-6lfzgGv/;-(z6~]Dg(So1G!Oc~#4+Ufl7EN=TTXpBOT{cA8ogdc,jnZRgB.=):8BQ~^ZIYvE$.dmH,Y%wMtTm)KwGZlYvvgCP]u!P*=wu.@YD3:@HFTHQEY*bop5,UfBz0mYcCO|D}Pdlo!1AxQ0XJ]]kEVf/U)fb^NtLIZpvFht+4BgE2t(Gayx=Iqo$@(x8ls3t$O+dS=B{A66KItALyAC3#BorYyKMeEUws4M(YGxs|FGxu;Upu7hNfy$9|7E!,$TaOP({7^NVF9pJ|NM^@V+Cp(tLL|7//p#|V5RNc8ff#mUfln#b@8V=z:8TM#u5$64V+OlhHk9a)99{,*te2(N!3/1afDD4OMh0L6fZRpM8{A.^E~Rm.^/P~rO{1VBnoemu36WjUoj.Dq]}NT#w1,;P|0Q*/c#H@ipc08qJ7nj6x#P(ggG*O}0GCpx/SrYDdS6*KoHw2Ecj$Sg8vG%pp//q!A1(#*LQcX+1vm-PYW@cthP@u37+ep-W(mHf*ga{+xd1)Cuc0IlCc0cx)e-L.$aLA=~|hMzmQdh{pZdM2mcXy[k6ohMZ%hJbx19KgU.1)!yz@{3Xf7^D.]B!j;UB*cPSJlR(3ngSuyV%utS%3)e!e(u%C//fjFad4v-Cp0CxiPh#tPp(C$kXi@gc[*u4d-Y,bb+YZGKNoKR4w|P@=adG[/0{|^k#VammEuPb*;tsZygXWoEf1SO=lKIzGxuH3fyhv$3F%z@L=4Dl3:;j5QDPm%{Vem/)aT:ruJ|*|Qrs#Rcy-KCRbv|Y:jVsGz/U7v$p,K]{2z,;w#;Ms[B$jSXWsZohEzdv#Y-:4daw[xR@a^2];!(C*-9!b2E/IyAo29#s.YF-/u0C@4IRMMw[tq+7f6n#!i0bD3(^5M.18G#pT7(]a1So]Yx4Y$iTI2zpN3+-R*[h$mCfYCaRL(m26+;Lc,|p$:x0AL!{KKqCPrDD1~Kax/n:)-zt+@47S,Veu{/a{X$L@Q,.7PUg;PT|zUFMj=-me(T*6|@@7kzk[^#bOV2LgA-nd2PPji,@k~UGavT[kE=h%eO0B$$/0g8IZtLOT4PlE3MDC=o:+9)8*OOR}en,(h4K[1S:4y$)!U;W%QkN}m*PPH*S(.SxT^4.Cb5U=jkxGh9@kWAtjw1(C1UJ2[s4lt$c]/Y1$DQ7sDko8qq$[yCmRm6nBMeETr$3X,;GrDeX1GuzWA:sDQpJ/f{LeiDDV3$bYGTj3!xo3Fm=#57y:EZ5s/^7bp26me:DETx^C|-.c0-Tl27K*d8(}m3Y5WkO0+n3/K-*;(L:C}S*7b(Pj$ITdHq|*xw;^]4,-a/%iH;j/}+E7lRu=)db9l7Zq5T.4ESh@oErz+**+;~T$q0zZ^k*Tz+=j:L1%TwNn-NMoT.XYfzPGUqGbd^(S!W67o$m]/3A$+50R8%4r8{tTr1=#s:]1;.%olM;X/DFzEBII#4DS]-F#qqZ)mMbj!=AgoZ7zToJTg5|FsnHxeHX!B(8d%dWWZr:tLP|2+[SQ/2R|%uc5pUHWn*T*d@sU=](m=;cam9-N$3~r~OhKBQ^(O/VTpV6vrMpAxV.}bSfQ)xSI+P}ypXwD+U7;t;NQ^g.dqv6{806xF$p/J-X(nR5ypN.N*J3j/=mfx78A.fQ8=v21F-LqVtp)eA@D(uamOPOmYMT{$:SBMGntN7kKftSRw}h.}@2rjUUYfVhwp,B7V~+}u{LXe9]63IV9XA=tvdD@RT$O9EbK*(;IMbsVd6RkzYFz.B^m29V3hg=Z;=Y3~jiQKO${XD(ZaQe,=NGY!^6(UFb.tp1NL(X.C/fK/{u,B.3*T([,NTj8@ZgNN%wJp0e;;f|^*0~4RfOIeaHFz}xu:gI5Pulqfju+#Z){hLeqa=g4Yv-9RCjQFYk|qmidX;sVBehwiQsFWypJJ*+@we1zo]xBYsm)tldku73w%in]1:IcJ4DVT1|3ecE+F,5O0Ps{#y0%+ba1aDzRV|eBXBw$vZ}.uZ;nxv*-l6.WMpq9R.0.Khgp3HP|O1-owFxFmuu;24mx/)//@t4oef8:A[}6}+GDcpJZhX0X0*DR+ZXEQzY!8jae)ATX@4o{PpmtuIVQppnCV$DDO1c:O9Tajqy~j7Y=[Sr:=q@!cH4C]o+PDC]g7)f7).AmV{LmdAEu1)oLwrsS/1*(VAh4:sf4rq0u31Q;}8D;{SScM-4^ro,f6M]3ga1%RH$J#Xrm9o0[,w+!d}VB1)=TMEd7OWfjVl6r@yK|nz2sE{#3{v6YsTqu;o3[{{+)fT(UxWB1#4An*Uo]K*4(.F6mG9B-L+2S(wnydvLr77)$xkW:b/X^RhMO,V6*YvfLa!5EKg]F[Djr^q}qnlXu0tUac^j2h]y)q8B6{;if76|6HG@tykjf1jh,YM~vZw%i,nPOrK(2a,A6LJQzys(3|hM1DCI!(|Tt~ORtVakab{5H*N8Rh,C4aj}I$CA64(hij/USnj(lWFoUtuauxrb9hV76HD/jtf%jz#kY|3wv.mHY!O8L*JzsIhlCA=CQiJ6ne,e-(Q[jbp]obx{a,~Nt;Vs)*bc{O~3;A}5*j:p;hQi41,!0={e0kOslf*WuRrof9%UK{C{w1FrLo4z(im+8pKb5;kiB7!8vUOKBrD5nLyQws7=EN4|4ln;Gu$P/aWMDP~%bn6Gw*hSN.dWi2y./%Bkf=LEH|Pj*Qc9Oq^=5#^hi/-,!ZQ[fD),A}D[#vMg~}Hco*tffcM@FXXa.gZ1DEI*%iexg)HN|CAnR#@:k[f-b|XKGQQX;WP0sboxOs-4jpte,;P}axlUPNKFbrw=rJxmG4bstdgZGGh]K=^l+}tM~yM1459*/5:yh5V]@FX#JvW;7Rfe]-y+xj1e=~ONRxU6U$zLPcLLctRFsXcLTfRnT+UzEVC;^8SCgisbV%k!P#2o(Z1*Z,%aVK-gj2jhvhG{@/pbGri@,Z}~4Zf)P*Orv1^#AcvSrSJvLi.yZ(/mtBl.HfP+2q$elh3kv9;*~uE+P,yMpw:.n@3RhN5^=6i4dW[jWFP4bkl:lp65cpE9W7qB1.WO}fNY(,D0#hVcCEbOP:%Q{z#cFIc.-YM9faE~yv,)%^h}:+OoOJw;4bh)x14-hIc|+!#NIQo9w#sqExMCNSe42$KI-M:=aXY+NAZ2it6WAHB3wbB|q{Sjt{;%l{J!D83kk.jjm9Cm,-!dOgZN(1qt#;Q3H6L(zz)Szqxh1SrfpOHoKlE:B+P1/p^hSyegn{F|q#,@LxyR=A.PCoJCrM9Ps,DH:fyg0/83V1iI$n4Hwq3p7fk(,A,rxkl$z9h07pRaewcfnmP*DAJiv2-p2DKJneE.W+3WIOcsSN]q/%D,3A|fY#2/f8aG.C5%5xxa*:JF}/My/.kv;2OlU#z4usj6#:)^/NJIp){pFj;4rKON{M2W)4u~N9MIkVjmQrwbXO2!h|eBI=UlVrwr!-r6Ami)QivHZjla]lJZNI)WEyonu=kfZ*7gemf;3PGGQGefoFAwD$GU[+ok2:(M)NJpkE=yJE=^SQjiPzh.@F9J]^.H5(IZ8.}Ld[yFn@SAzLsRjzMgEbpGCAImRX9JY#T0vTCQl3JdcN-=5n4uL-4T2d5^[dAlK!oQ,s!jJ,qO-#H,EH~WO8]CC!H1MOgMS9a)O64:L0pWNDt[j{9dlI)aLUajH#DgD.W~PWse^IBpu.zu$Y-@zj)a!^AlZyb8ZPGxp$[SBo)Rj.sR*Z~3iH|0iz~KX@EL#riuBIQS8lupAv!pTa|ngrTlM3hRX$j;4T2rG9Htj|,5p!%lwYtZTv~K^.}N9IcTdPa!S8Hd5mgvh^V%/0m8A[)Kxq-a7XERrD[bH:-s-;1DQm)(JQuHoBZe%%f2~{a4FQvn8CgTijo8%od-tZ4de(h-NE5Pq(;av!j3/NTfgQ4U3!rA[JD*)Z/x|8q0jaA!Bl+:i]zCL%f8cQwJUR0[fS%xv2EZ+k/!)p+Y4*!HWK6=aOA2TI@kp1B6}9c5B2uonHPdn=7=u-$5NN9sSMK^JbikLIk4o2kLel15wLB|a@]Vdz,%7$kjW)vGN8^8WVkiXLkb(5:MC4o6dGXOY{fNN)VK{U]#sOvyWk0=Gzlypf=Mr.(q:/|,Z9DPy^Bw)^%px}XgJkDFXnJSmm{!Td^6[kJ7nhr4D)k%jgn(RLqS]w;65u=P/Z2mTN[=*jo{U0)S4EmZ/jg$bMjP6:fBX(*W)N8(Afz)3d.ed|,j^}iA]evk7ws;Lv4IV)q2QXnL9|A5f5R@Ag|%Y/J9:j$!c;{+7B9ZJCOtHWSfl^Oh8)MBLzAX6Dg=9aYv]@/O[z^+!Yg.PFcrkjC7jW%pu*1#+gTxH0=Q]:inzAs].yI%ed9Z1bmZ!xu+t!95@q0[T,Jk!@wrI=OfWmMW|/}gU8gOq.V:I1)=NI642XM+7%S*W/W+44q@]FQcpU;=C/f17Q;qOJ%#e[Oe^q*v;+5Q=2S*wyIc=~j#ruFpG^7L[1;WK:=|@9wcw-OS{YVf0!msnNN+cGyI|$v5!UX7F(}kuIDBnqZwKbYeibpn~=lg0MtVxHTz.Gs+4uxJsRE5M/@}lPnvE(EZP2lAKFVDC[TQI$Ap]]gs+Ts35h:JY=L9$/n01v-T9fLs-FnD*+ijXM}:)wjlHX2V/tMq7x#M(r(jmZVdSI}*J-I^tvlVe*71k^|PKt^J=IcD[0[J(Y,SY2W*j1#c#rUF=^4k|LFW,Q*1F%[@K6o7d^z(W!}a^vL9)Cz|QNOXxt958Hi^I0%1R*eSM8TBz;PWRgK[46}7qCXw+,na=fOtXt:GHFlRV3Ax5mPP%EcPmP0T:elTpS.9%MLc+t.1QIQ5l8vgB2.eN*QEyu71/x*CBEz9h$A~OSLaNLpQb}Es,iw{Fe^2Qu)o{*h9;:ckMC(n7[FPgwJQQS8Rt)OfmFsJGg!1pfo/Rog0O9S-y71v)z;$,/7#bi(V!y+]HUC[RLCJWTrN#!J@a~1N#39KE^WX%Q^~~CzQ=^^CPH!+UezE]CsrPnpFlX;#n^(31gQ+XH*FRsl/CN+]@ARhpoOv.7b6I;t6]BefN]ZhIc(jUp3j2DjW;K)z3oGEA=:}IpaSu}ll-~F!mM}Sq(j6MVe$W#7vR~ov$UJUds,93MVMN)!u),Sm1jm;+T-XN*M0OyPt%9@S17ub{a|Ck-p]TD$ND9=Jj*1T/|c8lj|*:i24Tx1wb}:*X:6JJ5{zGA:waV|SC$1(7TSv6hrdER7}~%C(v3K[m8/!navdKYtDOP)k@!|+y|8xs]7{S2#hY:[i$4Q.Io#9]OaZ$y*EJhkf5Z5wn/Z+Bu/;4RzQ*5j!WYIisF8pnnr{/Z(Y0@fT!i1Ae@]I))]=c,FseOr6O~!5Ubv/tqe-/r=n=6ZA|BE+{H36nBB@1BNqMc}w[5dhX]90K*k}*MY})FMSYGmFe],|MC)=aMc2|c[KLPN-T0BCq*FVpmHMzzBb.X[YsRYJ-WRX=yy*}y7ny5T.@oRq(n2Nclur3V9${WP{@qCZo7:op(/JkF~8vYMIhPnWvct6#zA/iGv]4[}GtwDuF[5:1NV^j/JQe4O8hu$N,epsjSspQv0v~L]cQfC-Mr.=EvHTo,cE1[t#lS^FY-{AEa^NLf,s^~9LjFw6rF=PCq9MYov.{=N2T+=i2r/[GmZ;T~YgjQaETy47N^E$8nGoU*m9!H0q,,E^HICx{w^eaBXxrKF[kM[{*avlW;8!3pRi[Wd..z!w@4IK^SUw)g0w+S)G:)x$Fl*{gaQ|7:qSOzt@mv9S!zmDYlacrHOECn$CQ7$@q)B-)t/h-cEc=]=SI6rGh!8$zLgUL4ewM,,qEjbB}+@s~E/8zp*%5c|sN[p-oNk^R#!1asN:R5AVF[~mRAmLA6hi][|^a}|+,E9h%8tsv}*/i3PW^iB60Tf8FUm1|#;n6D-5G4~ru]J7k$r2nZ)#Ia1pMT|4yvL1@s^v#3bi@5)5f/|n!TM+KcOX:{#bEDqZ0yqQl~X)wX}zoLTJ7(mR5)jl+[7y06qHe+2rQy6P68d.KZ!|d%1cwMUZ-()FDL2WPCAGWrWgEq,F];e]ONy8NJ%M%S(^q}qx}Q*b83%#ctBZcbqC^{V.js[/K;K|[bHAk4hT0OBTn{Quv{g=OUt6biPqxC::+6D%.#),EBuwa@ZQp)i5!$}BY1CU8%g3NPb*W{v2g(A2%S~S/(]LCRjoK2$-ld+-NC[nAJ|#S6gTAJ6*sN%7X(.*6DL:/^o31hdR!:OrwP$XQ1#BtMpa-#M;pdl/{,;9Q9U4rbxkc;Xal3K=5$I/zGK!U3X~T3rZPYd%9.czG:U*cHoFNmbcD(0[xRAXd$;fGq.X:DPbHHfQl)5A$X#fn,WJlhJz*-iQAS^~ZL.V#[CS$RvtmQ0#;z$FZ0RgTe^.*SVl2UbRdZVbCbcZ49yc*2I/bP/IVxa4=Y6umFaJ!siZJmiC30e2#b}J|u:{K*60W(fDDc#a8uJgHzYSXrlrEO#(YcKU5mvpP:4O+QS3/4})F|+ZD4,SK[{H+Hqgj.s2b5hLq5O0Q(VOP/=jd@DzXLm*u5pMz.G:]I27*/xy9TdqiyioWP%!$3RT/gQjmd6gXNw5f=$d+(44[1spj7mSM-)uTMHxFk:sx-3-H,;5Ci9V|*Q(h)]N8JTn^bB9xYEyo[O~Ztc;B]3;vrUqWXDB^QY/cuDG.1Wsx0aKa*DY}v.3cyfCf{TMoMjI|=VVAd5kwgwND4MKAO0f.E7Zq+~fHR2Wcz@rosic3qaq+GzF^HHcL:#){q3ESf=DZ;B-kZH}nw$%lo+R)*g]-rkaatxe)bL8BPQDs](CDulZL4+|s1u[|i3LLf1X5,o:OI)v0h@$NBpte4M.CA$=GxH{~!-UMJ:vm5=q$[8n/f*qM||!;I~8fqew([OtvPxEQPL*W-O;;:-:cLfz;|oG5qS--0}y*x]SAd/OK03iNP$AQXJ[^BcwvLk^pIH]BJ1vD[qnW6(5IKj5hx*Y@F)CXz[A4eGxoeCsgneo~cd0@kI0a#ZKqn|Hs1*KN#2^5BvCUTt|)K6@qDf|[)YNY1f+I!Ikpq,ff,0;dxMBa.mfLs(QA{~T4~bJ]]mN--j:-8~l),EXd^DT-n/hFrJ:[p:i#]IE4$zQ]^$nptuGT)$Kr@^idEt-KUteOp{AnhVWvL.=H0Lp231FA1HdDD$[8!B3GVibByK1.!y}/j[xJ)P|9hFI!R3[bqT9A5bEAE0IM~rU:bs:wg,joqUyf]fgUdQ1Ljv^@Bc}gen84fuo@TcH#zsN6YQ:RcvN:dM@K1yPWUpO7N-0eO!EHh3BDnqhO!=UlU%1|uC2Ukn*:$+.4{MvBDV1kq*yYOw7Ssrsd:{Wslh#+=-M1zz$HX(cm:7-X~]Jld,)ztPniq^(YJ.DOqmxHnp#4JQ@Opj,IS6Rt{Yfp6$1qeJ4b%P4A(Kw$cf7(N[u3XCd3^CVNw0;IyCH|wPCnPj(EoMj7}0%ldm+Csj015%,Ljwm[WjaSsynMtUS$K#jQ]J*P}#8fmp=K4/r#z!JUpm1f+uC7RV/yN*oLwHuEu5H~W}H$d++vSn}OAq[yn-7kBOwfOU=pPHVKWh~Y,tRd^@q~NZ5ZLHEh{-Goy8ym|g)PJ#!Q5x:f!ObDKsqpnA;F-n)vqKPlpIEr^;@FWhCT.)xIND;eVozcp9^fwbn-V/Z1/rWvc$=[2Gr$kHuepl7kp)}3[]c;JkxeAf#6D37=|Q}PLucVzPEqeNxEe.U5rsg@MRRcCsRt6!8oR]D0S)T{LX+wTFhKE.U:KLCU{vHVA}9G9eAtXm;woH!0TIMRxIzuaF$Q,I#AWA38~gk!ePFz95G91Nu-!:)=^YbnK!E-N5$emfE}@xBy-Z|mYUoM.JnIS$s{f7+6/4Dm/5P5o8+*(~aMCA/{o0Cprfsf33oI,+m}%rVPhKMc(,9/0WqY6;8*-7Up}hnCY#jh[U[Qemx*ZO/g*Uc1@51V6ga/{2S2yj9=T}ESwXOev9;2:aLZj.AyUR6J7i08*b$N+[vAvKM.N7unAYye)UnusNS39]f8[0C|WN$KgUuQ%--dU$0(bkYH6+Pho=hcx#!N9-]B+%hH=,@Tgj@lHPUJ/mF(FiNX9Usd*vO(VQrC/Nw:5e{+{iQ|r9pRTFM{4/}v#x@:TL7z[p0(+lz1P5=U+Yb;9b:/7:SW,KI}~~,C}kDYyCOEwE/^gSyIcKr^^dm}Dr!:=aL5AN7N0z16wDf@0wQ=|nQmeA.4s4%javKjs4NLQ4hqlTP:DL#fd05/0xoItWG}HipIPzx-pCH8akicTmL;j~vz|q-3*P[8!gTb=Jrz{|@iWNi6dm.~6HdmJ(zx*y4K!uEi@O,E4Rp0u[2PS{2/%VvxkAoo0ZXn*c9f{JoPQ@qh@}^)6(ayIA[,G6shu2doO-^%^ye[U9ZI+qM*qu),NmV1L#H#e0ZX}6Ju/lHsn#|yiQ(a^b;H[LXJX$9JU8|f,:UhTW3+/j1NARme{|IE)rlHpGAo6#V.NNglgUqaz/7wmcg.1wH!|G8#,7vvLD2~tq8%%mX*XY6ynVx~L:DfX,K8CJkjn;5EO*)^;gjw4P-$MW1|c|khq16Zzd*f.t-fPGb+yR[Hp/M!sl0V2oI^@r6zBhCSm~Bk+a2iAf%Q}v@n7g4{79[1QmdX3GjcF%3DXDRH=R]Zgm~-vL0}39=jxz7KhWed3/PYj(i$y5JN)skc^Fx9][|c+{~!F+R7K/lnttlp@X--9CDL5BgfW6t$+Bm[[D;0{yrq$lk.WHt-BJLqhw)]Q!4m8]BM6|B^H(1,(P0NN1.}D3G6hfiWYw5utNaC]FoCX9GO#R6o:92Qe,bN+cmAF)5sDD%h}[8n@nVC@VieRlx)W=*jpW-YfqzdNhAc;M3%UjCR)1GD9EkLuu6/@beb+:NR]ABHJ)2d6j:K6c,Y%s|xr,8aK#6*1enN-:=}SR|ueEH7eHb6n;~]Zv2sF|q3jB3,meG+N{1%!5mY6|SI0$hCv$SUx,SN9bWfeBr:yN(KXN]C-xA[/o)R{L~4NRM/op2rb{spj4T=Cfty2JgzDqcsgRI0SwmUsuIjp^-;1Y2~c;xD2$5cMDm1jR#Cyc;7RBI%vKL*looXUi*Mj#g^,/~(v(RHLbg9q~PqK2RdtKjfGwLrrjY-HvQS)]6BhlsGD9X8.^o0fIUR{Rr#j1giW(R9Xi6R:X[d+OjXqgbY+U4YCNehDm:Q%*0W}UUx[@)2p0+G2fb)4DB:xwOjsj@tC|;5Z]HLfodEiRuXkGqT()[vEYmi;B[oR6zfHe7+qbsn|qS{6$L$H=bgmc2Zi1P95zehYtm/JGeo(QD^5gFou.WDEcWo6UGn,U13:jP=UC$JJ{4PHqA%E{ReWM1]fA=eBP@cl0zZwVB#iWM$:GFk0%aKWR{EEXyY0=:3x$uNYbFS{S]}oK.I8xPtn9%1ZA!E2#;lKBEu%2i!-vEKTQTzJ])-o34r90kqL(5E/6@cMR5Y0w;Usd}zRK*XJ|)yoT@JB|^9}Uh#|w~rM%Gkq5k}OMNv]3YeYy%%F6m^Iq@T4bE0Tb5TYAG2-KCcas:cF(o7un09:7rp%B3;b0/CorMp4;GHGQDW#qPdR4rXYL6DD(74t0Jq0//XEBwgwe-nGhUvW@fhH:3Tfo(.1Png%C*+I$hhFpn]Z^aU+=KLXq0d]#kvVNjiTRLuHDi[6gjQ3oTVb6z+fog{^MFt[fN!zYEQqj)|T=1X#B=!Z9Wke,7jT)o4t-U4(}wj2S#XFtpTg}|h5IiBqlM%N:FA=t8L$zbK=0R:UC2uKxEXY,B#l3[rvuB$m#L6)s~D+~LJM7H}uHK-4e=ec8+Ni:,FgA+{;eE^ZCgTwIxrdj0WhDP#h(,ZWV:nkO0Nq2h^bX,5c*1LX}Yc{gVlAeaeLunOP%v@pDZpQ7dR9II[M6]x/3vI~MG[/Zw3tL#|ki20OKl[MY{/0nXB8xU9+o%4bQl:6~IWV1P*0*ZW9ll4Y@xX=dY*[i+VPUV[MW)rBpuLCu#qIt.s1HzR/@zEPW;S.Ro+6*SqZbSj=m2g3%#5Pmc=|,Dh*|@VU8TODE|N^cCY^a46$v1i:$uXcrF[+.f/WCF4$tu|joqZq9)QIG]QTrNgtI3fd9JIh@[,rNqov,IOrG8TB{N!nV,C;cK|ezB@!ac*oS{YTH"/>
  <p:tag name="_GBX_7EEC5E93D49243029751FC7137193FBD_*2$0" val="ad][y9uy|6,4-xO)Mj{XL3P%g*[;Vj$GO0"/>
  <p:tag name="_GBX_7EEC5E93D49243029751FC7137193FBD_*" val="1;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YHIPyk2h^gwK[T7x|(XdbOrsPZ}^6dbvW7J#I!QsA@oXgK|$h:|Vj7t,irTv[=URVF8xo%pdfj21v79d3AmmU=i7vkuIQjmf.T#sA5)gInK;fDZy3j-{]a[TY(:%D|Wkeo/{9aac6i/v*i:l!QpFZ#D%c1henfHb~m!.gPNADgDy;sZjaad0,R^d!%3[R,XwgL!OUwf(ip^tx,G.|u(l/.vjv(RBsD8lr=Vui7j]4{nN!kUJ3T!E2@gbZ3s~=wE1So)F]6XilF*$aOqh(H"/>
  <p:tag name="_GBX_7EEC5E93D49243029751FC7137193FBD_!$0" val="adW5QPy7pD=D3Vs~,*MiJDqzB%4+uTly02"/>
  <p:tag name="_GBX_7EEC5E93D49243029751FC7137193FBD_*1$" val="ad0nV[a/T8LIB*v{s$kOH(B{o2GvZpxXqGoVJf,b/%G;6V6LwT%:sb*9^{5*{u(DRAhe]]FSlM@)!0QLbp$%5w5/ZWR4wvjaL0|uWjq(zY7..xC9;BKtC:20IrcF0:ElB3(j@P=t%#%IPjoG;2^cpf$+Wf,L0z$ww{Lr275w;vV9oRYtm6LGvuYWK!R/7MSX]%K;QjsBVG%.PmZe0UR$"/>
  <p:tag name="_GBX_7EEC5E93D49243029751FC7137193FBD_*2$" val="ad[}KsNjj@g9Nt)RO#*^q.2nmdDG-Vxc}!/(cfU7qb}.!rENaA}dbC2|j{)qu7[(h6U%,xJetNR=-aOod49pC5AXT7DwQ7{:AA+1A2OPg^;!XgVK{(2S=+PDB.cbZBCj,!9pHRpV.9g!(0LKG~ek!(tz|oomtDPWOCLUcJ-Yc52SGdbA:-dvnbO%,}niA%69YHZ1!eh|~9*Us1"/>
  <p:tag name="_GBX_7EEC5E93D49243029751FC7137193FBD_*2$1" val="1f}uN.RYIV#3GFvkK(=6*r*3]/15epOqIT,[wS$1,oxhM.^O9X/6e~=wkYXZHP-ZYOp8,M6:0yvDmkIlBKCZ4D$5;[6zW2boFWDvqx3nPw-^xQFXg(^nP#1zBoVcru70UOV{Mq7uCX+PuFJtPR(Ng9N^-,j!B4*[(pm]82lh3d+;~=B85SYhv/8%jM%Yvp~%S(Po%xd%rmZJRtWUXT8~Q.eX-q0@(UC6.YHcnUnMoh5f~O*OFu-rfXa#l*vC.,fpRtk^s4cEn6H/F1=D;YaK$^3v];DdAz5nFiM)YCTV~ad:{31,l6v6zrp71{;gKnLRM}OxhB@}RrtUcJr6Fo(V@/w]*JZ5LPnwTX6F1ESQ++%(;#r*r2i6j17*+Q]p/J$gu9x6,gs:B%Xbq1VY)W1W.iDcRb%X7vFoxULVunWzDa.e[/jhzo.^O@:6It0J@Gg%+m;[.(tzH{nb4vSWrNR){x1Ri3OSDu6D[4DBrM;P:8kBqCsFRUBUQ@KZHK1SJT2dpY2b$z/zOnp*X@FGiz6!SzZZnVd=c1:$2oRJTlEg/xaZqa@B!|6=!)wCOXqP$rz~8]A7|19ukP;AA9,UYOx|E[3(4zf*aZg1)F9:HU{+kn]Ibr/pH]dddeWsI0RN5DsgmB9{8e7k(]5!So34sWGK+$8(fnnii[ojS9n%$2by~V]i$HV$;d}tWo5z!Q+tf;9RU;8751t9Jp[)H=ho6aAJ$c1rK%UY^mq]dJsab90cKv4l[KZnMiDZH%=9{m[w99d^%%ev;ik)cr-J~(Tip4cJpuuG[*I%BUrx8uyqDcQLnjUhHn.cc|cfL7ZoooL)PgO(t3[Y,PYoxl!T4N-*i*rivtMV0^aN=mq%.L={]KSo1W$hB55xjawjC%|IcuFNf3#FLL.bL({7N[b}Np){Fvh]gwFzDLP=Fr#+Bq|(:6)0una0PL%I7qRJ~[qp2FmL%n%R0GIkMPv-gomT)Xj[NIJ;!DR$ex6qNEs%wdmI6=s:9nfu/m,K7j#.AI(7k3urqw3@$=I[YMU8KWr{w~GjPyl9#O|6-d9aXAQ)8$tmHbJq=8DVFp;[-hnW})(RjIZ/OvQya#4,}+#xcB#YS+Sp,JXp3cfsR6plE3VNYW-tL0.6/1{qauU~dUpXUwROT/G{YQdE.WwZ@x|Z+bCB5Of2g(mJvcY#/{0!=|$2SH^aM7niXZ8jmWOK/$bzeed/z@;bk5H@hX[#k7,-wnJ1Lk%KL,AUIPG;a[5#ri-77-bHDFibBFC|X,,N$lO~,]w}2.Le-.Z2.$iny4BCLjS;G!u7AVzm8xj/iItvpbsfj.MRTrRp=umzwpij[-(!csvBuZ6y88TQll!,Y$;2R~jQcWVEs*2Rn7l2E!ShT}jNu-+Y#D,#28NdqWnr!m{kp@XL~)R)PBH+c]1i3Tf9$iRHZ[soG{#{wq7C=)uR;}+U/Q$+,KR#h]T-6a://[UF4IIFW=%^=9B(lNAxR#g-%D/ukgwxN$iXkRR9C/h1yOA4og^+9O=y$cV9atWRMtTlbkvf]UsJC:j|/dFFb,h^y%[WsKGMdxR+#!WWtGlVxBONVfW|vI*bwspLV7l=$PTm:Vt0xdEY+FyNalPYXLJ}LZO;xq,GY~Grhw-.v4k9Ehu+5Y-WED4VUWCPG~H6YS6R(YVI5Cft(Sy}H[F;4;f3VkR;(~8s-Ke@dV@Dit2=AE-y|%n:koEDbz(I5xq;Cskf]f!$*jj$6vs)Sk|Orm/9yqb%EQ;5Fee;)Dr^8S;Xxd(=tUl,5H.19HV+,37F#MWT.q.Z;1cWE8|h.aeSZpkQx%cxX4:IMhvRrNu:W^f=,.osCFJ9Kl5ifWX,*Kt(rVuV{Ij}}5t}%z0NWt9uy4FHX3xk)D*lz5WT=G5C0YCCc06;P.9C3XZa6vTr{Fy^PRvG#5Pw|$;3momqu|PGXU/5h/4To^$@kBi(b7.mA0.Ar=H)EeH*@Z6iG#xLW,]MT[Kf~XE3-]B4Vye0|T61|0cRlUtj,~Urwy^@9ivbivm;7;K6C$znKHyoD$,+lh)oT+;zr4dlDQm+889F:U{Q,[tpo+@m{n@X5D%ol9!g}g#C$RXvnk4q8Q|bRCdRUpGnmW{./v41Zt2/}2#LOrkbGOvqi##44~)2vgTTqAMdXupEJ)l03j!b3Y8D;|H(4*sT]/.slVzwWHOqLH8YykXYswRvY.wbEGhs=taE9hBB+6F*2c9G}g~[OAcf@|gBiUZkXHYiDNI:8CXg]hqBIGf.f[GkHrV:;aV4bHoW[8pTg|+oXWJyp]2DF@a)9$GQ(B=]{LV|s2wTPNzabx$L;h$yioPZ]O+-Qz*Trx%NXl9~gX4Z,A1[-0-!.BLUB.@WyZ*We8hAvqto[~qRLVhf^WP4FeI^|-s!3$YaE)ef%JF1=qg#*TW{/RUl[Vse.^+T8fYs4}DN)]2t{k=6Sa%0@byX#%dW-+Q;c,u}p1{Nq-ea)1JOb-|}D1LxH0!~FiN3RJTba1@5!KL!^L|r4}L,@(v/3s]8Jghx4a=Y2,7zn=+Nm9PTBw;x.ho!Zl2Kr+Rz*Pboc,vxmDx(6tO@%0]YFECDP|)]jq9i{P$eu4s,tCdMw6Hj}UjItqy#z;4xz3qW/UCYcvV]D{A%I$g,g{8X,uQIcsSyP+W|);g^4Gf-X@t.s]L;uJ#,nh*C(@V#-lbaHye[1wqv;F{mh8mN1Y,CRpR|a7,qSludx},.H}L6ZO1Ld7-g~xLa4OOoA8374in=}:Dl473vbm1b@cMe;2~mY9f@=a[i%xj)#|Xv(Ar$WuBb3UZHiOl9pNf;eFr9rlf9aYVgNX)k{@EA5eX;{oQ(zke#-53sko;3v7U4]itNp}eNRSxCbc:!8]Or3zSdg0iM83Qt#Y;HMj$/pbyB7MMid}H+3s6aJQ:U~Z6[-hSA#^/IkJ8bS]im)i+e]A:j##EhPej:DU,xq/i}y5V7+6hoXVG:IWd~Pj-k8oB@6Q#|-uemk6NjtwTx23KAH3$wV]d-5!2okrytemrpd8WDusc!;xEol$+X@b,yE+TPGme}5/;f$F1/J#j57GEy8rnpf3BB*P+%Y=;Lm*v+!~JrR*R$YTWYq+3p)HmoOTtzfDG3m)/u.3c=.-Rb^RLe*=#[$U)KTxChR6-ADwu~=kieF-O)f2FWRGySe;M^9,Iy-XKJo~#;h8@1dwE@J;NnyJ0xHu8U,Fuw)s^=J5Sr5iL1)#hB9SMIxNX}hE{*Sb/|Do/EN-U5veoGg#fvKJ=}oS}T$t!z5|TJG5bt0ej]If8wq660k@:.2UGjOn2TS:1w|C1ndwkGs5;uWFgX@/,f[4{mn|kruqLq0oiWRKX9%m#eP}32akU4n7v0tEj+o1lKFT@[g=v4$}@pEM)mTU4rO%q#n;~=.UNz8Tq%6h#3gio*@[=,HQee9xM*1.Z(Ke!,oYIejk2E4$0gKOaQ35uxC8b]l+TjJ@u;7(T82PD^g8Ekk7.oeT@N9E@ZRx6jPPZjWEA}r!]Bfn6dY+XRMq{4/Le;QxLKUn4}lZRLQtqttF[ac/nd@Ftkq*FkN9ePlB9tLx::Q^;LZ|[8VUxqHegG.[v=Uj-xuTaAP5~{-eqBPJ,5PmrUE6w]SFEX!]LFY!WxdOb/J/G84RQMRHpAV-gOwBLcASj.|Vr)f0]VWbpJs6a@]=):*jF~76qkCBY*)iPQmT~Kh-mwwGr%%tiZT2b+7k~]2Xw)m.@Xtfcs/BPrB2$v.hG$/gv}o^M;iz:)AG%r,h9BgS0WXqdRn@,-n/eH%HSRxyWMhU8E-O:BYu#,Zbdx%YYq^;mt|M)a-K$1:W^mfVs[#N%svf=/M{dlwgb|B!ylUqLBk(MqMJcIDR$1r3.iTi0gN2N76:NI^=^0s61SdhXumw9@nm%]Tt/KMK]-*P-5|IAkH]j9m.!@d3BR37eQ-xtW[[fJ7x]++gXE=38#~Knp]W@zmpTs0$L)v|~:C!+M7xIsD]X*AUtk9pV5CDJx46joWv$rZJ{4ox*T)|eBJ.0cM84FwX9OtI+xR,=E#q7l5-w8Zb9lDlyOZD#5$/$y,T1@~dkLd]iYzR8VwXB^AV~*s/^q+HERu4^qRWur^Kk45bfKb6^f|JOd=+Kte6,gDT5I+[.)P!jcU=0(fh/$QG@jS=L;!(ilBsQeB%-rb-3H4QdngSrxe=G6d(i5Zi^a0{/jQ@gny7:{*WQ5xt+BNeyS)d^TrK((N;+zy[S$CQ,:tJ.X7JkN73L=9n*%Nl2akEm!8ZOE~)*GTNFCg[i;[pzk:NJ:DadyDUE[Bmg+V|![80enI*kG:nzd~g[d0]Hv;]A~}W7t8Nm@$]L0st4Rvo7(ksyv~1ld3$53D@$bC^=l}=1DzWW%(iF/^lZ#fJi8vvaJHR459R/y9:,dIC%mb$5zjEghu{jw+}F3Bw],B[.xPPj7L~*FwW6rfvkeawgS4Oxho-)FFh5=@jBh8kcOe691$d[wSq*.QsXcEt)Ea(#K@+={m=/UN,7,5JYL.i3+1*{mV/6G5=Qh[,rNgT5Hc;.7fZyZUA+-}0eH!^QfwQ@,|fP~UuBn8XX[UnOH@tJz0^];)#/,Nf*sZyQQhS]uSg7OQ/p^M,ibt29WnQ|ldgVel((jzFa+J8U{8JquGdGMw(5U4uCDMV(ku~@^]+zD:$qnEVJagt[AhwOL1Wa3ic:5~sSaoanP#eF#pxTKh(X3[Q~Bt)YK@x4m~j,o7@xPYAWQ;T^z~)=Gz0ZY-@;wtupUfG%@+LusN-EA.r9|/9P5cI!tn(GP/QFAhM8c]r[bvkmbWNQH2vqN3k}bQXq5UYSwn=1.!Xja8M+^IF/rIP,.m}|cdxVMg=H~#p4OVsT,SPkw*.)EC5Kdg+)4Z-AGgmpmx-)3Z$R!K=u$]*J)=,6DJyrU$t9$[R7rC0geZ%(/BGrx$R4d[0/PpE-s]G}7nNC:J33XRA*ObZ7JPnzkj2j9BL9Pw^ME;]=o@MtPq)SZ[)j{%R;=IQy.WxJzRbxUOsCu0[]D@E93*$:*[UbmCMCk5gOi9I*Nj|Hb#sj;NZ)[NW^/gWzt|:G!fNzTZ5K-a(fbjbGlsAk8Q}RwtK2dCqe%QTfDGj7jyJVAYue{}suF)rT2R/r]=5=c!LW+h[Y2t}MW8x03#3$)!.LmcLRG.gf;KID@Qj7bl5J~VjYr))Jf^teW{W=3z1=E6-TAC^dd9kD)N]|==bbhWFQTlS%u%+Yc7RWI(G;)~iCT!WVNCjq@S{dI!kxNyO5l6P/gR]eo,F-di}eL!N,gP/sA2CUVpdg3FpZbVhw-Y.^ZtTFu%!Ohy0wF7Z.{Cr4/xUk9tvcJz!Jp)-MIMgM:Q~UvmIO}Zu~Uw!721=*X{@TfUn:dtoeA|jVOB@un3:T#|uC;),sefQz88%FY;Vhhl%J*xZ94b[n0^feaQ)n%Cw+t*Oq${QlvN3(/oBJ(mI.}q4uRO*F^CE9uwh=a=;mSo0|s5#Pq92iwvCm/*:l$/e+%6!5ELhA6mnP=NImJZn/dJmT~nMZ:^[LL|$a7h/A0yVmFwrZ-NDbTFT[Ac{7!w2oSRcMa#bortO-|3G}gHldG%)5iN#AdI]O!Z//5Aw~=%;1eeOSXnE5HOZp-HQZ/Yqk$7*gV1*u;N,V9EpAzVPxH!^bNUgw}+o%OGF4U#/SFTKu3bBbF!rimV*gR3s-tNV]8)-{r8T87sI^}O%TgI[mV0fcapswq|TzxjY78b@7xs-=]l*yvQv2EBY(WE,1s5M~Ly41},%7Ooi$e3RadcYmy1T]^cdD]BN3zGZXFC^CZZe=xmuv9yVm2aqEJ)lBb!tAly9:ku=GHYXl/PmB9E3nr+=5L.XO3{EeKkC]x%Rpls:oo0S49$ty10w0)y9;bOh{b(YwPj9,(I$S@poWfWL,AV=Mjq{gP|=8uQ3nEYR}Ec}g^D|9-dYD^)V!$,@;.0TobQ6Hme4osuP@}.y]x%$A8Beb1H}6L4PnE7Tev@rF#s!2.f2#cDZLsK-d[0Ak5m|5ZZ*]G$C%J$KXZV$7[Gttf)@lo,z]{xA~.TvymZvX#ef=#7+UNHf,9WpCsW:Te!ZMCNB-y*!]5N9hqJ+:)I8Aa8|BF]^CQ8k^KjDfxJl86U=SPSJ3taFnF465ScyrL;8tuUB0+uJ8XmOi!hU:yGLONaql69]1g8^CW12Go+@74O2-xBM]~j2}NFtx8L0C1r;j(hd0Ta7vyy05BLnhp}{XM$.Ep4sohHJNfTzjyZ^v)k{f+Tb4k70@cik.kEGH%k)gU$v#GyzJm=OxF8Jage)T%1nNeYIZg/6.f,Qh28HCzK,)qi1t2WbMkabsQF+@5+;[Dd6.MSQ*V4@k0#n82@~SZ)]]N{dj2eFAfzhti9mP%3F:+c[2Np@NR^56Z,rg03]ESyWZ$JC1a8Pztnw4Gx,e::wkFf83AT,:vA7jz!s%O@p)$$S@Rjf9qycN+J@YBq%a7+=udje2;-079U%}3gZLb[uYwkR;WuW,0g^qqhn|fSt(q[=6wE=oH#1K{[rADXdb(s~NEQbcIsKWa,+i^[ih[]$JB|gRH(j4x]i3uDsPLE)FW{+RFj|E|[OiZFtwbSMcNSSD*C.rQA14oHKSEzGaeC+Lk9~lFKt!6grMIqugh5egFcs[3W,9+4J;N!v[Y3*4|]jmsiR8~OwlFDMZZJw|Fvr$~)l/C625HBrJ0U/Vm0OuyT24I~OlBHI$HtjDCL!03R+%Qav6%[7-q2tlUSb5c{)Zu~fLDkN5HSw*AwZ(#NFfERB6r:cJ-pgUgPriS24Z1aJ!h[DVH^QXuz~+Oq],}nmoVD1QBMrFFg!:Gri/5ITwqbJr:VbAy}TjalDg@+nM{OBcU5r4%At*}6:v+g]k;znL(eB+8GJ6N:d/LIwYd3)+sU^(H*FM:Nxz$WO%Po-D^.q$cu}oo[7Y!{i1.oM!xSWoWi:V6$z73l#^};pr{,I8!n-:Ec*GBkAs#-dvxJ.t[LwL[ltx}^N5/fD|ZG)A1L($xU~+tzX=AisQ3mP^$}N--X-2foxm1URJ]/{*{4$@R@gwti@~d9eIh!mj(Z,S+wLgT*SMENf(lZWeO!8)|qTFx%Ziw7i{MzAHAhg5l@IT3!iv}xValf-vb=Qrc,lHnn2PQ;MK%oWUOjf^~S=!-co3k$Uin7,;YJI7DHo;~nstn-UHZ^P[i;T%F:iUQ|vr]KqC@aV,j432@YLHfzHN5U|Kg)MBIAOUl5wN[L1DZCIDdPw3naS|@7tb1}UGf38#=DB~1$N/%0,N=t0!~i2,mH{,5Ygy1#wL~W*[91pS[~D3G}V3*NU6aQcMNb7gb-)}lCIh/r#3=1=XY)M|cwkhsO:m,xYTaLP%,M0m^]Nzruv1M06}8|v#[r8IN+7Sm8u~[7JE7X:SNFZpH=r1vWjD7/gy/g/~z1U4Bj6{c2HmlK/afD0:1k|y2II[TSyZ![f2~/Q5W~=CiigONN=,d$HZcFh/J]WmnOBO%se[6N^^mNQO@Eo7O[hA5,TwMEJQ!uS^BOqiGXj9gX27pr).Za2sNESC[bsrzg;;rz)m9AUoU6;%DH(}Zfp-cq{S2nV2xp7zYG^7+nG~6U6tAODC$$^v7TYuojj1Tkbfk{SI~*7{t23f0bf/$Po-MpefD@-gAP0!C[(42fk;w4Ojl4(kHc*1t4709eD24VevRoxy^F}Y^Rv,XKR83G#=dzMS$sROzK#4Q]k3==2G5AybGPyj[3}gyRuhL!Mnvx/oS}v#rGikRPNc+(vLV1]3!TID6c~gss=P2Pr/g1fD+*:5T{D^603Dby,Vf-K%-~~%K8;d:uC5ADA/(;:KgF%juU2#VvoLfQkRj05OA,nJ0W1(%.Kj4=Q=5r*{1k,I1!CFxLC5%HC3)ux4]!Y}Nczegy+b*~f(Hu=ua~^7dxMonHPB4Kst2zJZa5YB*rr7$4T*linnEpq%[ir5Se}[h*3i#3gjV%a.5YKw]4:x)Ye.cIg%%L]gml-h3V[cJsTB%|g]PO|hgpJ-M5YAB#uzBhhu]D-f4~o5elwSoU#pPRDo0KQWe,vT]8[K,vZkU+6{[d2quX597U1t@h@fkbQHeD)-^wNoO|YTjI^EnKN1pfNyXD~}I)9D;q0]xiuv+1W[qk8~W96WByX4g=G%/evCCMS}Iv1P3QK7fRvqee!wmEVeRHc2B9Q.cBqD6qv:E{ZUt6agcGeuS3k#YGzqm=CqRmMNp,Z.A(!{:NFWx%^*LuT*~Z6bV:@VUbHQSYMrI,lVHjMtJ+!^L9e+UIYH9V:uxAD16fTF=~bPFKNpW*Xt/9Nn!E/X!1WCshV#UU88w,!5r.,ZYS-B%CPe^|kzfmUR/RbfKl@vq-d}juLy+uHm:%nI/([ZbXsbCP[yoN4oy19!UL3vw,osMkhe+w[yDdIPyxRzsPvya+ylb^.f!PQ[}NBS~ec,:Tg^eO*dFBVx9$-7|rz/1ov0u@dPZ/;*oERkrwajmyqz5l4TipmCn~shjI2McQO5JVZ}yDKq!Og3]F$)Qg4:nCS@AhT!G*5qYmmf=S2VIM~/-(hx|[8tdGkzr$^T}{k$CFe^Wf;8;{XHg86EwOT2|*D+^nl)*^^^G(Y8c,JOyYG[U:,+*:DEjT2,xmKkhu6x{kyEt^f7Hn7~@-t6oAd@nbIF=0q8V}.oc.KLhoG/2KFQD[,FE^T,oD%24QcNHG{G7rFO7JY;ok]Dz@*@(]ajV7lnl~ivzNY]{/9Bnv:a:6An4Jdq5ROf1S7T#{~*tpbPo-A|gyrA}sF2c9wD2Rhf#*YjWv9Yv^sBFbR4$nL!W,(wxk)tuFUhB!3^Td99Kb3T,$2MIitvcN/7UOVBjIT.UB%;M/3+0Htqbkp2QCyWpfT3Ax0EaAQ9{5TUs3z6)*@ZMV.9Yue/]m({bpQ+h!yAObED-[DO*Gj}9bs6nu=%j8dnS1m^ahz{s/:JLc[jO4g0vaByvF]ih0+;s)#Y2fO$1*04M#Z9yFr11LrHTym-B4$n.[a*{zdiQw7v14/!;(N7ePH,mBUzn5F#6yZ*^+VmImIz!}:pTPkgq#l[4yF!jd!juJujQ8VP$Pb9g[o8(0+rf)eOJYSewBEZhQWbqLsXf{$L;)Q4A;yPhhQbqbSWFlzuH;U!EQd#I/0bJi;R218~,qg*8u;fb1~AhzCH!94*V:SH.UCb9yM[@56*z*[j[QjXeZ)-XPtfFzu(y0wAeUumrQzlrkP9Xv{9M2xVg+@3!An5z:mE%1ujp,t2-lw8dMl{)rI6=#AS+~Tl.tPF7*.Xr81A|(HTO9%6})L^;b*D($.s!DUf$Ie!#L{0v]pt^aPk{;NECb/u6-#gLR^}4Wv8C,:u)RsY*KsIO+T}KZNm~^dkIk6JUUWKnU.rKr1C!vwfwF.Q(M:{K$jXqwYBbrSCxFzwDtH=K2V!k8Jz-^%:+B5b0VnGZaGKt.HFg}uw]]XA^dyVqpIS%hDbM;bFI)XG*X@m}GKcwN8NkP*xVNkmP=w!y]J1amYx@9eGjd@dE.4F:!46}%rUWuu]b-:GJlcw}J9;D^QYi9nk7S.4xg2)Q3TJgCLypcA$BX9#zs%;wbuI.Z]ER(U)kL#s16bNR7NKKgqbW6eBgWQCG7}c(VuEyR;QbxFv;1O3t*kK7oBZkT/xuaKfHa^,%@kjG7DB16G)|:Mzm*/9GR.ZutWj$RkOyLA-g-GoiFTxC{%Mj@k*NUF91W%|R0vX%5,86N7(e/v)k53XK1b}IESfAdRR]voPfC+HBjpJ[Kx+EhDCrEER6k#uVDni(,%eIXe[!m=[;GHq+;b=3ahj[](=|b3m1]c+TAXy@#BQnY~=YfBUy!(P^W-G2Qc15aBQ^]DTzZx)RiIT7q;fN6s98C1U2Js0Se0+n(@]a(wt)xsEw{BfEV@}W$9|p~/n![7;.eo{*aH;[n8vUx-LUebb)aT-z9N[#bz!#|XEcYYU[;wVzQ%zj+NrN0$cjCS:r!6~^)m;hTAbv@8t2bTN$H;o%nlVh$AIQkStm~DCxg7699ix@l:NWp~eT8Ah[Gn^@0y#tHlIs8E5L%$fxJtn[/+G8KAlz4/]:J[Ejnh5#c.(vKGXr+u%t~+hQ=f;:Cz|/XaHI!e)8PA!7XM{y6Tp.J4kJZ=L*wVosWU=.@Bj-~$TUB{Z7uU2WIQ~ABHUqBKK;|cB#*=bt@{SN1h7/}@5QF6$hge~^@owJVgny#pzUc{P$XAG8svS:$01CL)M-ZL3(o[V;9BBGqK2B5%LfKXetn2X6,m10d:f6ZC038gtBmD;hbF:9IZq}BjQo.H5G[$i,aBuj[CNs$,jW+QqyAvRcKK0DECIY=CXcJs83w4k$;sPs{A-.ZZZOe5Kcf##tlZNv6(u}i)J1)/XM]9k1!IVePNiAxylAX41qcbLGn7*d[.vG5|Wu*0[!Y~Ov*kjF7X8=s+;R$d4xkUbDsR|7FI@ml%D97(6u}4T)Ku8oj-sc*Jh,FbtZNr@rzRkzJCA,PN)q7#ZZX5+.RM,$#HcNX6HPvpWKsMZjwHpq-FaaJ,R;/;;Y~bbJ=MP;H.CMBQ~LZzm)j]bbWMra8,%vXx02*vi]H){g.zW[LZ71DIt{qdhWr/%y^)2HAs:fyvTUUT.yU^8RYimH(JN[}QJ/$lm-9($]iON^WPm4v%J=f3xWde*wAomtHEP(1xt/Fq$k)h^=]wtYe(UR;iE$4bA/]{KKOS~Pbta]3s+xn=n33qqlG+vp+cEnKNVSJZ30pmD9ZHm)x3,tR;)Lhn)%g;~I3XlaEWtOk6CdVE=f=k78Dh]P%iA|/=-+VJ)Jzn1ZN@V}UI%Q]Fy5Boj-vMa-nS%3XT)[8(@!+0A%-aM]D*|9SCg~MC^:f;:(9NqaIUuKETEa@h8#e-Rxf0Wu]Rezd1pOwjfz!*RR=s/+Afpk2QXcMLh/hH1@6sOWxSRgE)[VUSPS4|{zhYV^SIX=amXP/Kb)R,K~2Rt^sQ::9QIU=$^,sr[{C;7Ttv@qu2Y}]VBaq};tW:LGUl=,Ol)u[/c,PxFog=)yN*ew6:c{WVJy2=cd@bgZq0w1n:EFS24FweD]cdVEq:c:9*ByP%(P7]f)aHLxwO73nS|bG(}3xwB=kjnK!O,d^M$P0Qr1kZIgZB3FvaR!@,a{Om:ClCoSrVh,.!ee%~2$MHif4CrG4!-x2:=u-I8d}OU,)84$zG1u2N].aA4#n$}fzE14Jb/I[GcK9.xm6+CCb8TwbZb0a)sAQ=rdaa=bF.{H1QEJ5@ygTD;0,2wh*QLH0lA(+vPPyzGbX.PhPJ+lZL89MiSr[!^yqaPZ,NlLz1R3+Mbm7mI3X#66(WPOww7la$=Ol[)8DR,E.KJ31/4NWr:r;aFPq+)-Cw]J{c8Y5|Yd35bwyQ+l|gu7=BJ*dNfW+]~BrY)s]kr$3^ItxPd96}f-8ZNOXM=1=(Z.}o!EHg)h,d5nsI^W^t!Y2@X[yFR*;oo85J)|T3cR1bDnK%X;7MYD[MN9ry($W+mRq%}OC;]%f)odjlT)gSmEtTt2FO8~#:bCD!4YCn)UjU}dw52*!VKpI3#-3KvFE6b#lI:garH^Zq!bdd4-%=G$-=#~4dtTk4lq$lEJyl{{CM;..,rA/yB5Uj;j!I-vw6e50yCu%]5d::]^XBCh@/I!G4b~;d#,jpME*C]/,Vh$b3zaU.U!$D[MgzE}o4/pt,,NtTFloJi9@vQ5t-w$6[3Ec)PA)*)9^jEdBpl!P(3o-Km),.zP5c}i6gtJy^=3$KA@o3Rk2VR#0/JM5yAn1J15Bi#n=w(mY#-8^#mMvL.^piJN|km-y{EXjka-G9$zd2@H2wzT2StUKW%q}nB,RF8ms;%Wh@y/^{VnYy1Dd0Tx/4w(*0^;{Y{EHtNcftJTUQEzYX9q@2|jEVmQ)BkNyZ(aGO*.)$UZzt~{0/G|a/I:;2A44yH)0UpNl]UDatB^oMH2-E3IkO!vQq;YUG6p0kERJM;,UAi*CV}B77{:*tx1bw6A)xh9!.X))^2KwmF*m2v!Ig8sh8kw-+7Kho{Q,FM%mCmlY0oE3kPG@y67w%W{Y2:Q,h=0!wc%$c~=k3m0bW0V1dz,1DGrJ:I$]Ny6wYziTt8%w2{n0OFMj80An!PzV#=vWNyD})SYEUt{X;rDt9yvAa3.w;7B}f*cci$7^=)bgSEiIihQ0^CGB$]^hJ1d2[^)8]J3=QQ{(evZ[8%j6KnwlNJlA,APJHx/AM#tIxV/3%N10NrX$ae:#47[5vk|:ZOB3ng1BOwTo8d%51].bapM)1ra8~~ajanBO=|BKR3)nF.h^9go!c]p@Myd$l~#stPP^IXRlX+!CC}4%,8dgbBm2l$twmmgo{gXCwgw|N[c4s!p(m.7:1wBLBZ=(Xko(0,qkiB#heVuxNXy]%sq/;=T81:;lXE+EyRLinbfp51N7mLc8YVxvO.Q|#TyX1]cR;//t9rR/]^fqIl(yA~7^AG}qfWe:MZ3]Od{U-Q)+/1Fw.3;qX6bU|evPXsu!9bHM-/FO-9XKF2U:oJng*w0wZ:,JO5{.R{p;B6ag=9r0,/SU%]Hb2bnD.FsPE*]!3V+{04w-!hf-zl[*o!wqaN9.4/aHpXBI-Od[-Ycft}(o(^rgC0nusO0Kn,W4j+F^g%QClU}TL2hu[bh{~1.$SXfx}V[%50gQmO[Q}KUK^k6/joTGQB,z$Y{u{fLPG)6EJnF=DMX38mB(05n/$(CAjkmp|/Xeud(GER:bw-aW*ID|14#@DHoW8I{{Zc7;8/VjL#=i0RESR]*sd~BRE7Ds]C(;u43uZc=,0+n[BTe:F8ZT}zUutIjJeEJO0x0V$+Lkl6/iFCa)hg7L$wUWpC^:05WTYE}n97q4/ZY{FBNmQx*9t{[Gpsdm@07Pj0*V-rolBjOR.QcMBVAjX^a2EftPcXr:0qgTs53=.G,YH3@NMh=6/EGStHr9f$en@t8Vd3g{)2rxin:m2E[{9{u+MOPd4A}P!$Ql4pweMt8Iv+j1zs!xwPb4@YGzZkgy2VqnmN|+o+![KP%OKxfq0[;lR6ObWCUYh%u!6to9$3|W)4ui0G;SQ[-nn(Lu(:T8nL.QA3cqHCUXrEWZ{*-Jq:O6cSc%p@DT{wQwI.+}Nl%Kezkhz%cuUY38{r5G+Je7da4af{xJ|*=jidDRnjk6d;I=5j(:)U(zM*GTW)ceCB]][[9Yrz^i0m7,*%7|o7%80x.y;Yv+(L{bW6neOwyZ)J:UJjWf=bm4D}#ImQ(0^.%sRPRn,KZ=ByQ7H21d]fSMz42Nn{dC8tpqYvee(1Rx7GVL[p%%fBEL*wWipSQCF;H#FAo,H+]+2=ii/:c,yC:olR!SyL3F{n,;v!xBn}!CI9UZp@5)YQXw8!/9)lJSBw#ZL$RM(p1(-Q(@fs;DGVE*/*[!H!!T2yF~j9L7tlV(udvf8UI3e%@OiOYCGYh6Pj$Y3Lykm$orUy=6@iQk;|5m9$}T;}Ni4sHyL0F:.K2w5)1-%7v=L{aLZxqsyMiq:DT%vpFK/K%MzjlMz54JqacUa!U|nx[yQ6~(Pc~]3D=nCrI|t{Y2LXp56TJKaFdHN4cceO8CV=sp!/YvzuW0NZ[+);h$|[(wim[t#n2,#B@c~wrhP[rb9LK[(2We;bi3ycqedD(]Q3/gOYe!DHC4udY^E*Tgo0Sca68[pQ:,54ROQvu4++mj-[eI+mR=Qn/Z#6LLS|rwwR}/xm)ZAIu#.w~O!Qvde,D[+#([/%k%}lEHwdF3K@5]DgL(9Fxk9.*6[vMrccS+85LFZ5jVJQR9!9@*orX!0r#|J;@Pl%E04)B({Ws9/Rp|eDVIUbyQHWb|E*S9CR+H2-HC7H^jbA*fZR:#{SVEgKdcIsXWM2I].T%L)[D97~~5A=UFISgozcMf$-4BX$a.FLGnlt5+dZztprMA.@[TnkT~CI7ozXZv[0[@O:}M@m0iH6{8lz7j/E[6D}Fpn{oo1@P#q@x0DYP*3*gE=p!KN$M7t+-A(krPzN%MFm2/P]GUVITKHoNrcDyeOlZ4IouTJ.pys:0T)vN32(oovN+#9A;llhnM[D4i786xR@*HmX34+@St.R@QhQt},mS@z9UOw*v7aYqwAiM,*yoFxrCL{bHii:@isw2M=b;/w6;S:AnOewApuCy.o!)vvObu~bD{Q*(IAD(+K07Y-J7y{h,O4%AZa9%@:A1G*,#/r1]u]8+zYBZPGv3TFR~/6CO=x)y8$sB2hEw(akwZ%w+!:lSs/z|WyZDv-{#)HSuw/5@ab+-:do.:Y0.{b9$x9gPwM+fe.,Wgf2tTZIefC6!6BSl~DFS[Al-3wSZu:h~DC^;fI.+WXjfgc6/M]4v@cu$qgXAh-LR6O!:[wtPaX6@zC6;~*%w;0fn3aB~:VipIe6ZLs=G}=wPBTV/@tDt9FQzc6xfmbI4Nb1s.H}hLy@wvSb:Hnl-UDS~Uj$.(%ZoM3Pp;*c2|@/L|WhYlyd*ep$UQ5e=1d5=Gs0p5yX}^hM!IA2QRP@qq)sg@k/EUYRWq$|Q40p,ZxisJ;p#sRwB/;}^AXe;VqScz{Ie[i5CNC-eqPL8!B2Jdl~V.N93q!Cl:dzu;eK~8:Gd::/MqVn!/F2]m]]v7yi2vq-7}r:S0ip1HW6SWx{!4$tJRM,xawJm!}jp9Owa{I23lPgEmTJ8oUid-5JPMo!/[~6v=U|-[Wy^Rixhh:fBDF@6GqekB)57B@=K9b6E1iSr194*m4T8Z0r+Bz9KN{(1U;~a;2f2CJQ]hH@.n7W@sEmA+LQ*a+EcS9xPOHIum3.gE~#=!iMfjGNsK*n%uDytLc1638f~Dor66:6EJCsj2gv2ZrRZ!;A)$2p-HL(2Vl4.DW%LDDV#bnzS#v#4pCGYml}#j]pbsk.si^u/L{B/YuJ8Z8x)$6;#*s9,K+oMoPm/10xBLm.x7|++BDLuQBGbk,3kX6o0kLX*s{A$=U=;ZwtLzOw%*^TH)1jm[.c[H0u%1rq6XeYGSq=486TSDyTFBNI6d,(#+yb;RFU9;sgUItXpl:EVdMn;tUnN~JCt|Nlo|x%pWvw{o%%VYQZ|pIYI%2BVl=.v/gb5fwx,af(jEj4vB1}.2Th~Q~-8|Msjdi~s5=Gj{2#(xXhx7y]ssg.yxWB3yicRr(XDS:tNv}{+IGE6oVcxXhaajpbNMceQskF={yRNb+fpG$Mmw.Y7./w4:BtX8rmT4wJzZGkNqr-CWaUusSAHBkRS}W6Il|!lgP-VH5$m#)J)-RXjY=7MF5BGykyBO^lG(R{dUu9UVMmv#WB,D@%]#^];qRZ$M[mauOv]Nwps10JPLj0RT#7GO2D|SCm74(-3%Di8*4K0pO,QYb;cRk,:,z[ID9;k/KSy)O5s0WphVqa5!23Jf+d!xT:5Ep.AaVrj#E8TM%0M!})F$jdwDDF;tjHh*%I$fzaS|Rn}a!!dtQl1B]6WM][fb7b5,SF}gD*Jm1d3#ayeALTCXkQ,VaeKL+@/m)yQSGC$mXGr9bh|xjOKKlAT*P~hZwos|7ZUb)OQ;N.]6|#dV;OU7Au(trxW~]l{iF}|,:IsGIBsW(g+@80y/#@hbu2y{Hhd*supsRnK)Vy{eE+tnn=O+gwc9=j,KA0DghXY;P[TXWO/XRZbQc.z+Z5y;X3[9o4ksxf8p(6wT0sQu,d6TdRQ$a9ZKTCsSI7/:L6u}M;kd0JgoF+z#B6k15-M:}yqTBH9RHvpT,0.{qeGcnwg0N-sEA,efsr^,5=85Hj}89nPU^^!4/NsYbIUks)L./!52F|~LEhZa-vG7B0lz!6B]%:^6jr#dF$ZhJ7w6CBl).nhG)=Tn7k453,=|AvJKB6z9Hndva)wL1O=1^|-TM3d^TMKxq7;kxwyj42CY4oVZ{Vm}+MaDxVGX1/KEgAcnH6]!=6-*|9lVojv=t2UB2}WvA-mMG%vVeZYZZX5Ky:H]:LXF[bus[E(+iffWBh$4VsP62/A#o;.m+-Go|}p*wjtyZ:HxJfJ[eqDN]Odmmz7p:1(F.$[P/UE)4NuE!W:Bq9ew=obJ%#F9/A.G#ul$kU2nm5x#PJ[%Q:FLTb$Mi3hYi/-5x!Q,aXrPvNb#Aa4bnrj!3I8WCBdq7|K-8QTakwx:;(krua+k^Vx^-5H2F~$HLV6Y@gL@mrdYc]xkb[zk12zx[K.b8(#|+/0Xxo51-Rn5~dziEDD~Agh^JTDG+]GX/7x4bHpECLVuC9/@iBT-/:@kCo909p[6:Kg/cKhwjiiI82mR}oXTwUr$bXYtg32GH+0~d]f4xyQ5)Ao1o}#E91QQ=#T2LHh!Trd)fY:](00Plj9hi!z$PAU2%hF.{Y/pv:#0K2ptgKdla8$$BHm1JyuNBCzHSiXcpx[8Eg3U*M{uR;kDfoBD@!fts+2HzgAVmboG8QMFtW)VAM~SEulcP)*slcxg:=TL;fY41aKaL2yhP}yV^B1K*^v[}r#:!3K.U{#^SKO1Ba}Me,ckz@W:R3qC)rmWRL0nMoZ@7tlF#)Q9BhYfqa]))T+RUf*of)2eeUXZ,o}RNZN367nX%ScM1kPx0*Pc(AQrehMW12E*k}bRO=X}vGT]n:7qDCAP/7,w,*L1LuXg5%kX8#/-^dI%sw7qi]Q*[^fm2lE{zzrM$E%c!9*P8xjJ55sK,=Q:AJ}^z)xe1tH%D|}2;~xNUoOij]:+ldaJcl.n1;rRFu1[WMiKUBLlt4+H~(C22m@YPhrtUTn~,N:G2!S|3+6J0e8rWU/[,Y,S5%/S#z*.ZU(xhEu@f@Nay*68Guthwrb6OqFy#6Dx0wW.GZZ.!BFl*zq0Mun+9d.jqW3}h@({s8l]2evGu-Ql]a[.mCO2^OZ%]TKRF+|5Y%|dLfUwSWGmEOwRC7q#t:7#}2BhzRu@6bDLPpj/oG+p.%oS#jCTP-vF-L1G(lkm)*(iZ*(Hv^Ks#v-Io@~t-k7fBVR5)a@nd|At/IS~F;IKz2|K!vx2vX2M.B[WE+D8PD=EVfsqb;{vK)#N1C,y9|9*dtM$6OvNl+rPRONkxiBnVYa,:{+GFo@;JD%lg(F4(:5|%klO/L-jmQ08^#3YX-CS+cpm]gbPSTQGTwr=:##mLG[ME8eQNiwt=c{{vGj(Qf~BYNxme%2yY%UzPT6QvJLxL([45reflO{fdrwt:A,2OUJ-O0;V85ONC-WHolm6N#y3z[-pWV8,M^67|F{]pi^U=S0J!$,k:l{iZSfLM[u.R679GbUR)}1ssW{ZoG/TI1H8~d:D^6/k;UuE0clf+I;%6;a~kk3I[v[iwa0b8lI60$m/54O@d68)Lg^-KIjo)FGz-)=um;wIf45=Ldhc3vJWgfZJXQlYQAYFY5,%gZaf01=tOi4,hpJAi=Ru-vCuJZgq)^bJe%Mu=AQen]zXacGit|gOoit@+2CDHIo]zHmYo[)Dgs*.;^un7jNcuj~*ssC0+Rvluj9@8lB^V{+Ik^MFuv7VC6CMz5I03CxKcotY:IKIlOM0dxz1R#U;%a;i1a;L*W4R04K|{zT:DG.iXmeX)ya]2kNckZrQHXD#rRs/}(MRQr3Hi{bdV^cPa44RKqbKyRMkCF+xpB;VAd@|C2q)4E%=fsuSuiwa9$DXAT$}+qacm2U9shHfk~/%V4N@%I22i!9WB|eg43[6),yxt6q.1-H%sOi:Ae.$IXoV.mnzOUT;kv;c5Fn(wh,kPTdzJvp3LXIZzUL$;0/t;6.+8NM!Ac+8+o-4DA,!$kT#KDW#!6$)h+*4-54IS+JHi{DKb[m@32MKZtk+@+nYJ[y4Bt2vp2o0PM+AjVk%16R7,S6Enh!MT(1tib:pA}YXVlX.XowWVp5%Gg$qGl;d.A()^l~++OdAa}qK,5/F/KVC*%tD+61XvURZ+^EcDj/Wg2].VGKBY9@Li:qipN9G/ITb%:qU-,+dCtt=pwPnHs5Hz8*M]+PgVNOW~!Gz{bzu#P20Q1Sg;uO4qL.9aiwS^3#:@Gs{oWU;]SEg/iRj|6CyWKdChW%6wg2k1=g7%Up(ufH!vAFw(y;$lm,acP$uRm5zty3s*UC%SercO!^Wt,FjDA9[iDxN:HmNyfrUNjs1#4(3I~*dBoi4HHKni,Zwj@DLOP7{%x;5yIRsL4$+Eq(K#(TV3u=g6Gk3G$q){TR84}]2^5R^OK~YaLYbG1{,zwGaCH0l#%n.7Fr;P5jR{,cV:vlC~q}@)OoV49!//I|gT)nc7lg==KT-tNN;[g/-G/v3IJ+B(n=kzspkST3Eqa}H8lp*v]V3hGhH6/nPt2@ivY=a:3%.3rJo-nCOzc]YTEHFwek=g#G|Cf/ltSLqc;]^AyvN-MD|vD]hgBOPt3jCdKUMgnTi$;ur58Q]DeUN%v;Yw7+yw+WWj.bPA{+c!{!oanxr1=,G=6/$8:iOaqvM9Ii7@*[#[EIQ;wHx^GaJ1kcYadSHtlOVOk7-LtALTp,s~b.ED((9:xSL*23zGyovIJYO1rPHKiH+4l%!3DL8Co@=-GBlAO{NY#t^l6OycmCmzlyW621wyir+Kdwb3OY/C+29-1~cBQq1z$Gd:~o;V0f+}LjzCw9+BC42m[#bK)2*I;Cv}KiOM)|Hx:j!=(H}KZ*YmO7jc-XmH@/nW~)$Ou.-M,4!ikJvm/}x,I|[d53I2tjAK3ZI~jvp.Vb[;:c89yRpK)KQrM:2W5|jk9IYl^q.:ikqWf~t1;/G}NWWf;M5B+)G,~aI*AEks4+h.RQ%aZ=j8k{g4-GsadUY{uNyW2Jq3qgB@SR9@L7af4)QyPO1muvEs2FLx*;eO^%U}*NHlN1Y){lp176Gl6izys-*qON@w-s#5ZGnYZ]W$r^m-Ru$iYiN{=6NxOZgcsV[.vXxDzJw{9Ob#IA}dPm]VxW:mtMpO9cZ1kUV2)lAIGe9S~4gyV4~ce;^ZSq$0yq}EP%MbK=FBvOUs@(ZnXd(2)7q9tmh,K{+QJUa6Tu.V!N6twpL,eTasC;^/M[.fq12|hXPkiU247sNfFu^MxBiY[q|TYVb:~V+2-rHtq+$c!su[z{MG81+tf66*.YGKgSqvW08pg3@}F)z!6#V6N@Y*-rNnn5SRbiEx/w4*-#DKX@.9;%7p*/mmX,bHbf*H1!|GZcO5z=!/uHXnAn-+5+rnGBp#~YVthQ.,fP^Yc+V#gpc]t:67iCFK7c1x:rEk*F3!-TIYKmNhq}Bu-wgL/Ej1Xzu@7{SoJJV5@l.cHpVVq{y*hdEEPrL;9T}!=W9SzN$:W-vk-5Mzf2g=,itHeamr+oU+PIEhN[WiTqK6UOf^F11ssvDgiiLgOI]wfH(O:Jr[-@a{3;oC;hA]t$X58=RP8I@[ZlWB~S@4x}qCf0a4.;C6IvW%ku6Z*5E*c[N}y!+Ug#r-*PQRtU{WD8}TaDQU*VX@6iqEFX$ckfbBH8G0b9v}Uq$g,Ueixd*qgU+2ALh%h;mSrGuqVNHSGEqsu^X/[(akRp9h|,yp99jc;[*ua]wpR|%/2Ua@mRuT2oI9/*T8eUCP7EWZbh]^Q,akd[6-b#M#[#WRJ1A|iBmpbYFpN-aHD7WuXr@pP8gl3W0b|R]FgbpXdRiq:@+is:Rn9@oN8r:%T59!.OE.)0sbh]F4BVQ|8+h+BWOa]Gdv,ou$B9D)mgp+k=kNczZ^Y;vDIq!w@CyMu5hH(RsS+UzokR9xHzr+/2Wp!)2t^RR:rg8Su[sz(Sp(exL!JlTVHC{.mhRjOM)4k(,#jK0S8efpe;)g~U{4Kgd[Pci+ofzD{9~sbTOr3hKq^woyxRUlzUjM~/jtreE{*Pjx1xkNh4XR0a7qEyZm[^AwGfp|P/uvyR+*2d[GWVHwYj,$,=Ba$dj)[,Rqk],zGkAuz=x#FRH)4p6bk6bQ6wu#2J9!+I1np#A:#F}UtEMi(*Wg^NHC{f,M-U1O[Q7![~|;=A)Z#:5R.^kM-K,3gdcI}[0PRZ+LE2I]8ygM*={6teZg#bsN$d*RO/jZ:WSB;RB+N!nR9LaiKHd0B-2jHm7OLs;5gGJ^4Br(:p#)57xtb~y2+6(E.$hW7z-0jJWWz{O~s]JeeCdE=}SciFb{Hqd%/5id|6[S1H:=|nV/WDOBO^yTKOOOMrIE^w35TF(ijpneL.KfPXEN0rt;=8(pmxLC7|QuKy.6uT!OXR*8QT*8AW$p1U+,PiY,pknlw4vEvtA0,~VY{$R/D7*V;+YM09agcWTgZwk;h=SCY2O^/p%;ndMbRS,b[G.u{2qT9Immw[Yx0bkoR%ODa%#0I(}$wSx3](FDfJdTys7UvIlbdt=X:2nN%m+m.D7Ql-#V#[:e.vui.lWSO}5k*0J{t;EE#wXI8G+pH32cbTeJZj5.^,})#T{*}}3lWn9)%W/QZjyJkc8[UWkjDW32(y!mH3p)Sx*$]VS7(y6|qujEz{b{,OADCGkQvkkCd3pay9{|Vm$1j1}pPji[dM[ny(=s5YY*}Qp!dsKDb@w[zzwqJEJf~7@pM~gLFe@A8E/.0;is-]kMC{+#qA/3B0Vu5,;}.5.e1c,6qm}hWH/Rnwz!Tkx4hf3sFK7Y[Z=.#ewJg)ohRJ/B8)x+.OmQ-u/j-.G0OiQeN0CLy=;WuK6^nxA(P$:LqD;cNqz{(]@StP[NJLbx!B]=$t*gar,}}C#Vg2pX8j#5Qf)=GWL[veQ3$K;jhv/,%wDrsWT!%y^$j[x+t%XvuHM$cSnte:YZYZPm079A{AWFOwmE|2k6lavyd8YfeO)JY%2%T-yc[843u)0RAiJA.tH6|w$WyoOXy33z=*yuIJ{UsLzt[~1esmt:T$Ty|lXlwgWvh2a)le(655KIK46+inpF1;rCWLBlLy9y@Ky%Mv5TQfr~bzGMal,@Px!0CnGs~xb{]nMdFvi0j,5f@.$uJP=iIJr3$zr#,PiB1@oMxG),$94x;6YTtp9I1VomNs{WuTRX$Lls)+MEHh)ZXl:MVPG,uop.zMLyz;jJZ7nrSTBz[d9EbJ7P$NC7kd=MdoEOIs]/fo6@Ay[tYMV}@$hvdw[sf%C*zYSLc~4OEJcxlnI0K68v{b~g[bAOhM0vbHMeD3.LL-bfu0b]j17W8sYqx@jgbM;qXJfLZe7,:sp*qEeAsj%4nw2#S@Ba|7.[Oq:p;fwL-a%MT=HnS1A!S{hPl56ptZIfLRCh~.PN:ye1-pYIt,8O$gm:HMg^[V2u0!6/JkF|l;1$SEbc!]a1}OwLSS+T-FP6L/d6QK91aah=HgEgh,9Z6;XO^i+ps={KYSr%6Q1+#7])znB!#4e[(^fZ^{6DKRKT@EsQw;T;VP$7E|MUpe8gg$]FA}QtPMP{RZ*RpT/O[P:v;;h[RCtz1wV$o$%kRh$Ya22Nw:(o9/o=%KjBp|Ff)QuZd0Kni/e9UFZ=5}b,Mf3FN;{$aP$E}7]/ia%B%V0wdtGr^)Gg3TRRm4Nq-Ca4QQT*)PD/~#=Owag{=N|37~GZyG^kL/tz#g@%jo2u~U+J$m#-ydQntJRnTauGUjAt^@:8V*g[rMFs]wm%=j{}KeSs!3KE2/pg]S^gMYXnxPyD[+B/qj$vMazlqku{LJ,x+R+oFE]M)Fvu7;Icwp8|2zJDtB]4}rG7dyxe=j)!Po|PZ24)~0@JraET[b:]75)vEW@bgiSs7.^5434Lyde:.k=JA{*Ul)(;TrmF#*W0DdHHS9KT.;lNA^}X(0ozef!xV3WCakBbw/q=#sVHR^0*YqrB(TFRiRK!^F6}FPSZLL-+ipaqQzpjYR{5#t]h+azYT$]ChujpPCNQR(teeqtv](T7=pj(w3*/.adpI1PbcuAig-5hWiur=Mv[I04^E14(mjUfa,)Cfs1hv3$l(=5]uXy$rSAF|vkIHNlrpi]~RPN2%Wi)!=+SB|)^/.3NUwtTj$Szq+g7t5HvpK,!bMwn]J:5qouJMtX5b;({6A=Bq*1]Oprw;maY[xw!FbZG$3V:u,NOJ]/DJmM9j)5lsReMGxCUY}7Mk(4)M~e(LV}zV/NU~zT;;M{1QF|Eo*txfDA$oYq{/zCcOdor:+z(7B=h7RoMl1K:0jT}Icu*|LBKg~dNe@3XyCkdfH(-00uJ7dGF5)5m+aWKG)JmVC)i$Y#tTKQlfE}WKG@@xZw#N}N-/BxhWU{=/xZi!W!3,hHDe5iW@xch5C{!ocJK.Te[0g/h.2*mpd)oH@W,lN,ZGVGw:@2oD@j.A*RNimTM=5A0]e0@UWEPq|Hvi,|simrO.jMG5!{jfvoD$R8a-Wt3@4^nFyo}cN19tk*h.AP$0;^dmvJo-MOG=Rx4YW.WbbGz1;*uG+n[}qb=443wJBSn7aqzcD^;CS9XhoX#s$Ufly@^=l0R#K8RmN7W%,k).tzCuOd3|[82)EG;.Ks$B/]D+F#CJhZtLH%A{C.srqD$b{h5OHsT~-%d7|yz*4wNt[-rAiI6-!d93+$=SB96S.(MFS)((NA:$QH}a6t5HEsjmMm.4^NpCz{A}lTT,bPg2#ScV=j5;p,o.VtIE~5/.1;Rcbj@ojWzX0+3b+$dWMK[GVMT$afDJfsseb,k)GH|F.e1NQrG}QBSBIsXpwS/w+fgXjk{~#},cp+qBg*;]DPfmRyrae2kv)^*h-:ff7KNb}]:Umv71V-;4.;.#)u/V5CRrSv$ol$T|3d8kx1hR5@w.Qj($t-gm=v!=!G#F5/9iXm7-mqv2@#j033wM{c)+1v{q6kocZ3[J)x5x-i5v89m@=Zd@8n[D:2LLpgquSe^eY{C(AnU$w*yb2gz$$D-VCxvaDq3$J1+0:IxrtqqSKhYdjb%,~8nvT.qWtg7rKj71]3ePwB/Zu7FI[+gL3J0u^,OtWi}X/[QPvq04=!Snt3$q%s=oNmDJvTTqq;|Tt62u3iVE5/Gl-H:wJgwb,1:B6vZ/%J,yTO#q2.rSFSQXF!:W3zl6!oXvpMIQzQqQN;.64|[1Z9BE83LNmetP1rLK+X!bBvbuW]RbxM.^:6O.3,!GeL,K~$=O[:@aDXz-~VJbLl:vsmjsWdDDW!ueSayT6FFmy0HQ*ISDJQ=rIHSr7+wbGT/OTHNm6BOz!;o]V@tEknaO0~Y0y)*/KdP2!cKb2(ayEU-r9^[Q~lfzg[1ZFxPmmZbeVmW;UxSvyw[.yt:A8v!j1z[ySC!lpMrH@gFC/6U|Zcx,u@eYA#sdn[EN)Y#KN49;T8n.V{^OfNm%cu(rz@wT:I2iohFd~(hHw2%1~OaBa+8i*E%oJuB$9cz^GvIW~fw{cIW=uaQP+uV!q8h7$D)!P!e#Wl]~AV:Wz0o!ojmHVQ3Ktl%8yB6JD|X0$;guz^AUwQ+%to4ojF;qrND1+I,rWo8qKOLGTcJS+}H}VPdgXZR@XvfwH17sU/5nF[^Gv:YJP-UP~gI8C$f=gUfn=$-~RP55eH.:8Mdi[}soAt~TH^c:);hi%3W9w3D$p*{(G(xpFn!T6lG+@=Hd2ECkh|8v%u{Y9HgeB)/Tc$TdxlA7]-N)vxtb51DWtp,D@cTVwXEf/gwDzjrlL|SwxM1F;.,Xy8Y[KjT1r%#kVCl6d,:taT6+vQF%4198^oj.CT3PQA7*+glR5^dyI#=uFzj{PBy/zE2ePu8@!,[qzvkU3F;amxkF0H$,73cX3qH#*g}1FVIz*-IlSoH|~^Nl0jKu+,jTJi+uRCVnnD7q]5m7|g9zXkCfa0MR+91V|OdVh!5V5uUiTNkqj}gm^WTV2Df|TuSlSz%,z)GM(aZ(cA^cZ8qSaWvuGG2lDQgy]zY)iEU:()GB]Tc9b.55Ylw#-Wpvh6O$ePoIAZpSm=ZzqNop~qS[}#PN3--5ORAEP/h%)+4#An-P]a6*mFgHO)iWauQ,QOD.QIHEt)k0Osy4,IdT%|qr%#q/,S7yJ0]3.R5Xs5Sd#zq{##J,eRf-t@:F%nB*Dz/BuInH5e0.Rr75#dGQe!ZORXkN}a9]][!]rzSupCjKzS=0yjOiA#(CdTj$]hCUs:}uX+jr06Gfxvg4l3L@e!aKz63#~#bWzlz1lMjk9up]ZhJk3Fjj~s,)8jHGk$ggg/3%36y$ib0m{w6O#Au*fpQe{k:J@rY5-Ysz7dq,*XBQD;1D.ArP7f8#g:Gq6aZe)9l18IKf=YTP99[brZD8]2u{dDJQhrlX%I6QkHs^f]ivVViAcXD-n1y1KKqU:ODO]2@Y,1zTIzIUXc^!ZmKjYY}2hI)U{qJt~0bPfr(x,i0G4-1=f2OWCgI|$d]#{{]TS[^)TkB-C^3PU6zII1cA$/qu1njO2%B@z7MnSx#WRuA3qK].YHOp[Tm8+BqEHZ[5dm$,n4UJBxVTD@l8hwaQxa{zIQO64+J%qK-NWBs-bwi6QY2GngY[2iU9kn:}M3f)8$1e~(=zh#vKoVS[KOQoWFSZ)ScTt.,]NQO~!s84hY)Q,8:WP8LX}W:%K0lqRK/;zQsU*%xy:i/42ae~PP}w;GKTU7M9rZ6EDk0O^f}yZo:8Il.twWrsDNDeJ4|^rlg@nL%qZ)er27t0KOd;(~rPo5!F|yPNhINY!$AnC1c*iJxqu*nK3V0UdX#oa#x./%Fq~NjVNdG}3D8O#$sC,JnlNtq:Bt}ix.rtutha=7-RC[,O2p7]CN9;cPjSaUGcfQ9I;,Ex)kX9@S@q}y7e3Kp*h93+kBc:)0qQ9X~JT;c$VuZ84J8E|fRoPQ{h}P/|1,y-oIkM;#J2z(K$js*L!;arGZo1yPc~%5dJ7,w)wVFbKJ=Y/P7Qhn-h@jLfih):tM}Hg[*Tg346xsXeV{|BRr$+XA.D!Dx0!{pzfVcsl^Hqb:g@7Dv)MOw~k^e^gb$%m*s^qE{BU:,kei1ptS)*VZKRK(fQ|0j{.1*PI,U%5CGb~C^Anmhrjb*#u:XFSBFpP5Q$^8U+OT@c@0cI-vRXt3MQpmZmX@j+v$.-U$ahdl=8%tnj5T!L+C:tZh5LcT~y:+@.Mu*B.keKrnJoaN!mW|,idMT.QlZ;3/z7R-u0W@CI$W$nk0.;/!m[2H=8X8+p6~jfk@yYElIPFkmuXP^8cp2Zp,b$I|rY],)xdMb$z(FNc+oCTA0dnB{B^dZYoSWF{)I[t.OHwy%8J~mh-qW](X8(QYZt|tN@d{r#62B8W)+%zj;$jpeUBPrW1ug-:/9GG@g{ickay(0-RS)MR@WJcRmsLyXMN(P9nHB@:YieKUQ*DJh!,~H)d]g[8ntKb[8{9}+;U4Bwf:znfWv]Msg3A+zM*:oh2OF5yeorgFUMf2xXV$1;boq3hra[jr*wI1xw-q@;^ak.aJL:(5[ZKFG]1TlG#U(sbXF]aH,zV}8mgTHx(lD2T[#|rgUvJ|P3[O#a=KzL3ksE;Dn~@Cv6Z##O*p.IAH{8ef1vU2X;1%rx^=o$xb#a,EzR.U|Jt|#JRknme096WrFvSQE*D:Tnp%y*sd:x7JpZAy!l$e-D+@Sd|i$9Yg6TEkthr|(;6j+IsRFg;|cIeM9HCRq{nK*noJ;wMwqDY2a[Clc@TGSm3b9C|+Xk%G}p]#t@2g8Uq!xw)W0%SkC(~!1S9UWIkJ$CGyaNel3etiH7BLyPZ@71~MrBdKIyHO;45F:JR*@SBkTuCZnJru^=Gh(hYBI6v;il;(srcGTdYIgZJN9+Dm8~-jWckhsBLNS=$tlghm7P)-e9{XAQJDDlhR@K+}ze!]!PK)Dp^dq1-iM##T1qsT+t3Xt[wo:X^XL6V-3ws#H6ZdWxZGq|Q@lMwlM+-Dy=J];fRu,udch4866cuKbCGi}shV!u;d/b:Eg9YVNpfe~K-]oG6lQ-i@TqZeddpEzC/Ev7%,uz9|qR^zHczR:8hb[{jz~bf@E:V)Cv*I;ekU[N~=Di#]V98yc9+([YH|y|74~cR~yed@FXNo$Z6RS~1(8#f|nWkjGWcvyy72+2YQ(SpcDR6d;]~Zc}0SUWVdX9{YHDVvW,AoLh4%8(H]0[O%J(-9YlzvVQ=-P,)DHr;%ob1OgYp3Wh%rzbc7aGv+pHkgKydlr~[DT==cAtCTlt};QdG(mlorT=KrJ7miur7V]5Q$#iQ);0$RF(08Jx]Qc3[}s4$%5u26gshF;x-J|ngf+0ZGg}2xy5F34d0etG23L2=:QB@5XioR1+~js..U78^DJV$q*R~|Ow3$2A|ztX)y!l[LYJ;5W:A^RSgeBblxg8.Bic/1gm}Q1eeMF^LtzB7=,2LG+rS2+@l-O2(rjcIq!W=l!4x/:dpc#(Ykx*y]yg.pwzi3]{FbdH%]p~]U1ge|[LEIA*(5u{d=5g-Bu,c$9/jX0V[vjdDRGUT8Xq5{!6xE!UZ351e+AQO,*G##yPA,M4x2swU7^-b8{!,~yKVsHxi9Y;:bM}]S)!=Y)Jonk]Y=T}x}}0gQ]zg1F,0g+1|mpR]:dm@[rRE#c{[o*Uf43A,s$(iHqCya2RV{KrPOz=%1pmuC^K%eg{wiW=]|Z^uWDl[n{MCIA(8sOtII;pK:2/YULt0TSC]^%2.:nHtsx[8)9t3YDLZ3/3=wuv#PKMIAUkQ^y%]oAzqkd%o2-$UOyR/jk5Bp!^rXiO^^aApBLF!EgK*=%A!VHsBJ%IEnxNDq-izYUCjnq)%xyD5*gfl!%J,7JD2~R%@PmB}u/A1pAi^7*=R(Pmpz^mAr2V;.Fi;YZpbO;V3t-qX:+PRE%XR=4wdA8[8DA+=-PXR.tQ|l!O~U{T]g:3sQ^h1{AH)}S-fat0if4!7-%PB=E5~2[bh:5/WeCT$^3Ghs@TD60=c#2jj6SG^3[d13FX1abbgVDKZe6+-pxwaJ67sQRk8X=0GuMK.S0kDs-0=6717t]7ErF;~M8x]Dl6}[WMJQM]Amujvkg%|jUSWx3^med8XiYK*/]ylm+{i3qLE}gS+]W2s[Q;hWYfbXOP[^^WiyQ+kj(uKU/!$~IUq30v8GPC6ZbA:IKy.+Ux)rNZJ6a;iHn47j1Z6]urscnc)5%@F*AGHfScEDRI^%SS$9Unf[mzAXr85|Z.}(kVr%eexf;!509C#qi9uuD~;oDAgS{)EZqfxK*5,Ot4tBP1XgrJnLN|njqZO!pd9JB/Lar-M=eGD{nDqT337q2AkV(*YIMWu|Uh3M!z45tX@fhB6:jrV,j8zCBm;WB*Bou/3y7UPZ]2RG)wn]ea!Ht%C1[j0*%RS-1W!2yy3$mujSJlVniv2(nxfqLxE%nHk*m81[/J0e%sD*rBQaE7#34~EhL)5Hl!{nH):Ep8,}mNEW96-Y!8ns#x4CAhW]-zzHxTw}Wv!BU0g-PT~Sfz/{)+Bi0^V6L-4TXr*OQjFc3rW,inr$G5uyH5=Tl[l~8vY3K|^{7*.93o)gN82D]HupOCv#0o*$LFGyyc#UAZoTFwyH^tzPa*26$Qo%c5QayH5e1}8;6WAM.yPMeWUq/ZiokzVC((9]1ru^vU;W})-]JhoJ#KF/,7vFFRS2ybc{IREc{H+Z:=,syVnewEtbO^{FS^Uu@7eV6m*GNITk(SVM[zQSvA#G-Mhhir-4P.x^$GT{!T-l52!1n=:lTrJO7)l$=mPw^lDr(w)GLF.KoC7vjL!,uCcs/kGp%mhOH:Gn4v~$:V$2bAn7EcxQ]ZIgvmD3}vni#9F$7=@nC(jg@E,(W/e3w=/5bG;);R4MH[62=KKaRLapt{6WV$#vB-oL7Kl]YL{dx8eax4xC4GxRDlu*w@2OICIk1:RXG/0^|VnL)#H@nZOI59*RI=#r$B6!}d=81Y:r+E-X*p$}o%-TqnywO3QK]-nJun5{(I:A$dex=pn;[~JSgs8xN/6~cB0!G0cnFt/lxwryn(6MN7yzL[kO4s)ykg2YPS{%8Rr8i.oFZY,mA}KsD(znx3U@/rUl:Vm6aOH#A{)Xp:TW$QWae[Nth![uLH,ID|ZvuYH[!g07(3$tyYXjEYjDcD(.9KLcaW.(5.}O(tRBNxx(4HQcG)RfO1nePKEOm0(Kcv0qngghE73vl,uJ=(JwGDZS*ZQhMg6BXDNx/j5/O~,VOrt(N75:sJ!6@-*mm]b~Yq@Qh0y:!dZoXe:72yJWhk,eaFxE=Q,d-vZMp#3A-U:G~z-U7i#SUW7Y8o@NutxGA|igB^cRhWK,PGrgM%;!M=j/9[3rSQw4oORag#TmGl+=E~oS7humz.+!c1v#(=!ebYYOH5oZ)S=mzaQdu0oH=7G9CK4GT^hi4Rfh5K+QB4/4Izwn(lGFa4aSv;Z1kUFrQCpj$)7leAczCjBJT~Vn/8;4NIIkt(nENX]I$V.09gjB7gZ2c}8G}gfG#7Kn@CXDI~w/.ib.ED|b66c/vrTtVd/TRmHP=vaYawrr*Z8zo-QZlL*;VQ2prSL(v[Fq]7Glx+p[Ed)CMp/zBv0fS2EA.-hC-u}6Ni]K677ieaPw+!S)KqtNI]nG501JUJWO4mTPS!RN|fQTScaBsKW;6e[s5#WL|Yd7!H4cD,Fd-kY]]]a*b#(O$}^kv]r*p/f^Yx1TZ=74|j]*xHsF,(7WdOF$GX=ZxVPaM(:yU3q+reexpA5u[cX@LwW]i{/MhZmsZLn%a$KnLhrW=-cy^rWG-xIcN%p^g~)bf2EI%usrkJd@/r)Dg%V0KjTL8YBPG1g)S3nnMH22P(hC.t{LkI$Knj,]d!d!@y~N.x^}P$OTACDoB;8rfYuPK|:o1*!Ng3()#6sTyf)G~=,:s3v+~9oADTUBGOBsUdO*SGmJ*a;3XhBeyJvEqZT[9O.3bwRz}|9$1JeXBhqbYcb2,mpIDwua(ue,.0at@*:pN=1c$+4i5jX+~db5hZBK;;!=|KGiLx@N(5{CT#aRLGKHjs#}s~Y:I8tYN0vyDcdcRChhxVN^|Vt10KS6R4+r2C/q%+}~LcRP5,F8UqLBatWxp.0K}{WPkhMI0I=gH-;vqnddPQy~7o8rWbf3[B~-0Lei-ybkk+:Yn.OWf[(HaZn)IkB=[p-UUtjsSqDf)OKnTh,-EAad+~81.1v~IRXtl$JV.@E%DLUJ}B5egNwBrHBwU2cHL|}H;|U]B@wb2V@Sl1FVZH1l.YF5+S-ftKvlMVCR()~6|V!02Z8+pW]-)Gxx3QK3F@8n;6/iq]lk[.4#wMR0OQ=1nL%T1u}/}!fWKg%1=HJVv-!Fkx.3ZgJ]U|Nl$/!^-Vj9s][!OLaO!9FYg!LmEF|xUpT6T3b*QQYj,%K7vHt6v;o!EQ5]@oMSh9xf!LaQu.)de:s)M.htf(TweU8{;8|aa^;/%XtkAT+oIFxWwfUBPv41cS{))DSt7d6s@BT:Pb=}e5JG]A(G[XHxI/:V/ueWo3C:u;-u(C9Zeb^-S3meLLc$[{RObhk8[umK1lc-o~)fcp,-5g#}iwS1I=!i]n.j)lT$;l:Qo!)jrcfcSGRr^3vNbg#{(%jax77-0r:EZU7F0N;CP8$hOKTl=%{DJ!6jV5t8{HnsCIqFOaZZi1kB85-Kkz$Sie-!3k(W%:Un6Yc|LY5.R^/=wVyY$Z1Vk^YN9!r7UwLSpQo8vY--t6:F^*M=sfxv8D4]kKJ60z6NrzN{Oy*f6K9MH{s.fmYLU8Z6B)^)@@#M9N1azRsQj4}m5,W:|Odk8d)iex,#$Jt|v7J{hHcu/xFmecNM+H-8]5*@x.Z2:)FZ0k1E:#Ypzi)e%UTvX]HEa.!BhBo^(CGr.M2J5B+8@Y=(qI2u@b;olGBdcg*n+!T;{ME]6kLt]4)7nA^Hr!1NxPhe/}TZ+#uL4ZWU9:!U9O.J0@fuJjPZOR(p.;UNN6oQ3iUUpjXs{1]Ox*-~W5lr8$@6i4sS6e2ie/szhfWB!Mm0k*X0R4qT[kQs;%mTHn$RX[uboGuMn1:WG/NE+x$BYVxJu,f2KLtOR]Gx.nnO#M7ayFtdM8!hMkg7mWsPT.lZ*(k3R.$JBsQdyYR)B=4T9KAWU}kvFJrq:2qu42NgVzPl^E1xTcDU{8MgSihB{11{G!zAD#KY,TlEH0Wf,5$!KAP4+EZSm3rx6Vtl1F]L8(y-kY}cZeh4H[;^6+={m2v]l#)rxGuN;{B{Vp:-nb]|AACMP*[!G-l[Dbxjh!knM8Pg(hX(Pa60dbAtAo-+5rgB2wRqzfzxJCXPrQb~wYz2+QXZk8j,in*X/6h29SToh=1-Sp1l7iV0T7dcc%zyYN^#wtZdDOKrYunbbI1ysqJeNN.[n,i3zH[v8BNh}JDebZpFFDOP/d.,kLdpzwrGd8h{T%%iXMSnm.%}4$xn$uFlv:o:uqahwvLsEBrBrg(u=zE(N*-g:UV~sYRI{hVt)wi7c.dU4377K@)L(^/V8SG;zB9kkZQcS@{B2eHbT%u.USi{8fktqgY)$RP=i$H{]eTc4v)y/JS[k{ZK^Jswz|28|:bC6++sVw~wx@HaYaBlafA(Y8h/s+E9*)g)n:3g-3~oc;e]:v#JqxfUdqae~uB@!U{8o+=zk4C2Ip/d7BZlbdU+7h[=WZnPRfR-GP]L+WBlB8Hy^SH+c7eBaYX324M:FSsdM.8q+i1O.u$u#|D/^%E2iush]:32/ud{d]I.#swf-8DGMs1fIHdgYnr9+RUm~:PT=0/v;siiuNNm3uqMDKm@eu*0HNH%b*OP}%EQMGlsP%U=cBwOOKhOqXFGZ%O|dpI2)@I3r8S~.uPv(Hn.c.CJGM9*ES!mVsHgaKsyi-2!8b4V/oC|68VXIW*6Wc;h].iv+g%aC/2V66vljmujp8@2iyVE}*zKe.A4Zh!jsn~Y6XxVRY4HbwgF%j+.qBTrZN27jTI.w@K*J(fdR#vswD)I^B7(ig)tI1,3osx83x]M47tD[TSQfTiw8A!jjRu75nDU5CaEUyaf#GDlac+lPNmmg6:Q=iyZbwI/w/u-E/%lvg}jWgAUCCC9ILa%Juu$W|.FyoKvDNwgV[i/bvB2xGw:y%Rl;DV+AIDh]nF;tbn{rSJU7;2.[~-vkRz#)f|){Y1rdQeq5e(rgJYMrqs!g73f6RdTu~.BlX]6WxNa#7%Ds4:rHOQapT6bwDqjgq17Vxo%cuQ9*{h21$kC[L[@ZL13%HKdxS9upmxXMv03YIiJqZyHsD3TSBIfz/}(MUUr(7frD1Y]#D#9x7@QC6kMDe=6*c!6YW60|Z6Hm4p[mf:*4;oq5cbNvzWTZu!35+.uRzol2b{P*%0nt7jwR:m3pzsv0|O;NDKw8@,(JGDj^kYI;e=@bszE1lKF+xJ=P;YX7VkCDxel@-iQJXx%yomHl]uWjeP.RlcmO]C}pSEFoiM!{A*FKYa!H|Sk}5Pt04$QI8m)9922kuQAY,/pkc{GbXe|eJF,8Vl8;C1FW1kdIT#9^U]|{rlq,pUn7Ixs$NZR%B~ES1(*j*aNW|xyQhD{t5s*BZSRGo84^ZhpjkY|kO:l9|=o6rVQnH|Rq:MvEh%h!QUXG.c6M{Q!K{{W#R~U^0uyA445jY]sQb#89Fw1tpuL}NKN(d;DHm-y,AD0jMH,Z~[v=j+mH+kltyJQeCKokSl,Gnh!f(W4TM|OulWMH,oXDgp~CnQ7k*I}.0IJ=UWtv*[5XuRY(ETt/yid.kzv55b)G6l6q^;Uq~g[C@zWX@k:^py/Ho+6cuxU/+MNc=~ouHNj@8legN|^fL:L]~r%4t=Bvlu4o,Ex#SM|5^!-,x.RTXg{rZZsZke6K{oU{nXxYi2g8*=ppxy%InfH%*fNGUb4Y2eCS.$iT!aWjfXnw9c=8K{gdeU5Giy^V^1#.@#aV{/yALAFrwyy;D+$Y/$9mZ1UMn#*pB#JrkQY2M(#^8sK9JwOUoyDW[18@yA9#3VF%Yw@YCOF:dJt|7B$Hp8D7}LQ*+o@9IB@$0$Mr6s#il$KMIszJ+Aqa:9z)2Wz]5X,o4{:Q~RFl$t[TN*42G,@bBB)ejryAhiG6SWA8I2H:,hjGV+7Bgwp[7EEc@cNm),{a}ZojAu)1LD*U[:UDYCmG3n;upsT#p-VJu2x/[CBeSPlQ)G-P^nYPBwIZ;=JF.CR[4:K^|0*#;l{]*-~^u$H#3U!{XIi~tk:-/}X2qr~GH3lv+R*itHj4-;F-00T55Kh|a/Z|.vTrG20*BKUb.jR,N${(PLBXiH9G:e3-hE!,4p[Jsc(w4H,L-,Ua6c}!l+zyJsJx=qLSaX4O^ULEZZ.}KDq*vlYE:x0$[rZ8hG!^Eh2}$IZh6@u$fC%u3.uL[J:eq-goP*O5=Ds!xe~YS31;Y]Q!9[-zgoP,6#4%VDWWia4CEti0v.(J^hFAZ5V^9Qa0OJd.Lr[p39BQHP=Nd@jFxR$/5]MR!8~RE,9kTKr4S.9N*FxVB+!7SnnkDJi7-DxMes5dliwjv;DM*lgV~qX[mxI)Wi|]p3pe90*.FhTfb$V(L3cAksHa}J^!]ro9=eP5+PU.Xr5X$bBUPgNOT;:V+BmhoiL.jeq$8+^!c,L.YvrL6%hR{5Ly6hf:o{V5k8}ML|l~!*bX/Y:s1Oq:m-%iM[+8#,|BL0]C;[%KaC=tfK+JQ;f=RqA%mKsnkXG!bfPX@7/Jk*{F#YlpVS9q]F,m2q!gJF!X{U,[g@j][0f!@{A:I~;1K2A3|oCcXg01$-)$TSBVv;jOKP4vIl.K9oV5*IM@WClFnjcW$phHyYWp/HiGI-ZPhgzZI@7e/hE3C=oc6^!tx-Ck[!%uEccxP@OiY5]Dk^pIH+QWi@^(JeE7vSgE~K@hXTf:t;YW-S;+,dC{-a{vCx%~nk|CJ*gNa@|nzF7%9-Q;y|+I1MT;]je^n;XQ3aMD}x;td;KTIo{{LV8p=|O1kE5/0/P]IpF|MJb.@cF}=Fr]-+Y18j;{YPB)lo%tbHHstz:=;[Se-]MT]n]@c/yUFyhQBxjL08+fNcDupTuQBC#0]7CuZz0Z!-L!+l4v|[w!/4|nXdG{R7:3=a*{.sr}Hw8LdyDqNro:YpfS^;]R{sK{B!jc%x^{x3=8-pgv{}Ox8@tTnR[6wO%],N7E,j]ekuhTI4mi+Hh-boUhD+!nzE=oL@4bo!Dk5%)oS~yLAmhkb$v!^xzW3c%ekV;5VB)vhaMJoOFv#8G:d/Pi}2E*1jQgqI9Bo{-|a]#ZlR3B7lRp)6FaER/pv0Zr}(kGhf+vtFO1lR0pdZXH4XS{,{u+nKx/V5$zx}Qa:lpA]aN#MKLi;O!~-:Si[SR.{L)O][q)9vHVzE7,NK,@Mn^;Xv@Dx{y0+H=d(IypveMhWTYe9CELI;^=3;4w59k-!/$0s0Lzu-I4xb{vjoqq5H.j1PQjXcl]f3JSF6,3Csz4nYk]C$48kM80zF!QPlsno/$~t//u!Tq)qEHPu9DSesvID*KS4jC%zXyRtyfyV[aZ2T!-LziW/56Xk@xQf)l[jZn9qby$h5y237JwT!9K/wQsDJdN@8+]+P6a;w8|d|$h%aY|Y05b{;vdE*9^VUt2=Rujg$bqeapLjo.cb=nXWddWA8#Ykm|@YSwfydU-TzqJ#1I.L@1^9wl5|4Xn!M6w;ksKChYxsQB@Wk$oY(~fC~WMX3zAka1NOM9ZmQ*:nw0P-JrYt^0Z@Kj@=gi*CZI]%WLLv(lX/SV8Ri^jPYkPku%.j22F]fBG.OVr+,$:#tgE2ZFoADSg!,3cmdse!f[%VLGC2AP$.+R.c7S]b73ZRxvNO[wKo/n;fpBs1,Fr6zNvr]]9zUtAU{AdevCp!|0w)F,rA1:Fy1EV7rmhzTabjBqv%P/GQ1AXI3x(014w$rA8,AnA9siR@Gu3C}sb12~1C/P*G}^[]vm{rn}50W4(bdFgvF(PW1nCa8dm)!F(Kx}bGBx|:}6WDfZY;.1E@Mj[:AGr)j!Kp!w-QAk#I/ib6S;%.jbl%R-r#aW@heBSHdhtj%MC)@X27#q6SH/%C#t1Xn{obg1,HjA(8J05r~IO:GVi5A5rr,0cik~OIjzgzt$cK.B)/m;^i9dybcf*R=S42X1M,ck,7QE]WlTuG!]DyE(xx+jTZg2O6uL!DPQflgRA]c^*2!u.A2H;$A.bIO@$RwYqDjGi#8F:0BhYE@{%tzqsce#N(QhBZ|6Ecv#fov2hMR/ty35,3Q)Jm|[X=]~6DxiS7|P:#~URwxxVi*m/83(ZPf/U[~~M|jPiifOx{i;-~0|rw$xiE[Wj!$7yC=WH#7JsxRSKI}xII[HKES7{P3z:|w9qYv0XEIsYk$c%ixFmj))4bN{+havZ=X=*RwFi]xS9C,RWC.Negac)Gs[EiA:@!8PWttL{ngH;RC4+dz(-HJv.87=rRiq%XoQNsF3TNXd^UthORB*(jx*8xdbum~==.*+OrSq0%XzYxO:yD,kpcb~hR5G,x0zB{eyhi:{Eu1weSkwh6jHtI88C%0//F6q4A;u[.Ic9]K%OWRHF[uXyxH0%)~09Y@{CMd36clA2,D}E9v!l8I,k{2J{@/0^!r=r=:aQQ7qUAXn]3wJvL;+B7(2T0NArR40qO^,E2e%*3|ilD(bD^Fj3DEOcmA.j)2iWm[cB@2~*0s~wUOBT[x!=hxQZ{q1EfpKJmkHSafr)ZBYj73b3B$q$p+7nuW@N{PST*fo(Io4@5zYM9t[eF*QF!@Rxa.@jtk-|rKQ|=3Qf1=8y.m*-/X2CF9-$LDfP!1SPVQ1V!yo}-enU=v6um(,~e.SjF85feV)(tdjCBo7@8ic4s3k%vi0/AE)FrREp(HB{P{7gCE-Cv(IwX6Z9SqGZ.V@o(87F(2ZDCyw9Sb;}AB4V$WtxTtI!dcj(%kQJ*KO$s[rLkyLvGG+[Z9*z:uw|lz,:tk2/7F+5VwAQ#hOva@Vq*!f%xHUF0!jdBaX{8#^y]qbXYdu$z7JM36u9/cg7qAnDg3i0749t#LVG54S12nVpYv#c])j@|Y^-^~k/2nCN1;dim7-S{).M{BFY]7-FVnn9Hq1AaQOvg=R.7F-8HN-G/kRp)jN/u#/!oB|hjdi5Ml,axA0s6rN{=nmcLh)Bp[,co*e{rfVN^xsbkNYJ8u!xcnNcQR]/0A!Y@{7dpbP}zv@SvrFpXJwotB=9Re[8]oyreb7ZfG~X96nCxm#:z45wu+zAIAj/}(0%Kg%%Qlx)qvtYQP2Fcc;,#2CCc:4xuaOLp^PfW2k8#p,eYKJxM%2@zU2a{2d*a$.HSjcU0|4#OKHaD4:b2Sr$@gM-11a{O]|S8C6,dprczvS==#V/RI8xlI/qR!ikQwe)mAUnk}x[{BH]u+^b5ak-94brdb(fw(q)mShnze];Qv1k#z$Agg.ewLPw]e!F.La4c7yN8C{LhY*RL#|,D3)qGP]/ud{-e|Cp:t~J5Uq|1G%r1r}y[Gl*wyuPw}Dq2nGQP=Gj(jF=~y8mKv=ly[Leh3G0pDPp):|%ca(vH~VFpF;^o8jy#E@5TMUb~B,tm(oT=CsY.5PyDu#;s:i-l)2k{(i0rxhkrp@{RaI]%OuyTF~k(/a4U3h)]t8U%|#NwL+{=;{eHblslOhZA~OWPSz7G0zzq$%HfrXwL!g^),cO{:g5+S;^N+2W)P1TtqoKW.;BZHFu#s$6Kvtf(/^J#-MTiNZUt(wyp.Y-ixjhE8DGhQ;kW(!9I2*;4=}nFgmkZ=6ZiHW!@#UV%WVgJ$lLeY*9q4*Q]b@j5/U+sYB6$-w(Bi7*j2Wu[F^teyX0FY(b.M*Wg)VlBxQe^UEL$XLat,.@f)%6JK,dLx^sD,+s/!]6sIx[4i2+,+Vku:at3:V!x$#s^1mXR]znjZT{!.8feRlWff67VHyxX}oW|A(DW#fOSbNu)Phl|#mC@ur$TQsZXGKLrCz~@!EVQF)6C=97vp^mAXp)t{1LowXvT-jp0e)!qiiV/yB/!:=krqSbRK5;wq50r,4iU)Ag[(tm[tt^|^-+:bKot^am[7]L0h+5I#j;{-9[h.F9bA*r,$O)VHCqQ-8Nau(SxBvD4T!l(E]eS!5;QVO^*q-~usDtom=I5CTO+@Z(fJkerbA4j6Ql98Y$Yq8O;e@*jE*rzaikoYF4-HoLlp-[8{GqmVCIea]6:u!C(V2LvfUHBOVXQhG:[aa--3~,B|lOXhY!l*F/mx8mh/qM[#3vounoz395uvqPa}V5k8w7Pj-^33EVkQnLqRTrW7M;AoqrZwKuwnYxL9H|pqE,uPGe%-{vN,YUI66#SSdUBQ[rEICVi8T:~r@f;#^5sDO%wPsMVhIrDwbvcyEXn!OmS;-;),JR)}x[VW7x3LQ^4+J9i2UFJZ5qv]B9ZzgP=~v5t%8{w=K0=6sBi]k)gnZ6NB:rgd~vFk04XPy;5WSm47RU0Y!!p.kj@5#z8GZtEPtvNM:kQ;ca22,,v;29zY^auUkuIMjn1V8w/Ku~+$Qee]|8+-}6CdNxdlh/@Xi/}eOHlKeLMa~PC$UuT.2D4mcd5j}1@1|#2Zmv9GNFdOC(c~*W[SQveBOLcH}@:LEZjiJ*67rBKKFAk2M0.vFG!h#v+ote.ZZZJ)wu)D5-szhamfJbR!Usf5q(AtdfAdX7,m.;gJf14EAzQA:UWx,KGN.0{[Di}czt5ecY{63U8uU/n$Pdm8-:cSUSSo3Hc6OJ.YOWLngCf22Ikcv{A7KTn(JzPuio,c[r.W=P,[7EVU@y($^yv~ds$E}2ASGIol1Gb|!LtD]KjPD@r3zH!{X=1vw9R{e9c9O;CNR2x*tvDaw@R@0Cc6O9wS=.S/O3ahUQTh/kA}urnP#k5UZc03:]pH[Fl-+NN;bz9Tp;o+U*[jclaXD]EU:VsOe^p$Tp9F!HODY[q%uK-%(M.%3+nwA1iA,zWr]3j3Aa:k@D^fSJ:T.J#{](P|B^}wr%7%bWf|PatH6H5/5)wNIGhQcGvH3:2EH4uFx6/XrEh)[4Py1SGG59;1F,NyLVN$7DjZ*XE^.lB*@/F.DzpFZOrG@SAuDaqMWHPZo0TQ4nL)^h-8ee8n6k6P/H9]s.)n]OkzTpv)e4*jZ;DJS~jc@xvava~5cIj/P;)!syT.@5oeM1VC:D*L~3@FTxBa5Fy#2+7q@QUJmtt+.h(8D[IeZ}EnRiV7vk)FaFJB*{6wnrPy1=e{C7h-*yP+43R=qeufQ29AZFrk+JpaJJ#j0upSglL{^B.KW{:WgH;)B-*3Xjfd*i3NJS3N4=YwIW^95#;/GsEx21@pGBb-ClcZa~Si+BqdsE]BzZ[@CP9=(m,o/:3Ly%,NBW9yJz[as(LCuDfA}m%3t4dN*n-:,JDVg{]!dTidr+Qtd),*8c33Goro.1GDxz8xP(}+hzwvnOM5/pu[il5*SWP2E$$p[lF5)QvS7Vf6G(pwa@[5cP^4#J5:1D}^+yH:kG5Ww7g3hGR,WjG-0iJKYT*{][|Lf;{!aIj8~S~/[D1taO!OY;CE=Ww@J~6eGxPJQ91)(pX5$D6d$43EMW/ysq-vG02DToWxpKK!Rw,lEuD1j/+gf9Dy6VeGkDR%4Z3:,v!0VV:GOI/nc+~2.%0u~}p*jbS1CzG9CTAv6A!9IB=:0b99a%M4YJZSPj@$tTahsB$@aguOr~8Kk]ByX]Da+pt2AW^[-BE$D{}96.JCK]0OX}d235/yQIak.)GaHXZ4cJBoW$NB.#0L*951c(O8jtA=:F3zi:lY)bi@Um9kb:~2^N!1L8$R2a,|d%vUQ({1iF!n;4wP:6sY6FVgUbGd[^^m|jqfmSNuc)2e}d{HImR7*P,v3n+Rl1(Q|B$U!ZoBzb1Dk;1RG{%pco(w%s|@F4hSgfJXNYI-HVE$c8ax+[~v:QG$NpHJJ^^|#01L4Z1}X~kqal}TIJOAMurj|ZPl$vl,dZ^N,;hDh!dp[E!2NSO)6=A,N8oSRE(H5w}Eg@(-c6DBlmzXb@F+./((8LSQ.^:BhyG%H5lPuS6nI=5|f7[0RmWaANP9tXkc4NPyDW4j/mAuNtb486l!+JhyC5bf%Focj-W8~[A}[)tRFpgHkuUVC}v8VHIi9so7%6gj06HGUm./|*+*=Ye8FZA@(xMdYo#5{eHt1LfDWP]k+%%$SLDp8u-b@~/7FQc2)Cw+PSte,]R~+!M4pjCu%}!@Ck43gW2wXh{u:NoT=;/0+2C}[3w:2O^67{z-DzSF+HEB@=|!ux/EXzqs,RF|u@..ot{=x#Kc-%a+*r-IH7[u=eG)(yfpD1.gTxPC3v3V}5a9)G*Hec$-lO!126QNKx/MP!r=o0g.hqOqc-cJ9fd5UsO/W4%{Lnh77sy.GjV,kg;t)S0vj^UH5o)HNB5mo105E!p9c4S5x#~kTa/HTm[A19hBbo=E^k.zWI|C}/xyMt3@e.1wpMx~%q6%Z=tG;@Pp4hc4P}^Ifn,Cu{Vhuc(=LKsxUwVXmN-}tq2F-8P#(k6#we#rg%FnjDJA/YS+iRS1mqj[LR#,XgB;Tc/gqXCKPS%yCOJ]n)v,xZg{Ul@p5vfX}4ThJ|5c;T9s#|fTEazMkiPBV-Z4EouXC;-R:O/aEexk2,CjlBh7%t(cXdglnQ+94mu@5HGMin(+,Xt!lce0C6e.LLXKoXruIJk)%5gXsyMku]ef%d#.R}z8MowR~C[gS$E5I%Y0s/eq2ButRGXun+6kON-xTd]ft!ztL1bS^rE{iwf$Vup!wIFgXwAuV2DR}Pt789~b1(d%(($)+tN5d}e=*F:+yQ,[nvWp/:Zr$GqxrTUX1Lxlikf45Q|*1mj@uxSh~fA0Uup!sWdlgt7OKEW92/,og/bFimKFQ86Z/a7)06Ip-L(C,Fg5(5w!RjB(]*6h/=W74A,sex=zAI7to9XO1Y8-Rl72Lj7YEJ)K:jQSK2s[bu)D6I*jsNnDKBCN/@lTZGuhuEWZ+7YM/N!q-g3[F^p1Wxj/l5rgUj$cTXEZiYy6|IPjFj)SxFkPUFKLqdB4=)LWUuN;{X8}{E171:6*=#wDZU|TUsz(+]Wz)oW4Dg!%2ot)#),iRsg+s9ea!SP)-K#hBRY}@eO~A3cxFqOIG#!6%Dj,nBzJw}[c!O;BdBj,6zep*{JpG8HNFYFBGxvDUU68f7WlVm%UmL.YU%m|P2QRYnol%sS0{0XM|~ibLFe,|,5K}[MHvHF@$VpKwE/vcfNUoOygV$r!i282pqq8or,]GWNL.BQj4t[L!,C]S3CfRD@1w[ieF,.5KlGO}9IS:o*#G3k:U2{X.hQSIXi]OuT*npHZZvc)^%]Vd}J.wF-cf|F!],UlKfI=i8+aMq{Itcd}J1Zpy7KfcaV#ZHCw{9JdMQKdlD)mUIm[fl)wH51.p#n;1S#+0k1tZ=}I@VUeFV!QU1kI7QvT6d(I.SIU4xbAxRv$:D2qP=vOfa{FQe}{BHJ0j/ZC8!pqeOi{{6k/~@Y9Quz]ZiBN+oHZhmbK5ai1j3C++:r=PMr3:v%@pnG|IM[V*zW0o[RLX.Mx]!3uF.8lZj5PrAD]v-He!lmZ@l6v#v1{4$],^eOD9Z*qGx50!A#M2mN~YF5Vu@[~W^[*5qEW5PML=[+8qIL{sy;*vF[$|#MaXT+cH|i$b$+]C1}(oKU=jJ3F*3}V(pGxB/3qfRuVeG/~B|rx49TjTvbA#HTHF9-.{oI(6p/dvh+KNE)IS9|53mV!(n8)p1|/:-9IpCFzr.!xT1#k7w7Yr%VNvb-W(JaQ^irPgcUx(yQj4oLLIkW7QwQ)R0JFe[z~s84E{m1y1yF;GsqioGu~Wc@8|%NW[}qI{2|0Pf=IUArN)ijRLY43J7noKkv1;[pT19}FCWS,sK-3^vpf-|pO%PX3M~#e%/(eXsH0G{x0qi4Vd%MOjt%;3gh7)G1lO3(wBJ*s,i)nj{jxCxEL.5F*J|RT23-%ec{aA3Xm@w}0+gVDApT%|$4qxtTN-fIaBo$$8B$RjD0^%$,Zk{V.$w4M:4P/Nkhfg,xvCIOR%:82Fl5MSpd2k5z4TaK+jey/=[.jm[qluQE9*mfP[fbUvHuAf6|m.,)%=ge:@3sa=^oZ|/2Fq9vC]q}X0-IGUXdcVNF8Gz)/#J.lVf#7VG{,JidR.yGT:71R/Cf;e@g{4P*;k!@7{E*a:=5M{rER5RNC^0jP.aW7k5soaK(04t##.h,q^.HNWdFP*5do@0937KRnSNSrvI8v}{,FBg6BhiH]NE|dm9JlmK]ppJ+;HqaGKpuDT~5~*VCME#TC!H}ntg*Wq^HWyYI%!wY[V45BqO/$Ej21yMhJM]druC:9r@;u662Pc6oJ[13KuA2MEEunbgsR|Lk2E*hrtesAGP+7mlGSm[{V.@U;4m8FU7{*#K5+eKyxwR}er]!p0B6{8bTt6(JG.7xyL@hAdN3Me[;2*rcBOWl^QUxsyvC7mje=f]rSo$NrHHI+fytBaP:5qp@vhYn#vwvm%Vdy~Dc,OH:9h{J2=$;ga[M;GteW#EwYTsoIZS8z8bhf|Dz={U6#7WpnZez{frx-B#[{cxq5){E)y^sl2LT4{]x9x[8kg;N(IF^y,-MweWWW$F{yt34EOmw#a*|G{foepo)5***{8uByIngUFih[@];DF$u$gcAy:CY*+XL(9+3vrs-5,nsH*pAz{z4dsO#buF@VO,nk:!t/ag0IdQy7J2JT$;6HQ8g~FKo,735q3Q~/r$xAIdMP~#ct-fGn95q7m#cYQ8|y;@[x*k#ywIvrg8a8A8^(%GB=pRyPASAASxrlY,ELlT-lj-6O7~.1M4zT0wj]ure9~o[b!sAptp;5zQdG|y99j2X0Y);4Nad!}O=vi{R7TI,[{,h;ddCioZXT8Ir(j[qFkX7sI%Z3w/1xJPvn-/j0uFW,Rw[UX=^%.*=!{)fg,A9z/9#INt:Qw[J%(-m$|no7I!=]t-Q:vOCd@!u(5!8XS[9*D;]8bKg1.2382%3$y#lf8BFDJNH,V:[2d{~Wr1maZfH9)RII4/Jr8)mi#.KR|WqRHPzfP+#]Zxng@kPl1{hXU=dst-tBhN#Vqkr0nJnX/+f8QV%9x#DaM[lz^H68A#z4r4^8U%!y8w1k^-:*H)Vk(kJL=k2R-Bi,t8skq[Aw0.}Ql;)JMyAPm7Kg~p0SjkrZ!lCS+;z^REvuW(Avl[[h@jOvwSg-(3htYdYLykgxG2;K9JK1b2$URA4a9ImQG^]e;/!@/;.2HB/}^BKvZ)+i#xliLTD}.u#NBfKJn%.4[Y)7lPqBTNEfP,X62#UVCd9@S(MJa|9bi3:sn5QlaRdpfnb7H$,C!v)V*+Ly38[b6ty6]UGOT6Y$yb7.UAp*g3vCo0+bZYvnUok7iW/A./ohq9;:v]aAdBo^X/DvO^Ga-C!Jk=$D,B|#8zCU)f6QX*VjwD6N}}M0x:,b25MH8nGFqlxgK$3srcR31S+~%rAs1Kva-}wVCRJ{2-]IU5PKeV+hwBQ}0HRlR+Ca~aX4*BzwGGK8I8xpVELy^v+F@jpDrgOH:TEv)WKPY]@UVnNKJSnYyg2+rH9@mXtfGd5$pyw^7L=Uukn^YaIb(ND(uFn8xo{|/v,Hz$C8(cmC+KJW+8~D^hEks3.}wKtITHSI!HcNbGE%9Uk(w1%.{fQP7!)EzqrtbK-|Q)}]Je|x@rX|g.C5fHvB6bo1mKqXA7z/yN.Z^aDhlcYd3;^!a=tjt25Bh6WueU0yEL!@h*=;|+SM(6v20EX1}+B;;+Y[6fEv6bSk}sJgsZdblcW4;2v-D$(MbJndZ4vhauN9+QQ64,AKbT7+KndU7^Zz7Y~3^:KN*{rj0UPD|mpCI%uj$,zbLJt8uYo=O}hHvZQ@7UCt[8fQ^C]#GkPT#v-3CF*4aW^:n/Gmh3*Tn@V|#%On{7t6==pB8=jW*nvm7}.RW:ptb~SCr9wh!@CY^ccALV;{Y);BKneXVwzA;#iW5rIbgnVgH1L0|[fHP+Po!QGYo})df{U%R=D+4}3/v0$uEgRu!n}*RMz0;bhmh6BNXV(Ox]AW^LrlFF7G(DZm6Yj2](Jd!2C(D#Ip[U9.LUSI{X);$;pS=bTp}UaWrH:,LreY)NY3~R!5*$6]N7rIi*/GURUqY|!ipw|W!feymf#uB|5P=lSS#VxT^^kH0}z}pDXXhnaWp2TbFGzD:fbsXyK,bZ)^Q-Ycd3@g0[WpPD~K1;l)BmX,wP=]:]MxOFY#-r)VDW%VQl!2(9;kvqkufbTe}:Bt#$;ErfXgLLb@,~mBmaE=y:QRwkjKg6/rV$KwE5#CDby57k4O^=x[ZkWQ;L!5mSNA0*.[MuSnsp0c(:XCbvYP/Rm{}6*qlay6dhTxW4[:E6F*dec2u*q4j1Bo^;F4ARf3:Kuks0j4F)KnB5XHIVD1$p]O$2!:Kq$mOIU(lra41DrAP/^logv)22k{;FR~%IHjX:,OiP8/EI{ry=fcV:e9eW#@LUuYbQK#/wMdCk{qtPK~q0gn0v|9vYyC()nQpDH3eC8D9.25E#613rwrD=r0v!3@zqRHxlau@]gJIA5uw=3=/6U)rt4P5C~(zjd%R4D;U2o}tByPQk!q({m5U@Kf6t6YfmGae]$4J#IudrT3!We:kgA%d!F{;l^v[yF*7*9hlq(a=3F[I7;gkXcEybvkS[mAb5QA%)V1re]Vgm7m#JA)[Dg~}x#C8}VAwy=/o+^w(5]6eJ/kF:2(f3QNi@tl%nXfW$tB2Z+3g@d:20f0He^Tf/dI(}~w)Pe8rk$;n)+Qp+@8ec2cy%e=]389f[fE4BZYs-JX(t-Q+G)e}2dn5$IuDQ7HZ#CB8nUJ73lGNE^o[oArDgCalwo[|R2$bi8bt!-+/bGFE^UQ-RhLOcdVtr3/}I#^K4@Qize3|Zm0Xilyd41,!I]NJMVACav8^n=x.!lA(,xzU2^Pk@V1mt4^Z;c@ACg5eapGfkCgxNNb{m(2rxv~:4/IU]eq])eld1lyOkmlOr:d*FR*=iXtEwm@3Nl*9!|x7MA*s+@Iww04gNBI8NoQICzt9]~KcX/j.yS6db50n3N]ifX.caj7j|-G,@([HX-hf6Zkmck6:hH;n6D-OW9E=~eoi$d8dWh.{RCH9zW2o|*e|dN[n0PFWw!^zSQd|=i,Xe@ymV*n3ti4yb0tgG4/*@7a8d10BoJ9*gWn1Aw(bA{8C%f,eRm(mF]@I-poDDsz=wpTMU8C1/3kYC~k@gOmuqCr.dv:o4gv-b)7hl^ty^u%Cqtn%{yqKiu%FUzjl)|15[:qnbS)RZI5vN,WM8=u4$YFdr(S0jVX{tLdtWZmf{LGzvb~Al4Xj4;lU$}rPtZ2V|IstV(MQ.9uTy=lO%xVquAkKqVL]w6$28jlcxBdgc0qJ3+#gf7|0LbJeyo.]M2M:JmHLpDuK#RingyQz.vo;B6^ACzs0zzL^Hs5JVH!M%jegF!%DJ2OG:+@}N$4W5A:,Ow|J}9y-Z{l+ucM7@WjsVQsg8}D#7-bKlYQY;):hBU,):}@5NtMxcuHb-FNRg:(/#gs)mM!3lE#d~kcO:FF-V{Y(gnN.,/+AJ=b}c5$Yw,]tUS}$S=.4)NpONDNu}4EK/F)]14K]b85/SU];W:u!m,}}X=9C/+plRB$GbPp0nUUUm;mBpvwMm7FGd7MzCOHD|tNNOr*o51Ze%p;Q/s)%aI!Pvm0JWa;+wasy-=sL+PC^c/u;V*bNs~BI16jFZGt)0DV)V~|D;8O}lqW%XIM24w{{XJ53ncV]mn()3rplf%p+ss@!$NR4q5p32)z!^i8j/Z[t5})EW|Nu{myxLrd9/.=h~7WNCmVlXi#rM#iQzUjXRXiIdtt-gKaX;.du|nOXXQC7-[mibH9OW+hStATKnFW~cT-I0WEN$0YT:4[a!h5/7^hT4l!8{z2,{xuyj/q8^Z5|z1#H*[qHx9AYxQ$DUBv#6,BZUwTDe#bky5E(WFs#5zF~RmKhV1eqcC5:gHajQQ2T|[.5(~Gn!z(^;Qy{W67#rbM2ACErj^+Jrz,Qqfe6}8H:Vp79SymE+,VrswbJ@6:k%ekIDP[4W@1evv;kt[=6+86lGP,eVj/T#gR$2-a4Ka^R}wvt/~QBz3(GjAqd:KFn-ZQhjf^kiR#lzlLxZ|3^e-At850R/dTE#cENhT2w9]Q9u-A*Y)9Ww90{0qn08sMtU#NxCPOekEHOVJ,^/5YkJX4+FR$NoBfpjleI6x2w;J=a)seyxAz!$$zhKLS*,-5Mu*e/XILLd@[{oZ1z^fq-jyn1r!YzB#PU:GDUn%Ga){dn]2oIXC7^#v[CGatz0R*eR[92)/CiUQ+sWg%NeURY@Hnp*Fl=:q;Q4Auz(Ycd^qZvO;Xs]fU;Xu+!34TRU[SikD+G=.!:q*DJH3eO%)kP)/u4@bW+@LKR{nP)O{Q!:gBS|IpcM@8tcd-q8V!PYkgC%Eu,QB(Ed]CZ@fjv-2Fc8~V@@Bg0k.A|=Eop{G,J9ie-$ti:{u)q{uB]hypeNA+j[$.5xl1VplUF,DlL.VawM{FZ!K4bD;3^]Hkt6tL73)SXtP;7e:)71oqq:4AEHab^#kt6j-#K9@Iy=1XxlusyxR!oZW)hlJDse941OBbLl8w{k}L(JQs2EAoARwRQ*6V(T6[db*2p^I08BK=nn8t)!5G!~hbLs[U*YaEG;*Jf%YI*9uGeyyY1mhSC%{)p=/iO5)Bcws6M[e$;T%b61F:cAw[XmKuoKo0eK@v9|sYvS21[nwv}+HYBd3t1PU!.:hL[CKRHU2t11g^{=zRsW9;zVvY0$BmO9ynZ+hTpzJ1;{n,)*]0ce;!w;Jtio8M2sOz$mtL-{,N3.CBEV]vWiHnpbqQJ;*/gx%Xb0c4]T1[uP]fiXbybOhKd}(8$hew}6#=TE,2Y}e0@j^UQ9[B0c;%i|6=a*GMdZ7)aE,3[#yC]xu@y1qxO-+luKB]yAdQCMWFa;J=N!C-u)Eew.PPd)4CRpcuEL=#,LRa|VQaEmkfWFE^9Zp-ON)#CK3]6w@7!$WVY/@O/Mo$G9aVmDU!P;-KMoySxvEImS2tUdDR,1.{a{%WSFr*,g(LBLYuR^0ta.;ysx:UV$Oxt77E;);!Rl~/X(IT4%d6:EqBYx2(w%g3a/m:)J+XK#1+~vAy5Lsab)vvj/eiz[SZLw7I6N~(VDm$$o/B~w@yKIkboisHCQ/W}0@+-TA4t514PsW$1LFF/lL6S-S*C2{KGdm4j*LEp-a}6~6sCGmIFI}EwY/%zNnGClPmdP.WsHHBfYu=omo!*be5CK*aXQW7RpAJd!~^axt]Y.bm7G5ec-:I4d=#]Rg:Q-(@QX^%gA4ct)Z5AA1ouh.u%q9*iCvd[nQ,^;,|)N;D)MQeLLwlB.s]B8)a[v]nAh#YBgn9!:(/nna[W/Nw8JxC)}c{ArDeG3D!as}.e[7p%3-I/2HZ/Zbe/)n;^RS%Yk4FCY{vY{bg*wy^oK@l{VaCk3Znb6kPz-i5si037|ahXB;p7VP|BOcG./}--Z=OM{b7x$x4l5#IkH*adR-]|zIZGadci{,e;$5![mgvuu]1GM,cm70CC}#ik%*(23,Q6kEg[-tWgQY,/l0G~9JwGXLI.z6Z#kTJc:jW038[(E@*xAWT9.z!Rd-M6{Mg%BWo^Od+p[H/*yyU%jA0U6r[}hPp]^07)RuL}FoPc{5=F;2E:Z{r.NZCW7Z^=(gL@;lPj/ofh*BM0{!zH@lL+E=xqwcvOPCrSMnYE-xpv=RQ;zq2IEtH#Hk6xiG;lNR,oixC93-r4#T6Dzpxttt;tLN#+(54R6*(Owzmi623RCI{8QFUFj{a#mk8jY12d4J-v|t%7i]bq~*Q%chdczPGPGSdTVo2J^o|voIOS~[*LJ:8aC06IOSLbOzuH9-L4eVC7ZxV#*/phY}[1rCowIh}0A$G5iL2a5ToE=/Xv|Mdk%lCv22LrDM3LsK{%+^$=(=/LPcU[eUG1aOpU|3F^uVxDl+RPLHu8ko402WbcPE1U|/4.K64:Lf(py%b0Iz#)YS5Uy!C[5^mlxu+{LY{Ot)146CGi}4|AAuiPO}abUvX(Bxg8ll(%z[6T/0CmlFkE4Haio^,]*$WJ,87YEduOkQwAXOzcl=/!fpRL2H%^76+Bc5yc*ndTT8/S$ISoYgmk!i.:E/hM/9/%tA2R;xAw^*shKN{Mqs|!N*}ma!k4+][P1lVml5l;8g0fWp.3KiG3GDzE1UPJMK@ll1ehI8)vv.wMcV6Cs6r+r3cKz]VLuuo/xbM)W!W6a;aO.h*o,5({az1v|=c/C9OV|=2v;U(|G.NLE+l]HgbGB.nVbKdmt[q$IzUWFZ-0mHr^nOZ$29C4N95z$zNdQ5QFF)p^ZAP$=u#;41a2m+^UO2hG@!o+|Kg]+(o-3n={##W:ed!q9SF)kQr@}ynf~!|2IUO6XD5S4LMT#fN+ccp#s~%N(#Sq^iO@J:=j]RyBi#Tx0.,{S;%W=uHLjF,(Veh-96m{)qxZPl40rPNRs@!]rR{%wD!#:vjSdg%$OM0Tn9S:p1/3{Z{vn1%=l):-7^1j9$73N^{;Wqz|lO2LrVjnF~:{3;7U-{/ojudD#kwu;c;)f1tJcsU%OxDF4:S5N@PWkPd9nOPc)|TdKQj~T,@%P-8@cwnc.-6%!d2tox0+~%,@frF+D]/RmW|=MjCGd/ZFLDRu;G3,c3oqbZZuu!+%0U)~)b6Av/ghZF(QJm$Dm};7)NH3,2(.ZDVB#8OcKl.UV.89;C4+3W08e7Pyk#/|hb4=Cv*1o@hgz]Qtrft)@hqzLTwND-^heA(hIiFBBDfX|]7do0B~p1]p+7u=a(Utk5uLsRhHb.jXF)m*9Ftz4,g1AtN)u1id@VqxLig]/rkEItT,brVFVHmlwX~{:+9sI-]HII9-2K(CtIgLt)wLJWTaw1IttYX:u*afE$!-tW{Nntcs1cHse1fF=NI2HmZ@G((Z29Ii@S3YL.RTzr:8UX!:V|!oBbhe9VfzUB#z!e(cryj.Fu]b,fGpo(/kj2/9]-SlTiKNvY7gnE2~dQWhP^G1@RXLz:8/O-;t7msDDyDWM])sXrb$dPEswxxmxJB6*Dgbkm;{tPtN*vYzE^NMFJrdex0#1!7~20uO|#ao1bnGTQMA,zd%47%Qb)HdW7RORJTSF2:Cgu]8A[7ENcs~55}roC9ucWW1Uem*{4/=*4bYpn)sX=/WUYHiYv+KiIV!+)6+C9lxjlUB^NNmB1,8)TIcS=P;AU$^Ml8D#iQbKj6d[jtB4W*PH+byRo^+oXj08}bx|[%wi5ns*9IeVuzfJsxa4)ZJS7WQ8NFZFwCNf}l$Tg%[2(]BLmMwerxTq,/ZUY[iV%PUa*jeP(TduRv-GVWeWo{3HtyfuNbeY%g-XeWiJFyy9+[ttTn8Yt2aQA}%aP!}G/H7jK;qFq)a3-)Xb}Y]c{Y;!Y7uD0NMJjHpMnA[){~|~wGD;X}N0lv(6}mmxZYjj7n:K)(am4Pk+9-URfkV[3)ssGn2Inc2l@(-fGxNbHx6ma=43blyqPJRKH[QFs9Du]*748bl:O5V47uU{IlW1V]CB:.6MXWNb;U6yjp-{~..wG6+1SFx]w[t/s4lnMGhkVdF:v]%;hKkG)rp@l|whaR;3HOxh97T)9:fvUbKVzglcDP|YE6xW@9IY.](-iw0EmTF7yO(z==Q(Cuun7(|S$H$VD~tdD]7+pIO-I$t^:]l8n#Zu1+qKm7(@y,DsPPibI^ki$DC~4Vi(ZY*n=;BgC[WR;Rz-l{w%9!n;$D8soKX|B5ik3Z3)^]RxmBbi!:}WlUjy/|LO:}r,AO./ZXqajRb)gdZATb2$O[Ar:B]CJ+e:V.hQPL8:V|~xsp/V63k!/Ml($oPnM[sk(Wb]ok%OrirfGp2yk5VsnLeJ=vkUStKJgaLlM[o1HR|[|tkitS#TwIVx!u^Awm@tX2+4Gfmh|GVZC]a(KdBSH|D={F/I5p~:y|ZI2y-t)j]F{YX0iMZ(-]9o7WQ;g;Rk}9)B(dNB0^ugxti$7n~O}.4RP7vwc=u[TOfs97x9NSFKXi(UzT);-E5nmRMjv}.[hhgK5.z0k7csqjk.HN4+[UI,xTy^=^ST{V~95g/6(TK]jS)q0,*ddQQCC*oBAE.q9hVLLARGZN6):[jx#*5PZjICixThLCjaL;xPx[P{:(#,+JtC3edxf:7o4qz-6]S9*4]6-Z-QB=[z2AsOywDzK%*L8ra^FisxCzJf:n5v,ff-@yug{E6z0AYL=B]dicR|xK898wXm{RnB5E7}+~$69B8*aatS[P$EwS*~uXa6g%Z!Uc/H8a/qaxiiZc8C/8tl=M{Nwo,21E!Z0jxR+HQ#oOSW{azNsuTOs~iBB*3nd~)Jjk%wiq4WO:*bG2+;Ki+:.eBJ,Oo#2ITYV;;FgS#grB{.m3N6zkCTpUpk0V!cnR68RN*icvB=#xO~6r%Yjk@).|%bGnx:GviI(n5GLeUILLl^ibTs0=)+i1td;T[TZ)9/4St(*.PRqTbE^A]]4g]HTl=byQlTiaOJ2$V2v)rYWM3H1hHVy-ni{(([FgcmepT!M=NVCuEAu8;)Go)d52qU49).xxyXZOvf7i6qT,#Z9T;c]!JIe;4:o7h.)675-YdL]W!WGeW5%$LGzzz7@PCqu@;zb8|VL{XS2zv:UFFv{(Xw1NzJji=wYr[VzJW7HSP;!GY0XPJTS]m{ca,9CxuFE84gZN/!mm}[Bg-(4U)r:HzaQwe!vmbtIH#[Ustb%9,zlo)T63z$a@t$#FZD94wC(DMk5l/Jgb;]3btcIyd-x{2$BMuMn1a1$ANYS]1{zvFhva!(35^F=Q!N0{YhC+dqabI#,n.D.P^![1n/XF35r(@/sphuMQ4K|EH[{Enm^2(SFNnn/4jYAEKG1sloZ.Dml9Gx+sAn8L0{u@eoCHXS9/yiv8fE0{/O.mi*mIm^!i4i59a]J*B8@l#uZT}9)5yf.%fceH:Lhz[CQ|aS.K+Tv,kaES([efm9F9lmFs$P{W/s-vNGquvsB(Ts,XB1,CSD8Ib]766/!dA8)#SkC7aGQ=VoN],#4j)G*K8*SS{[o[[S-TFp/C~lnfxxuVLG86gxUsz,Ld{LMs{j@mXG8A{@DOA#9xZrC|XwHG9|3oh[q,r)gZ8iA{sT.,kpE85)==1o/9ZyT{{*y/usCPd%sIc1L4SVvskmdU/oaE5]TS^0iBG2#a(v(1|mY4lj0Hf/D%S,Hobaut(#HN]2iCJ;j#S9/YYxuJ!6:PGpjO[,y!neM=j!G:x]u[vlo=)2V^@=:v]]fPe0eZ6$|ngiY2$@W5wVQld!Ao01u,L2+p,18{Ag51O,}Uoj1PJ))7xVZ=SxioH,ZMYc6pT5NxIUDXwRQ}zUpU)3KdV/9LNPRsLE^.3|WJ39n-:~p/1|w/nq[!$grvNqv18sllan%/;|/{BAY.[=HSt6%))h=TlhO]gwi@ZsP-c${CSCOm^iyf:w]zr@)+mx,JKN5Z|!q{P~@[u)[eZhznXGThEAC1ZKQo4OTZ]w.1gs#AKfF/(SPB}Ix:BwM*KPI,[{CApZRBhW*:IQ7[TZmb4ocY{Pttq5Hhu{W*-;.S:j.kyzzX/xsOFdDP4RFJ%wuLLv}o@Ng)xe5|,%:0Z{giW3Kf$CkD2Ys$TGd)XYu)VtkQ2(BjxThZIPf^bnt}c+M~leOKm^#wB$}b^=8)PJ=bLfNI87LiSK|D^jqPpf{wHbIa1UC9~MYcVtR}2;ztO*^mih);23vpM(p5o0klb#l[0-ie]([O56Pv$]x]YDXKyVc)A.#=Ak3W[La#|sCW+bH{*VaYT{hD59NZN0-%Q0!MX2X;8!]Cf}RIODGyqonqNtA(LdLZE*D+$#!us(kp^^MRV}=/L8[@/bt.54BxZ^ExB}X0bm{I,2bC,qt.Y:)0rtA+:nb0MeloRG:QPOidMljw(Bx3:qL)jE4HK=6sKD-G0e!|0{CowL4Z/;nequ[JYtc^kr^BZ+6xZK^2Dgal6,ay5Cr!R7[p/e#[K$ptbMs,~OV,2mAx1=5%DZKodc%j[ZZwizNBgf)]zqgAJSJIp4XmeabLgOpjv2.rZ+2*$e(GjA@CqVTTot5b6un4GN$nqfT{oyt$Ad|Gni!8@dycq7Jy8k}WOO3atJ+{gtlj($*M#+9Lls#HY)ckL[G-{NPYZo!D7ucoi{DR6;0j4Et0%N]LHk{:l~G2wR/WA,l+e1EtaUWVGZ^q[3~IF3w$s3FAiN%hVfWE#d67d]G-Lae)[|25%.$Tw7jzZ+cvNvrADPN6%2quz!Q$Z9(PVN)]{V|@ksr/;52(U3[G[gETVjOGL(Cvi+#Wen7FX(-qfbtg(wTQO[pc1STs[0]5:0R3AGSvZ1rcDP1m0syA$jM=B(R,S$LM@RA]!%e0jT30a~:-Sw|xfF=^(1+D1x4EwB=@U,Rof@Bp+jLH-H@YQEii~G%/j#c^s[:YX4].$y+npr}%cX[QSG-p]9JRMmYANI1KI1W|5+-JxQKAq~LtAV!S@]qJB@^xYQLh2I^y/57Ty:)gP7cF})j)yDMb)Fs@fzl1zigQP+YBnq*rBN%+Wmme4zi1VZU=UX,e@rwYQ6iwN!NHx!h..Fj45IJNRncc0@eQCp!0#cViXX}0[;dOp#Ybf]1lR~~]ScvPdAz]gA@1(6M=Fj[Eo/UK#4+{prkS2%-y67=]th|D~MYx}[X66*tn{U~lTMTc]H:CSsO)zISCeB%OJvBvM-i2[%0)%z^VRq~bjDK[%u-(U;l(if,g*%qFk=q64MmXJv%NIt(4PNiAvYAaNBbO%Ir%7IYW[67xMd@,otrzPv:7-Br=i$|GK|0xNwk/mtUbN-LDLYQH#8~+F:qh@Ffp*404;4w$RcmMo(fnG^H5hOWmm^nCOW*QmoUMoB,h7=/zk0|$h1c9P~GkQlak2D(bzwf{!FD~Hh,Opj^jPbf*WzAqyKbxKBU7FNK=Rm$SK5%gvZ-[D%E#SlZ{+tua#ZiCZyR(!~=WwdhJEJCmKu1)LNM]2tDXF}Nh{.)]dXRy-M=Oc18U-BAXl/V{*@^^P2J$hJ%MHKL|V(W(^Tg5aUz/,{q[QugXSWNQ7+C~g6h2Msao,GGP0OzwzBS7CWZL-QnN~5JrJ}e7(iY{2PpOjO,hY0.mg~l=VwH0JNHR4(7+lxnbB(F@wg$)SvabOQ3jA:(f^o{dK2v{;C=X-yKwe@6qc+0/@l%%[,4KehA6p6;G8uybwyFp0YLwo1=,H!t5]!0M1nY(Sf(wFn*ld~d9z:=qTDkgyY43C[NQvAEwLr^FVqE)whm#]LVXPgNjn|XS!XI2ijB(R@KtQ[++gWx;:TSE!^TOP/bW$pe{#OAuZ,]ZSp7%}0DZV0L[02[-epcq7z;u!+a=ekC{UwC=]]lZ53kq+62]8iPo%7(9N$}Op,S2svLRTZ)ZEa5q$A5]b-mDi;X(Pr-T{QZN;+7*Q;)oGF,UUxDNm1n|yMkMVxQ=RPF@MeAaXR]Kd*/IZEp1dYO+rp^H0^mIZ^dJPReSU@1x;l8RtrA8kne]c171(:Ru9}$9/;DoIBZ9{J/7Ai(TDU##6OLb4h#|=lLOtCA1|TIJ##yu,,P*%RoKRURIX=do6|h2=ny8RRg#g8QKa6G;]+{RwF4=Q2TB8ZMA!pv^Pk!{Zcn5jp^fXi)r9xfdpH~vk0IeiV/AOh)Q~*Tg5O{]{gBJjWi+~=^ENum/aJv3jpO(@xl0$pnM$ID5M}y2bn#10+9+37IP^/kYcOSwY5-MbF7Y!wB#3kf)~.bd!26h}h{Z6t=sR7VfZ,3eLU.h$C$(cXXa$ymgQKibJX*0r]P|G/))E#:W0mcO+~){d8HM7l!x.Rb];;pAD-b6)b@2$6u-$yV:NOlvwn)$iAe*-dnu3C$T;oGVB{5hy/xZ5DbG;c/Z3;SmpR2muc#9c$hd$sB:2*,rVZsLP71DnQ/1+~/+p(U^s{RO4;Sw0T]0H0rDWh(MQKCOjnwWlezK(Qkd1kxk^t(w(qWxsQF{f=hPKlu857v${wUCBnjMZ0MI74g+%q9.h$;P^}AFYkfBVl;%3AS[aY}x/%5JWK[%(%[CM1,bjV3k5ebifBZfZ[d0j#5@8ej5=}x=O[G:Q9Ewb@i~nx/^SsJKIn9Yhg(YAGtYjUN#@e)P.mhK}CM,{CtBHVRG.muY|uK^ZoPbPu~}aUm}8eAIW)mwg|8*2V7H@5Q+otM{wOt{hbbctuOC~@c{w:zaY+/R{0x2p.58{3$1IalWxHU]Rvsv0q4/eJAW#:k%e3BtVRF+vxdFM[$E@P/WdTi6Kaa/:zz.6u*loOy6r1[%G.pJb4f%{Q={/XWN1at,JSm/WH#5VUZ{sU;|OL{OUg~]=|7yzk*/.b:,jV89vUWk;b5,[Y.A5fZ+o1;OGiXpW0vfKrCsRo0V@C*DfcHWDn}q69Af$jgGkywqfvHT!O5I82wy5i9B@rh^U:O:wk+~XjqYUIBNox!fGk%cDe+]T:fp,.W![VgtDpWkWpQBjQxAXf^p^9i]YASVDtXp3Dl3qNG;XpvaPjumVugg4.Ix2pJbNku9$j;6UuA0s10sv.em.XsDE-Th^#-zu{m6q-v~bU$!H=m{H5B~TlJ.36$,e5rwUEr4y~Rg}f2Mv8r2FkmArEeVjKGBLM(+7Jqgu@)W$TP=hr@#|HBU-x=%i)3/+9{UAALRMiHFi-k!}BjlY3%tX1}Uer4[]z!:QbUbmgkxLYOmxPOxDb{Bq];RlFs9ZNY-9%n9yG3cD3|s1{LITWo4yxMi^NnZUg*zax{M]]y{Hv(U:[V/^CIJEU*LL5S5zO35l(yJP]iVNyIUZjktKwqvpX^|Id8xI.cS;,haqJn|8+Inq1{VDuievxw:2W@,:*FthG]t-SglQ#t-Fxpp+vP#7wsPb@avWu))EoyOKM]2067$$A|X5qUgX8Ruqa/}9~4GIy4pO]Zt;fkUod5a#9mIy/,r=C0nMya+];qyq:h/2oOBOYtDAP]uagqdn.S7svfS4jnd7Jj6,uxI%ZQjoBT,FF1Ls3f4Zc-qH+pd7PFkLkeuYPvUnv4GFg74pS37S[3#g(:UKEoZ(iNFnWN3MFA~M#1QqXO]xT;OH8HnzKFC0epo,Ril+Rwf$sA[atQ{:Dm7iO[o;.~(}-/o]:B(aA#mc)Piskc$E9q0D]Vxa7Jk:hRxXNHJdgwoOq,{PVLb9IWmd/qh]b^l6UW9c=:}E4gqIfT]FSQcsWKyp;kiO(IkESx,Bqm-Dh:$.a55J}+bp9iVeVreDYl!lb/%dpzRpcOC),@Oy8:[u$[pZaF]H]aUw3h)ZN;SvOaK+hlPbT-8]:f;;,F{vLs+vC@,/v1mC^B^k~OG%!MOa0B3iJJXUeN~8*{517#MvK#thw^!Ex1PyPiwI!Xd^]2w1XXn3iW%oF|2fc$#cQma/V-DHSx)0VLcE!5P5$bVXp~Ghi=/Qsy7fN[1aB.03}w+m!ua48W{BJ!kuczusrNfDi8mmh}=VsVWA[*[@U4r+.r]7Nc2^W/x%+u-QnIIysZ,LK=C6hg|%9DWYskfn!%b0v~9Q(@uv]B].MPUrpe!BtZg]obBv*mJWLFQwhpl{;CT:ylx,I$X8tJFNx!f2Mcs;FL1ypzJDB13(RwexOaeljl7GsgQ(M[K|eyfI@{Z/Kz,A[h/Sp1/z0oh{Q%8hz/+}k#a;|fX|mg3QZL@4q62xsHT5kamo4JgDzwPHLeG:[(oyG-l:T[ig^pFAC8I*30h.,2H{78.xhe6,dSkqCadEJ15AY!^Q(gg!tJN{+f.!NP,R5$^8Hz~#6;M{uUGuU8hTIcK]9avBoYm{qeKoM(u%^P=+u8}N#lVNr{|.]0dG+oC77aPUUn]+*=/ejT1Dy^,IZS}KH*5GE(eHTw:S#Xsi^wB(lAqx=nrF]E+JcHG]|QA6v;9,xe~,q*yK%JT+q@GHA^rLxy/tAX.qKfx[9nr*BMkM{8T=fnTN@edw#mIsY{Z|h[oA9(17S6AzkBqaYV!:f@yy#nrb::K8[kfOetxmqMV@(o^Hq)Jq,fuD8..Isp:Z;3TYrK#hP/}peq-f!7+3qg$6ibwU,Ng+pQUp:gZHKa6Fzu|K(.,rIAxe,4.wTXKZiY0xoEPpw93Y2262Ljf@x+KEEExLFzUSY@ZpDr1$z8AWuhi2u5Cp;+qy{!!4hNJ|#B9=ngC]~e,q:mlwa4xf+Y$3{Pcw%K%zgD2O9J;9c)mM+uyB-!h4y8EOcD3AvjPlz4YZx:DgIcRUD.x.P3~!Jb00ej=QDEQF1C[E#/^eIiHal6j.%JygYE@VOpQRvU2CIq@@6XF:6Sp^Y(OY2RA/VmirABw;tZ!lJ1tOOa~NCv.2NTC1LH*;$~v6Je@rtSYvrOcJheg3*q|yn9k,N-OwrGdf]n7G4$KUcoMxd.KXN2nUCDhp9%8fX*/5/8@y;OXL,=Qt!iIvn]D:dRUE=q;JfrwwA=+2vS%nA6T2ENRB={i-;2e4fjiR)6jPeOl~uy|P=fquKN3mPorj0E)}O2D80z[8s7|Y/-8wL-.(JhZ8v-63iaocp0Qd[-g6*Hj/1S!QjQINfjaNQzDl4)6fL3GM%(AOb^R{J;[D^Z*,Xr*w8qDMoRzA85S-Zr=loVT0Z^7zktWie@vo7h{YVo;^En+3u3UTtaG4#u8/.BO0u(foPk=u4M#Vy6%AYc{xs*kidksP{,PE!u/F^M~r4j17id,7)/,S07*NN{DceVKa{ervGm9a,uYXQ#Ka;,Q%#jyJ15G~:Se$)r!}^tJJfqV()GK+%j$Hn*7uvs(r7MHegqjebFS3dnlkN4}L1ThY,ATL2B}x7#oB$LvLvbg]I3g20fJvlU+5XBT3#n/)vM1k9c.Gf+)263iM0U]1o/Q-9yN(^up{k74dP-M]+5)5=-=lq3.~#sF)g%53s-6hHOV0YX[5-u}~UZ0Tg}/i$Y.174M|%c{)WvBJxQ=q(}6%t$V)DA8]QHA5v*V0EY7lf!JOzuZ%nkdT0yy1O5a8)nC4PM[m=3Y!=xhsi{E,ks.}ig6)2)Z]HMlykLZ;:g(qJ5R,}(ifg(@PQb5|oat2(]1tT/IL+f45pyh(Xp=LOYe)nsH5E!MkSQd%9b*ph{SdFR+vV9Vm:/rQ,(}U6Pi2seLMev@h4pTR@hC.2@2+,U%UF6C@]@#s8KM}9S}KF;iI@7Ex0ilY4-GYrDP.gj7-;AH41}ct8YK,OUboI:zXEHapuo@.F=z;GDe)g6^-cqZ99mED@9uE|f;[Crwj6gfjCNpr,apIl~QcNm%L-X,jKD,l=CX]-w9HEiinY^1zbR{DM=,tb+8Ur7hC{u)%W~=)@9iDq%la@@$n]Xis,1PjlBElf*)jdL=05ig$1X$Btq~NoDfsbn!3^}{9M~3ISf,z+Q5+BA-Ww4PE)[[HdQbd0zR!5BSvwM$8WF+cqH|:J*B4|N[Ev!#dMOEXi5~x=@SZo:pTwkT-M7t8;ZIzkBRbG{bRRzLDx]XU$X]GbLEGSDWJ6yHeuO9LMHkToU~o#RAjYl%g.ul-78m:L/VXKkkSzl=![BFOFy/L7:T$RVKv,qD]U.#c7(:|Y4Qi@%$6X#iw;=JFyzM4a6Yu$08t!ri$$dpFK:WxwKIv@{t{as^hxPhNDAf~QjX2sSGf3SCaqDzv^gEoC#}[k-mV%=fV0w6$WsVsoGH4)M0z3|c-XzzZNWp]Y(eLP=t)d%MW9[dkuSd3Myr+T{^rv|xvK0[*y8PmF!TxGV#ejhHZLpWCATZyu^l-+{,Yt/LlnT4|RTu3Z^wSw^a4Sa4-Uek8eh0OY712C*qrMm#y~BQ8s^Ju*3W~kg!YSC(W~V9]/ihisyU{hDMN.oL(!cc/YrfteA}8gx4Ejra/.i!wE+.m2cz9]4rI3z7%O*/3EyFrs@9rGFvTfI|]x+FU*]71qyHvm5d8@W{Qy#S);lT;mpHKVK5|heZ$h!=psfS~Ok0:AB.nnJAKGuJ-J#U1$u/Wg;;,rHS5[bh!S*RxI;+9|.Ylyi6V!Y%IKPz,iZv89$$%~1Wtu(kq+!mMHG{)!i},*.WzQI!%-nyngR0SUx*~g!Z*8q+5lHKeiB8C=ySom4b/yNl+5wpygR|;q5^,%4Oz/=E5JdhtxjqRm5vi*z$6K~ZJrs}GSUD[p2*7nv[DK]i9LAnBAZ@NcIfi7},]}g1TqeY2[@j;h!=Ps=)sT=+Wcfr=#nO8{iG+@+6EiKP:!a1u*:AcDMdQ@QDxAP3j1K[VLH5DL6(#Kl):qHU!=5tTA^%1*M8C/k@{igrm%o7O(i+b*YuMz!VcrMOx]uZua3Mkh:6AM+^r2@tFyem^FTqx(0z4.B691!qF80}rg/bXaYsD-lC*M-7Ep+sKBM1gONWuN8GThm2.V6W++c,W2G[Dg];/K@ibgCt4avOyFrIjDv55yaBEa-!s!W5f/J-^c:xDR=lcm/q,k@ZWP*$e,(q=~x8P!52ivB^;.nSo!-EBn1=O];y~(U9Nfs+P-FD#24ZTn;6[yC%ot*Nrp|6m*.2n[|FH:mg8wcsf:]-jS;cvG4{ez;F8aQQi:2uf/]tcf|4*8;l78M;w-hmIcKaa/|qu^MniRraXrT@JB;*;RUOAoDnZbN(CTdExZ]iEzPH*qMhSTXycAr5a2]AOZC.9[K+fmxq!ln.tD2dn$V1Zh[/RNknY:*,8v88{E|K0IGBC]W(rVVu1]AEgR%=Fn[dAb#^*32[SgAeZ[MV8%*Ly(l54:cJo~VTma[vZ8Df.6DEOs4F1^/pzYQHQIeLyOO](6%w!/0V1E8jhP|r[:.QK%!#Zslo{I%vs:%,EJlu+S+SgNG=*FwmN5pZ9i,3gkrr3^pjtuaT)764pFjHhy]/g5,L,;gx#WhR;nm;au/Ec7xnVP$b]85l;nWU2Z/SJ=dtnJMU86r)o$q04^Z+dIj7cnl^bqlKRjHK1R-Q0S[*)xowL)#cVnlp}sB9SofBhWDTy@K$l/b)4x7BjN.Ovm.7k.$PD1|hZ9*S%~t#Yyp4kl#[ghX*l}@@8!VyO/g~v2]:lABp4qP)EXY+TCO$:s,kSJ0,]5-AVOR0)oQ=eVIyxL)K)F+wS%lh4|uzF{%^Dc@EaJ;L}.Nht73fT/PD2cUXw-kx*1u(0]Z~qYt0=@B#jn/]z1LDS[y1r!7@ejDU.2zaXC7LU=tK5h6^KeAea[S!MKN2;45]vI{,d+,psak^o9j,*qh5FpPxx]^ACP=3ls|I|F3vjSxMD3!dqEPbIXAM,jk)vh3LqBbD3M7SrbGvys2oOSY,Z5oh(G)!;j!pt]GQ~X19,pAb!u8/P3|.RT!Zd*@X9:IkYh$Fl)DTPc))+).w4:=%Jst!G45rLYs2{rnE,P4fFtQd^4/m/6wcrhsxrY(I+dr6Q3CDKUx=BH*EdWZSpTAi1Vj@=2=cx,YU=^;pF2M5*sYzy4w|:q}Yq][)S,|3Ln^mQ~}0a;n8ya,.vpZBQdA8zWA*u=8FCl]nMzyH67P0^|(ZJLu1A~xZCecT92QB%.Dc|QSm(A:1I;]Z]=A(3Jep;8r#g/N*@(iTiDnd7}UI6L)J{t^:#7PLb}O6a(k87^^2|*f!w=]8(xPWQy2M6=)6GIXDC%8U8*[+7O3E]/3t1+V#G.Bm3*aY$xXJ{hU/.nzLl)vs9^S3AX{CV0{v8SWB4hPBRFzpgo2hra{jaJqy7qhId58n)tS#{m3T#CqTi:vR+!Fh$tQFm-7@Hdd2^C8hj*;*IlV(CeAWljCk;[7brL/A*9k+cF7tZ{0SoQZc{BL@gI4%;Xa=4K.;Hl-[^G4[(e(ign|[jZy[y184ki$R3.]0[lC1#yVm+d+8m=Z[OGtReD7sz=8vF-pM%(*%Fl@LRIxUAzz^g-98u3c|QXbm6G9M5~CEK7AndVTY-ozeI|;JFnhV$deHWV2wpHSnli(F!)0b5R.{5i$0[FNWdb^1Nt@{soqm8PLawy^Z+=6A+0k~mM1.},-=kv%.rL5mm*xTG$Z62]9.,/74!wD*T.i7XT4;sK+3B22;iqB*)ZL4/3%YpG|ZUZzVaS;c^m{1{/s;5=E.P!P]AN0s*u^jjkT0O]%$Gy+A}xD+r;tuDlBd(L8N!|SYlA!mj2T-RaywaTRU]t[Mt!g4D=O]Ge)hR1}@=3NTkr3==NR!3QiG8#Dq3~LJaJKGhaovwsFS6A%F]PO5;5Zj.2QY:jc*1Ct%T4nh@1Oy#Z@$Pg;{7#-^2yc-KVwOqZ9}#P!S[NrXp4UJ]gt1-=iUx!/VS%l/K,e$919y}td}MgP:Lz^V*c8GFb6{C)Hhmlfyc5th{R]vZCQCV1FWTggmN(zimYz)!C!FBcHZ3l7L@;aVOlu}Be@8[!1wo3wY#.Boqw%Al0qKxp24#;R(]m[bVs0k~qNt,LhtU[#5S!(v2a^*CrhV2uK9CpNFTg}n3E,6}*i-hd)Pk@jIKFBTsdABsiyQ/Fww*mRA47LLd%@eZgO(VSt,o%KgYr;xU)rbK6^9rYn=Z{s6;I)0aM^WF1[u8[LDB]Jnz#}b=s|hLVars[+B({En;v]/]{X[%rZHW*FNhpuK-:h{O09WXMFwgOnJ[cO0K/JUz/Kb;N|Q7Ez$vpT4=fhETJRx$4iA+88Q2t^VhGt09Y(JWta7*|o;ciM|h#lubNB|ENm2D##oX(QCt/Cv6)dK2h}1(L*kxz.q*D[EAqW;g$z7fNdZf;7^C~xx3IGL,Z2dFdD%wOO:2B;[M4!10Qqc3um]bk@GIhzc:leB$^vDQNxb5UI*2]{RjJ@qPMv7E%JHmbBqelV.B0#D@4KBw;j)]=O4=v{Daapn8Atlm2K1=3bKC0cA5LSW$5;Aciy[ru;p|5jc$XG@U.Z:YEF[Iy%baAfyepF6PoJHgOs76QB+l!;yH6j!zt0d{{GIn,Ru[k61{ZBRIZTX2OckkrcCJ)F*M4oFs+cI]kX~HL39J2*4,0xvqX6lxKh%a69s]@w^N3ckwkM~;cb,l;SoCJk%L.|5~Ml6ZpZ%T6]y+cpQsdHC|yC5iSexCq:81|7HDD3^r!U1+|Xsnw68l.RUr0=Gg3:@d,UCTw^=w=@eQE}IR%y[,MD,^DD1J8c3B(#@p2fFG+.cah$+KZQsX3CjCCzwT2QG1n*ZVuW7I+y*8kRrFmKT98(ktxXVKdd@Qx3|svWJ,Tu=T$!rxS1O2RKt/d#[~WM0-l[/UsGnppmzzwVu]0T/N7j9u@VW{z!LcYEN:n!vPw{]{p1lDp@60rUcBXzi;ceIS:%7{rg%#WkCGw$:zw)(w3cWg*ww.llkOmSq4outE/.QI6,Tj+ais-=4p{75{c6*g6F~Jc3)+CSW2Dd;Kq}xkqNj/QL#)-(d3Dn^I=6X-.^dG7AA;J}!$+*|RKYAvtoXB!o;^E40YLi6U]@aWI*;S%lm2+H3LYbNm52tSCDb+vMw7xbOCSvmlGw^06od*p/o8XpKeCCiPUPIcb;F!CG~y,rWjNI}97pHvveiACT2wVWZ1q%]Os58*zqCKXTtY^.i]q46#G2%o4b:7R1[/|E-#vXX%MS.@PVkLSgPUr*FbZOIIzgLIz(|YL|{kxj!$5}]V%qkY5~iz=;]#mP]RU^5C6pFr!n)f)Ik|Vv;heKmmp)K{o$Z@z3O*9{xs0pl03WbZ:CTr7TpP.#WV([{7;^ipOKV(*HnkLw-tty8HU^Zh-!8Q@nT,)cl$/G%Z5|dKM.Y#!@hX;b+}[j),uCT7sKJw5:sAS01axx%tq9+1:v=vh*w1!kPy|cLQi;HIn)=KT+b!Mg8a=k9Ur]MGcIwX=^pbEhnO#0H8~Tk$A!Ria%:1a5=lLriLJPkS(fa+]2.3!TJ]BiA@oKNLk.[Y*0G#kTN8bDqSj*Vd#@OC%n2rn@lK(6)CUW/Z,9zjH(h]lP/k[PeWZWteu*!ct;2~}GKMmxZp52qJ%.Ule$/0R)A0Y4!s#DNMn%B-D(%KbFUp$}j#KuS:cd(#kydjX~QqG;VqJJP/rED/}BTC,#GSF-$s(=GV/kXR1l@siU:w^eQsAzvLqK4.cMy!xU)HHC]E}ANFp%{tIU;9M4nf7-4-mosXTDRe$(]5cLsdls!1y@XvF+Pe:GiH5AD,4|O7{5}5scTYFhT(nUV)QK#.!YfI]ISx8h7/(mzJ:/zZFgmJ8qpbm3ei}a6-{-6wytP98Gf1aIk4%EtBzG~;KvZO1#5mvmN#m|zE2l[^lPvt.HAJiHpe,KhLpmj9N92A7$Y@=jMKu$/M)(X2;|GG2{bsyq)xI@j!2t-@([egxlIIO+/d:5Hl,5.84PeB3fxMh59-@hUy-K=j6}7|DX0K2ZkiZDpGuVXa+*8U)zt4vJ*IS7HyNPZ2ju{/7!+8F+^YLG/).m/iX8a7ukhda%|$%qq2.P~Y9zSKe/Z{:6=@+uNWft(B-,GRIhJ@Q5/qst=PEEoG-Gv9P}9ph0KBH(4/Z+6z#)aPHlKWdfNi:QBdHsYXhcQ8qn5-(AKnf3ve!0Irx(%5m4I84/!mn6nrf7z:gyqwvpb~I{,GoRVJGMvQ6-zW*WIJUtz7bx-bWvNejO{qe(JW0u2(O7yYcGB1GG}7v~G;B.6sUtNdOTLgLK+~:q}!dZ|W]^8l:8iay=:+0~s2j:,n1xWI]9AvMqJctouLJQ4,Mhpa}Pe,*iCE!H%hoTKq#pUp^Lw]L92|umcDM)vU{;siTW.ln+%H,ja9yE~Y+8]{,e3RfJxm$lmhMmxm4G7XGX03Ib-iCGz#/Gy{x)+qgD#=Cn1@d4jqm)SD%wQ(:![Ctubu(to~resV%Y,zt=]6~U7(D*A){SQDug2=K!Fva##Aa,tyqc}Tl9-aK^=RUa|;,yTUMDsU|UWZIE$Oq1wiDXJKPJSoVcD[h;WZ8e)#S86ZC2V2Oh1J/@2gfxdp+[wJdy,6P~#5eI]L}bzoKCivwCAuC=t6NfMu4oU8rp%F]y+y4BJ%oDSIZVvm%3tH.5v7tuQ-050L|O)BUJcOyH}(aMn+(J7tR5|]hN7!*]P^[:=J(pzSR-FH*k0Wmdf#!~v6#B#YN6{f)T#0o%U~~U@@.cHxeFw=1+I5kh2eiwNq,e7aZaOD+Kc(X)gJO^bU5^jo^W]f4,TR0peS=43*47!%.ujpn@$bajXOrx@!R0jQp|!H;=.{{luXO2aR%*wOqSE9PvHBGEW7M+Rgri;8S@rK)q$bu=fU0)FAoh{:nwf3*R]r5Z{vXE,)VJ(T}3ZG6TSl*iMIzsKv-hELw7!,+V5xAPFs$t:g!RX+qY.Fiq=[pyBI/V3!!5Zp)4FYhf)|iv)1sayPbQZ]xqtz+f#xx#2P%6p@tJ0dPc6L@axt@w,d0ge,r/(T^rd{7|V$T2JkN^-V:v|0qjrDrfZOVaRQ1CL#kv4knXs}.JIed,+m]e(C$7-uFsJ2-]^-!F7*X^gcR(+3Y[u=+/ga5nA,9LgX,/+TCyyhM5+UeRl!DJ8!J:1NCL5^5mKMd1}@tlELF/^1-AfOl.,)#l.7%g6{b}iPlXqiii%lSqT7F)tNR.3F^cp=Nvl6kj4SDN2Qg{rtGVT@;Eb#a5:4hRSJG,w!A2I!W^zax=+6+)Fe;!=HS.l8=EvdEYMpS^6|QB!Ni3PhM.l#vFf1j+]SAejBFZ,y[Gd(8;P9!Hg-j~K)G8nM:fGbwA%t+:02FdFdOUiBpo@|*s,FeHT+r;Xk2942m!kS$A}fA6#W1$t=*;:N-U2g7j4scP8D:huiODLXMSm8T^j8,=v(WG~+Cl};e+u@)y$fk9!=.dsyd3t/IIS#0Z$cz^tN@^DBKHB)la$Ao,WHY8YmD@!$xRb)Z/H;}-4y37(WmS9JPex~@A#59kC|$3Ljm|qwe;:O(zSj!62%}/1z9/miko}YvW6KiMOf0kUA8WVSlGTOQl+h,%i-klU4ArBt+Bsc)nrULrgsS/dhoK6IUPmSad549$]@Vi57([TdIO]AGpnBCWctKso3j[y]7Hm/%dDk7SO|9JwS;n~NB9;/8ijhW2^wQ8-p;.eO2(IrRDddr)k@o!45Ps6V]kc04f)4}tn@|iFFUx83h4]t7y]J2[*([TCFY!Ij=+GIT5zZ*9C3JB(e{:,+y1;4MBSzE65Lb$Lnf{$=m0jSL4r}LleP.EM(n)te0I%,:Pf|6%Jdb%I/-qj)q~$NTu8ezAh+7u8fR6Q*j2KtHTk4}I@+Pj$;lE-0GsBCW5NbcWPU-)vOuH5^f%+MHki)s0l^Jj^(y6)^GRoXlzeXkIVrYx2uW]S=N.X)U.1ZU^O~tBVO}ROe/35w[kIRVaJl~=TY~GvOs:qZvK,WqNZTua65c*Dj2(,p+Wg8,j;]C8H5B2F%C$2i7j}n$8o5Gn1JO}/K3L!+bSQ:}$P!8lA2:%o8dUD)9vJrv-[w}4U+SPzE*Y4ZTHgF4p4D^V2URms=YW3Jw4d9oK,{lpnD/z~UAKy(d$5fr#N9a-;h7MOb]]iS^n)Kh8RDHzR@bkKVW/yZ0IXch*nR#aGl(fF*b27hA)B^YLsBzHk2P$wd6de7Gair/k*Z5yd{sG}6^vXKfEXce(U/,j0j=!-TS40EQ]d#)$|VHbqRvyoB#Fm0{nxRKI)cxc-$OJ~U,jb4:zd)H8Pr/9adl=rTp;qL1#2Yv=~g@RAHeEqDx/(|{h/}5)nq)o+bW2;C0V6/pSP6ySl^RNARGol#LLS[S.XyI(Xm3LQ}BdLwGJj!KmI1fqVKNmR.pWpi9m8c+vUxGp%Po@lI]X5,s|,Xlo#[%:R)}Ug5XTf=.fC$LRESHD{v%+0VW.]D[F{%BJqJnq9}8JUULP*13Xf;F|b-sX]3B:63HL:(}IgD6iUxzDM/O1%^%#3j9P]WC|i9z@Id%L!~MkeE]zk/D%8K/3KCuaiJP3W8ZC])2Yt5.$^Ld0/3e}osMG0#1!XM/+#/@gVaV~rw1^:oyuNI7{GQA6;2FJ{9ZMd#fU7!))8MWh-{mx2RCjuGO*sT;)-*jCrPMYv{ygp/OFD,LDou)31L6h;T0jd#;H9z1,%q]eGfT]8CfmY%u;n#z.lG|7%eQLm{;aU[waJrM{o-mA-WPaA|(LtNeH^l#nZ=bDA|gFke-^b@Fb9M$3^u[j9dGc}5(bCGAlc.ug(=h=ENd.gJ#bwzt*6FOwhM:|/R/9ZI)n-LNwQ+dz]Iw-7Vip~nd*Z4S^mp~rkhLhZQ$HPVp)J.lI^dX$:bnaeo$t,zKka5FbW9g%WSBnvx6eKP!muv^uJAXz^Ww)^=fZUx-d%0%5@wbJrp2[8)[%P%Dez,]z}Z{x{JN}D[pxW[v7k#OL:baG8mkA03K@M%sIpztLBA{RW@vax3,.SFAH[.yA-Mfl5uVcJNQvevzc6]G($j(k*fxMzsU5cw=B=M6*VynvsfG/0{.5cUW8A0AltNxVsjBNR4M3jo*=QUM1B|yv+bvvosiPDT(zRGZt26268P1Hk{b+bUt+1UqKOji)p~/GIr;J86SD5[KNj4vV-xt}R:}4avZbSO.$e(Zs|^3Sw4Do;DKz6pwcYr}=OzA8Ef{,*I:2ON$J!r:w:l~4QX=D9xJvs1jU.Jr;lVN=DTwaPP@z/l:KIC$EzPio-bTyfA7B]10S#rCUxK:LsI@Vn8lY0=q}(pPeRkf^%c{M|3t2-yVJHX*YUu5pHF3y}(D+D]di^v)MxnlmWbC|lH,6eC3j6rF9)Sro1vkjZDJa=d8AVq:XS(Q/gUiml8}g+1$EaDq]Qar9E+FUmlzUuMoQIR-Wnm=UJ[LZ1{24.2zv*z#tsr|C#.clOafjy)Pi0q:vK+k#pbZ#SDe:vA*ffTi{M9Rze{T|}NG8Fv@0u:9#c(;YM)]tZ^^+x^EG56IJ!y1.#h!$Z*]r2n;;F.gbp=BP4yU#i1OT1mimrBnDw+Ko1~tzk$k!{BFi]b{Vj1$uEqy-/qLc.qdn$i1v^2B8V]-UK0X0WpA1mq|HBZ^W/9tCzvFBg{tNUlU9h~8#TgZKa@YU+[^tl7MOgV^W2MS;wS:S@[mYivTn+T.fP-~{+XES9P[5D[;G^QC2Ei8(2NpnPu@svcQ1wA(+=@+q(=F=th,+fKWu|LF![[4M{%6tHls.jZ4XMXi:7BWjv7o/3J.lH#;GsVQU(NhcqU-}mqa|R^i0I%3vr]:tUM*qcN[bg6rq]cye+eK=nt@QLE6+YNA%zfEWbE6e^5!$TZQb2dHHNdQ/L^J;9[Q8+;]+W{,rEka0h)Oc0R6:K@D=!OrpZSJ!(4ujovIEu3S2xU.n.IzVznflWx)]wT{%:2Jn=bbgsRPRfeLjWFH}QYMLd^GGHa[qj5/L+Jhaj!l1bXc^a)a|hazhvMm$MgK$ec5RoO1O2nhOpgh*zOr%bG^rcpx}06:!WZv#gFomb!Hm[~aRK1TC.,wW8e=L=8JHTbijE|u~/NevsUqwp@!I=Ok{DJ8~$8.:%f^9,X|sv^u!ry,(3grvG#qT@DY%HwJSHSZ2{M@v|04n[Ao/L^r*%^8@FkY5R)Ej=s;A)h.^:Z*xL}ebLmmsUfGYPN|[OSu.p9A,utydkA]W.N,;9th}QphRp[Jd]ezWxU@hu@vI+=GWKU@0/UJL[7z!xrmgP,dT7oG)YSuix1X$V%+:~3xFPUYABV;ATBv^J|;*Vo)ZVRr;-8/2ZtPo4G)0-i-)f~M-e7K=$ePwU@r.kxL=3[9EEZ$M!(DNVQ/yZAU-NJDOO*$jJ{]rM|7TSWF+E*LGn~u$eVnUz]B@5s$xmvaEhs.BJq}6fkv!yu]5Hxs)ic}F@hb|KwZWurreeOmx$1HyJpL~ocNubN+:|%N[7]~/s!H$Lr%,;IWY352ZGJ0cQ~NuUr(/FUbA!7Ax$v!Gv978bPAAkzz=vgewqWr!Khgs;zdq}!c2tgQAPhCnijfI*D~E~6aICBXI[UgcJ/dOk;fR.2$3x[[yx-sR{!=R;bBH5IAH^1z0^sILpFzT2OWiL2vlGpV6[-Q.-[L0,;m,J*Dz7J#5]aHHQp/bChQ19xf{IJi,g}C-1KMogCZpHG*{YlHD~Yzgszz]%z1PE2dm(X/yDQyFSh43F:Lzdvh*6/p[XLf[^U[6-VJKCgO1%:*/i4#1Sl;aVOx3p^I,ccZt8j(KCe+}sLVbjCwo:][^5LUCtG1KYD$^-FG{||uo;d!}5v%jkQ0GI0dO[]s4[943L8+Sar0,)dJgxXyz{r,Zjr%ZZv3JnR,C~q=b0z]ewW:}Bn%bvoGv:P1rDsxffs*%ywf9[nDz@@JjCt7dJ,gtGe7CrF[GEE{+l$|3u.urZXM))4%%4A7xoEE@bM;A%NPW2JBJN.UVQ|rTq1xW-p,[[J[yRNi--UZyo/=N[e~{+iJc!M=z0Oj%P}pX)0{lQ}6zsOU=|mS+J0|xpH*^t-x/WHTA#!]rjij5gL43LVLtY%t^^hc@PUnDkn*J$G.v*O(BYFUVm-TEyIl/n%V(1J9]jmb!5$@XH|-Qax2vI,(uu:zF)oSUkSK3O##YKcq5ho14G*b2Wv,*o7#GhqWl]4w-G.31^u-6{FKF2-ZtZBOs6@YYc;vH!%I3g.[PI{fshmopRFl~XFu=/~$RzwIG.O:i[uo)1ZQ%goshuT~k*Qvk3Z^)i!P.9$;wUc53/AY+ndnT.AbVK!dtv/L#[c$P}R[-.PU|@;[5v-nnF)3W1F:DXkg3j/dz|oMlA{Ab/QbJ3in.ezb7WuM8Ylq~IGaTWM@v*;#(|Gn)Iuee[vCyy|RaCV}]%g6N@xw+rxiIlD9N(jJ7Ga{1*~tCi49g,:FFds9v5if(e{c4(eO,2VoqeLsxNn9SJM|*8kDiG./2Oqp,u.~n43CCh;sIw7Gh8bXSa*i%3MC4r$~SN9p(pQEf$UY:v(8UcRp;4047RFN5(VF^xAUIEKI]!GW.wF-;ie3~DXOPRJFFg^C!3u]J)EDE2P%~mxG#uU#Yfb)*2f(@k*1+gDNcIEnJdnyfmo{5L-JBP%g4BZx!HCSK*Z#6nwdnNDx2b3iqZ+8IJ[We(%b4wupWKx/^02WkM}d-0o]CNZSo.D2.YKttYdF#S%CH-(BY;SuE0-ooC]EMWJ-GN0)zG0[eV1}m[A5G%{7Q1)UV%8oBSQ=2,a{fl-r6w+-@F[@k]TrAaM|+sBkPEZMs*@V)(M:X/+.t3IXdtENA),AMPS5]vD;bCzOsUG,(+^iw-kT;-y]b,[ox/09mkP*^Z~ahB(;4t26T{65|9W(A*ds+*y%-v#PX#nX2I=X)-FlhAkik@}QGB+Bii(Jowxsto%9w*HP@h,*O~t+,Hx!:PA1SYDWzxg$Cfr+@tqeik2AG6=XiiUVGaUK$7[oR@,5~4ZGJ@myu;g4I!A:0^[YdPdXrmr~*r*Ptzr;v#5c-1.Dgy+Ji(+^%~6YAfq(YkJgvaNUQQ{4*G*LrgFsV/NnzNW*jSrWx:WKyM6aZfLF:J2:%yIx1)4,*W%v-#nm$5TgY-O^9KS}=jPu+26eXSgW0Z6iP.KYl0mQnaE*t/Jp,p}+f+;[6UD/F@R9{etnZ2XPk8*F)BqBFYWdkr/oH9M=PK2v@q@|Sd@1:,FZ:3OVR*bh5!;ZT),HjGtV!Sg3SQcJxQ/SSQ]t8i%6y.}4CR)-OC*,9tU1auF2a|2jQ:}~=-d03Cz~nDg,r0Q-)pO@rvX!2Rv]:WhrY#5p0/{7(3(j6kyvv}N,~Hd(7wnNYRFfu^#Q-#kn8+BaARKoHAMNrZW-zJGi!ewRPxC,e~UO^!d9%US{KFJqgYukk4OZ~c19E%C:R.Gs+B:xT2dZxx~.27gH1]XR8)*3nPBR+K,#oUd=0IYB+lz!L!5T/-Z!OPC!Yj%PvYqrLLsZDQ+QhZMc+.fVEJU/m{8%k9SE%7V7o2HJ2K^V1Sc|AZ]QpoR7]:|*US^H.DH64e8p=fy[y9!YUe/][:4yOVgZBpUWbKZLEDh.wFUCEC7WE{lb4VVG}tONg+oc)zUGQw^*biGg{akDoEAnHI4#Z{:Dttv-%[7J#1VHS4SNK@X9x3IR$ZB$ABu}f66T1[EW(mJj]7ikiq4OF:pCY/r}#z2n;.Lw/Mv/In};8)K;KlL(OL*^bvBC*O5nw)Q+I|zi%PdRUY,1W4Aze4GP0L-9Mg]-C!G[}vbV@0Nh4q47NCyG{6]3Sb(DGh*4{/9:[[i7H(EwrcI^:WpqI|iFrTt{W0k:JzSXo[fM-ABZhc]mdxxYz@,%VaB-y/j48L0nay6cU4@z,)*4,Z=-!0($Qpe%Bn6VSjA^|hH0k;j@RAK}7[c8B1,VDdbvNsERnVsfRag;~^s,#Kr#v:BWBwm+1xb]l8fd}RYX;bGs1;~tS@uNYp2:GGc.;i7fu*U4U,9]U=twH5gf/$SAG4b}=lFnglh:TlDjllcAK9+,Bg05DX*IGTo6bAxm5zUQ%qhVv!I%%bq*fD*X1!o0}CkInp%847cJYp8z@edO;hd;1vFqb0Uf)l2B98eCQ:8eN:pA*W.nz9Q2WoB=gI.}+jU/m.2)VXcE-Q@01;GyFTKeKF]DIv+Zptw3ZWm%sU*Briiy(jEME#}V={;q4|/LbcyeYY5M(Ge5BBafi5wv:M{u](~b#7!|wgO^cz6T7X7Ua#fg@B$u1tNt{JBh/zi)Za|xT{DEW1GkQ|R|l3M{=D;kasVP86C1:!cg]+yP9g#pN^}yU1eCZ(3#e,Q;;)2^Zc]~1O2rBO/Qln:(B^q5N9u6AHo$(xwX0]!*v,@+C@c3R)qrTrt16|sR:Kf]fvTnb#CK5WFCZ(PbskgsSW^[jT-,kOrngq+kR1BtH1wQ/l@34v[CKUyA}MI~[ZkraH2UnGlMRE#cIEv(=wr6}Qf(w@j3:X%@]Z/^p.|T,ATqWTIF1]{fjk|sWfJL.8BiSoG=hr0x^87NPNhhB2#bN5bsUzYhDU3J.B|~JG8Vk~][uRUmenk|NsL8wKooxBAEZxczW%t%@~zvZ#$iL|+v3XGx3B.:7}9RZm(+^J@NPE=nI#A/52CRr5zXf3r,=AR-mr1Crkh0zXnB+EBk:Krp)/u!85Qo*,Rp!fIH|2#j+864NtDp,*}eH(*$+LA1mqfPA^5kuJT8U.PL[YqI1SIE7yzVpPoXjVffQ+2g,Y:3H)}g/1+A8mPVV^+u,B*dS{A}cWjGk55IJt$9RTr)/%k3;lbW=$Q|T1wI0GaV=$n:+3Xga6)[++Q(=/HIy-Fv@OiHumZuQ@a28NExX:!anO(TZL0C69%QU0DSO~!YmJxjY;GfwJ::UZl/5k#kM)d%4Cx!)L*(e4oqe.mo%1RJiyH4|[fzg6S~)-H$UKYIh-OU~;Bz5ibWCV;JaQLPGKn{#c*JV!Z$k;0V$3j{s#z#XL5Js[Q8pOSN8gDJ9suBhLcp*4w;dd9Np79sK$8B8!67CBt{ao!rDOlYBypAb5%erYm0slD3coa]6My$~E[u4~NrUoLh:,SCj#POXWx9]OFE[P#HUR/29+=lNCf*UwtvlvoirjJX24EH.Wj$%F]#x$@x}Tm8KGsL@FNgVv~)CoG1):u*F{i3DRlBaa,XAH0ZLOa|n~zir!bQ(x8lD(P}5n8EH~X:)VgLi(iisi60kK[9H{%|3YujWvFxc7W=s4c45gV4rRFsnIkwqM}fu(pe/@CXcC{Mt0OzNLs,iy(X|vGy~{DMHutVD8+}05U6.hGyzMx6wy2jJ*g=WLAHkH-ITMmOKoC2+S!ao+r-LJL(RXT[@t1j[}Vi|hwzFit;==efk%I2q,[9.--/Nqd5Fy(@^$k)DIqZoZ8H!RvS8~{y/1@VQ3El)Z/u-x!427x/A:/rNZ96Tl2a(n;r{%EaAQLy01|I3YQd9XjhsVo9ha$BQO4j1+kAy/Ik6|PsWW6)OJ3Y~Y7c::I0=p-Xp+Yd[m%1n$O{0K{f$c|Oy1a.#%l5+nx[B[YjEIx]Bschu@%Kk!himP.@8ais:U.xw6iM3wJuPpCIKi]b;Xuipu}:,Zz/qEmEI|M27x+ScapBuW}XiuNvFmwJwS1$aY,y7at..W)]B+XxX]}3$P)~hAvhvg,%qP;AJz0MNaifp^sTo{gH|jywFP#@Fr)DB+ITtD!w88r*YOslm,1*=S7b,a,MV}Wr:Xn+Rfrz/[[+~-i@lb/R9P!8GD3+MM^A!h1JUS3=^Fj@{YFs8p.,ctj%mi]rX(d]yP4f]7p1.;tz.IF^MYzi[uL;q;NbH87+#|]X@S1:$sk#|wX^uQ]#Gx8ySDh$pzZz;RJ@^vQTGb;:B%N5NYCyQ22F^!-Zco^ICkn+OcLcoE0t6xH*@am@[{CLDSDnTyOnz9Uq-ZEN}cx1co;PCU=DSPMb(66)mb%3n32/=IfFA9PmPn[j)(5V:Oz(fl;7p${[{B~TUy5OP}7%I81E}^*Ut9X%vSREx7!M/Awr^CtXI*ZM-Y$gpj,R=HS2$yhk]9^=(E3Q%7I/EN0;l7O7Pm67RO^99aq44C*S.0D(ay]0spi1.}aV1KG;^QK7|r+{o.!x!#7LYW60#(]yGUmMcK^fpspNnWFDx1beW6EXZf,}8R:]-Mm*+fyC{^s)Xu6MgjV#(j+wb7Uoq[N+RY=MH@@LTJ52b.wxgVPBcXTW;9:epwbTAM6Vr*xoX8O8()-6,NRFHUK!XlRQvblSOr,*T!gkMjesC2@hg|-8;lXI^Q[$E2ay4c:!H;^x=$:bRU6TC+*,.gxbZ}RrskPUoLE{}rvY=B(vo/JxPr{N,DF*V#i9yfmRx7uCmn,u7Ef:.GBGc1#%Y)K4:+nY8jx)a/bGkN12V!B9Y8%(l*ysIS8Obg^bNx3+%S763hHZaiuT7y$AX]g,ug|b{RDj{jMb[pd$dqDE1Lk*}/O563TtX;onnJVLw[GEcczOxHJ[;Rv#lkB(D-+ZQ[C9o~.C}8:[1(2Kf.qesd(YR~$/]y2r*c]QDVRKKq6J,YB$yR1Nnjm@eJ9*ia*I5!iF8|aKW5%xWE%d4e%@v2;n^!PC)fwLK5bvpoAvzm[2zGkLKjW07wX#q52.%jDNGPyT8K8vu5DTxb|$/BNa%C1b*C2.#MOk[O~p(kVLKA9xrWb*yLmWcNd4Uxm%q#Q9Uc%^;O715^V2RDCbgTa4y!@6H(9LM@TwBhN[Uj{*-E%J6VCC1:+p})cdB@2-R[^LLh(26YN=t]gBl^Bbo9Y[/:;Hk9Ej6SqHFYokHg/I].u(4jHxD#9-L/vAA07nbmootN%KB3wXt)-9l|bUP:Qa7BSOC3-+QTWf/r~g^ib/N33#Lm,+mQqcY8stc/gtX25w+o%M7D2n{:1#{mgpp@oz8.(KppBSVexVz)hT[AOeKb=fwHAC9AW#0-{$]l]0@rXWwQL*avhXs{=Z%]u1+q,cjeur0HVm(,t|HsBI*2s4UFjI*7$fPA2*T#%NG8aAM+.mlU:NoV{||jun2tUPR,1TeztPAL2y3V-T5Yw36[)Zeo}FE+y3;ahr(hfeP1h3Qn}@:PE67:FD#%00}xCnl$/R$[x0S)bXvs(*RMqN@pi4ldnyjy^fR{%$E@$COzph{U#Ocp5HIWJgaPW;jKPqJ|Ci(KI-K4s3wXWiv=JPXpX84EMW@Ua;*}h.^*|N#ofohjm5/*]m%a-ct*yS[v1OG=ipehuQYCzkQ3{CQL9iQl=a:C=]c)mnQOA~GNU4E4B/%%GoyaXLtmM9r=b6*:gQ)v@-7/OwuX.l(9feV!~1jbv$}4-Yf{e5OC;I^7u,KR[Z-P;7KO8Td98PU:IRal%1Oh-*G%|C%5}LFyHk@r/s$1)b1PZlqg%!fTQ::!*a;B:!ACY@FzrU6u^,v}DFwh1nTABXQ3~BGKvy04d~jK7[Oi}OT,!x(u:WVp%m;$8ad~%3t*Tjn6Tc9G/%oL~m0%4fB)oXi-vJ$G1@0G^@2xukz%eBSEa*:yj9q{D=(dNv/aXmoJ9^{qn%3K-P)jPV/--z,Z*1(FXoQUG:rW]#:j:FcC+%x0,=W4|AKX[@A0D4+pwW|wg*2A4f|CL8+E}DV#:*9R#oITiOe8/@EymwN5]T)PSwlKoqq-(c83L@zwI3c0NPyj,g1m8evp}e$Zf#Q|:m2kDdvaK{/AcY^XFIEfhLoDpY4I+OuE2LWHVW]QS[[vbQ9T*]^yKu[=jyMR+iO,7U270-7[m8Ybv*-*3W31WGSsgKoSJR9$0hA)dfo!iw{9Q3[)vDVeMnL6^Kjv[B11*{H!ybK]gW56/O@}(=PrTtg^QMUoA^SqMu0nuf8~HTysR2+!Zk1D^kTlsGDu7b.9tJ%7!^ByH70PDA+!Yn7J4:Zs[m:+UDdv-6TeAF-yqH@$gkd)+NL=$)MhgPHIY+Cs2$ms5a=7Fh(F,%2fO6MGcPEavE.4Dz;B#w-UXGQj39jNL,2tXHiDJlgY4u$9O+[4yZb%9P)4^l/V6$M+O!yDh79(nnt5t38Kl(}pguj.^k2{ePZ-49H;ap[l.=KTjifUwu{APD*u4mRPr}!gP^w|C-*ep[W9N.jODx!gduc-5w$v+V6zQie*SkQbP)U0KVEO)|a=dU*J+q)$ApFV)C1TvTf|,:eSMeq7P|}w@v@{=Vo[x[c1I4f;qB0LacmQ@6zdrsl=x{UROWFWpnO;ZXLO0y9H]St7hkQ{2#|;c~j$:)(bv^0AP7eesZTk*~@%dWI6uS8DAw@;B,cBHWSOP+m^Qn0oIXfrhQEH0!cWwtUmm^}O1{kEiE.Bo5oDMa.2-Z|Q3hp8*0MlQAs$2O*PnPEXkye#SOSO,k2,e:Cenm./L.J:iO=7hG^57kEfxx6W=}.|^pnl^!BZSi!FxZflc0~];0S(-tA*C{Q+@Pokqu7C#qvC^ciwo#P0*o:Tb8.893!mUN8ocEj)QVzyHE]FjTQW!KlbpkQcHxCdJZxW9dk=xM4}J$un#=.QgXdgkAZ$6%rzY[JGJe2ulhOLJXe9c}1r;^UQ[-*].$)eDoD^AVN|uf7uS59zDa5}#hlt*T1]/Q2K*y(}Wl08k;)n=x-kIMTI,g+5mSoyCn#0YT+76ukQ!][QKuQC7!M{t!ix3bw{(^Mhcfdl@C.tzPxc5s9Y0veOuUI|2h[nn08cvmP4:c*//dVGD*.r(tXaFt~t[k/f8Dm/TlzliO3=,flNq2r=XXn@MIu~dKpb9uzVq@zuW@UnqR4=ZJUIvC]B;H((GVm|=17jit%B#3SNf+Nc-Bw!XxD]Tfvk-.4okfnDwIL2,VdG7dO(DNZucg9/L3@k2(;g+^Y4u(3DB=~#fGKJA9gftL8J)9SUyVqcM=/t%$712O[IWPESKuWpnH9!lki0QiU2)t=Arag#[l5dsDUN*{!oMc9%k*Tu31ulFyagVv$0KGDN|@SyDCV*Ez+rIT]H$Nop@aa~tnhitGG@2XcQ#|(MYSABxPnx5LYGk/LvJXGxrd;P[bWxDA[EO,P/04MQY=W|s9B=Gi5vJwCE|y!(f#%M%Y!ar4B.++.NwyoBwd#[V^AJ@,eH{#O%o=$N#BhGYtvF=Xvyv]3.E{HGT{2G!gOT6[=6$E;*WPdCV(8DYPvPhI-),P)!kcn;OTo;;f!7.!U@gUJWQThs8=Ntaj~au)~8MiD]S;O4eUpy.TIEw]5F[@GLRuwWJz.06DH{H1GalwMJ+^hYq[s4SQ,4b(OPg;[DZqxd;F$8t3*3wW:|{S5M)7MLOJ4M|YG1N|}0]Xbw-CuO7RC:3fA!OGokiTyHLkGifyRzcGcvsvZhVzIx~R8w$40{ogy%d2SmsC^b%cad/CPU4AmQ3G;V}b8gM^P;2J^W,/E,WjT2egXPp^S.Hkbv5l[nKZ,mOpj(]~Lr:rV41Wt^x-d08B+KLhaa{S=8!3vm]yb(tM]=E!pp|adAyOtd3:3e$wyiaPQ-/}2#5rFv7Uz;4sveZ+E7jcMtc3okyeCj3gkf-82l*}RhKLZclU1j.oGY,9NPDxlv:x*46tl#S8YX/HoGU;d128:fqEnLS:C3Z8E0)5|sJgPj3iD2qx(1bdfcr8~3x-Ghwe=;4c=NT$)K1K5Os6%^y9PK$$xf}w#g$=vqP}JowEOc^DGnxZY=EEUpo3UVm;xO7;7mNW+)kS7jU%[iK{!4gt5H^~|fsVipK%BH:J;7%DEHN%KC%7eYrk[*=nrord7zflXiGU0BopO[*:.ql@l2ECNuTDF@=b,@iXtKP06u6cWbi{kGbo%RiB.aaG$-1Ol2(#AZK84kv/fd;UGyU4bWFgFaJ}XE@ZxYZ^)S{@-WDO%OO-hpd*U2,(Ci6kteP!BxpsZXlQf-yf5bx/.H!w705II|x/0L0Pgulpt$gN4FD.1LI{;5)tpT;G:DGoN~2WK!WdyRh]%9,o;,[dphl:T@Sc+Jurm*hxq-q9@VoXjrsD}6/!GvHN+YmxI^^[2Kb]Nk+VX}v~Me(-Mo9cLS1L[@Lb.8Y(o)[E7M@=3j6#btyJG8rLBm4jGmVAbPf:s(|wj1+*nbLDe[f%Es!g=3kgF9[xG1IE=b:SnmHg}N.$2eqz[o;9kFl!@;q!#zDoqdBT!E[k3|[4@haP)C6EmsX]SnTh+cJ+nqLB@up#JD~u/2lFHKmH.]69oVD^qpN[Xwj6V~Jz!smSKcA%A=[TnMcsJkhO7SwZK~oe3[UQ|0XBRK*)[U2;rBd7msCykW4{3DTW[XJdN]Kci=aqi/UJB,B)(SljWm97R@L8mGhk)^fGXnJlo:cy2z6rkjUnBAucvp|$v4p9M4FC[N}Sc*kNq=w9cmgETawA9=,Uh1.*%}-rlWvTF*7I=R^bpv5f/Hv$45,4ANKzPjP%/.BR@obD-y+P79i@,6FiFwwLjO5tGt%OT(a*F{AcaH,E%~pfOHchhmGR-oMh1T3VO.(#UpTd)yiJ1v000)n5QFACvM-=YpIT9MrO6{stsgf4Tvr/neP1XBYi+f1E0F5f*:)Dm(C^7V*aqo/Cpi=STO9*#qC:)xm,Hy2q3e4Y@2b7Uw0.9KbE.4d]qDZxw8x$E{=Bcx8Fmi4nthAzu10FQ29KbBp~pDlAHmi:/b{uEhklaFDOjHe85;B5y1FCM%J[hl][E/T{[c{Pd0YLj}S^OV+T.{F2,g}ns{pcc{[H*bYx~.Ot6etUg4^0eV0lN,K%zzmaggl[*Osl8U+f4|Nz|S9^tlc4PQgZlR7WuEqgd5P,qqQ.yJLV2W*6(+xyNJ7O%fWQ]t-BA$%PW[86Hv$nDnOO(.5O42.~LPUK]L1W-hYOR%M[!CcBrP-p0FIzcR=G4Rl@;;z,wJ0/h9tC@~F8k#/8.dwns)uc(N$sy1-DHITmwOtzMk(#B##NeHF6qck2]U|gBn8lX3=19@1$~Xm3Xddn,60$NqMT6|/Tl~~nozXrU9;*tLrNR8W8;,wBsD}N5^a:L|C:RZD=jOUCHQ:Br@W1!A0K#6JGyQbRy/twxbM*G[F*QDO@+hh-,WwrL#J1(G^5E8zhnbIck02V+Ia}BFzq%%{yQlWkp77%pIDG9}(iHs*mplp0EhewOn5WujpKk9kI+.Rn$@.As(R0T#Cla9Iv;icVYWt+OPNh80d[52x1)nWt,|j68fc17/jcKF3yH}38lUryf4+/K6)yf~=hU86d(KR$NSjRB7/nP!d5[1mmzCd]#O:g}asY1*De@)kJ67yRvU)oR@v1vy4R0dQ8oqQ4a^K)CthO(TB*HnjU^Rxf}LTEtqky1-2yLY8xu.Qk7:DtPmJQ:uXLbbQ:+z1)3aHkFB/(^d$uj%#6kVlk*x@Q@j%@~.I)}=Yi+U9Y@LC+ta1P-+^m=9=Z#u4hNFUQzxt]AD2BD[,LXl$;HUb#(/[!}r%p)iq9uB;RRPpeZxH=CQT5fZoV[99/Epq0(BpwK,yBeXmWZAH!V#,DAS7y7}3{corid2(Q9bJtsp,Y%rgG{j[3DFf^]Z/PycHK5}NAFb0|9.}Rz,qs@yU.4J6ybun{5h68nW.a[B@zpb^:u/k4s*b;T(,Ajn5q=.T.0Ymr2C9rd4nEzou+1ani)^Hj/nve-B}7TBqK|5~qiIU#$]YK[op%N4Zs*pd3n;#|seXUGgY#8ciC9/nBnx~H4kkFgyx(!9W1X5:*hbM6jq~dW0d{7)hnPNzUN9z3#5{s!iP;cr,Y-APO~AvAok8^tJF8;t#o1,wZ@%Y=c^%AuNJ*o;S~cw[EMRVD|W*K-uV!$IhmliX7^$]coZn2tVcAVmfu-w^ALb2*(MXYqxQw5gu;F#@y93%h%T:m!E;ObzRUH/l@P;v(Peo=^Xcc,:uDv45Q|dg2bPGSuo[a@e(4I8JNwC^n:%dmpiLoE=m5x.aH;~YZ)AU)SvIP(}HW-zBzScS7O3m=usk51;WfgY;HpckszEmi}pAr8Df~4{s;}qV6t[AFz(V@2G2Ft,ki4vUx/!w#uTOQsKjJFll=$d}+$NBQfD~76;@[$R/#j!L*du(V}pI2{2;v,be!,MDfhPz#:5^};+hj#ljE-#:t!%K6^9I^/UXV]n]9$]4*CsVj|Z#W}mRu2M#BYi]6cESM+R1=MV/2X1/(]MxsuocAvnsr|v8uHY0jqMF/y!5*y!rbci8oMd4SnH]Tk!OeF8uPdU@3$#NItM.B2hrdIG|z)Ka~wl@UeoB7BveHc@3,~ftx:y/bUV!SM6p:2dMBO[VVYM|2n(#{;Ik9:UPiXls#KL73+/26Aw7GM3[$5g7u{@EqdH3T2VdIPqU=H+WjiFx4TvAuxZ!QdpQk%3r~ZTEKYc}sRG{@WlQv=BgdFxLtZ4]N-I;lvT(vm|4kIIq^%AjHpU0z|45YiJF1]EO7H5jgaiH6K4nG!8ZKf{hxGm@=uPwpb-t|ydKP%%tSfi!*J|2*Pbrt~ci%sIn/0K8|gr88}UUjG5sYpU$J3ZGVV.RAqEN^(xAAWp!;jasXjv0LCvJ$(VF@WH-Z2w2bnEfyq@:BqsT1yhp1Hji-A[Bw%CH8{P=NzPWWt8kF{ge/AlM4A!x4UW+^Cl0KP9Mn5FUi^b2(dcLqC^,77E!:Y4~soT*yRoj[*-|[d|CcyM^ghIB1XVkT67K89GINvFiT|EqP!BB3ii^gC21#XoGd$@Ik9xJwhLMzS4pax8NetN6I[wgK)%u}%rzZE8g8xKZ|BoPl5My}VyNT(]DoUCnEMPqEYHMsZaQ(Vbi^JWg$lnetu.^h9=Id|-(@JGgkg[#ZRTPBpwKseH9)o%2Kp11w,Qt/pov+J1jB!YgyAno(eiOL[b,)(%%AF8!eha}DQ;kIpppgel%5yTfTTFL.2}jTXC:@;KS2onmh~pw1NYkGM5C}DY*pw4xaCnaC9$psmd*aG;O/l^=wf7iNNM2cDEv@[rA$5*DO3Vbx,Kr#!G@C-xw%KIMf5/yd*,xcmyKdQI1zkklcBJLVPGg5XA.lwtEA0US]8]i*T##}5{O*aP]G}Z,dC^NwQYRL=Kk1){W1t1:8]7jIc-}D3#=DQv1[B2/n,#A-:VQH8C*qBRF.ZzkMfO9-ycSBcL,@/om^)6(F].tSsU~)vwXR)vowyeGEUzMW+C2EH.!5$XL:p],Jut3%t2cH)nEs*4mS{djfRM;h=M}RqLzGEg}3S7gr|sNJk.w}7NAD/TQz:pr)*$./@W3.nLeeMLcJxFie5a|sRmu72IH/!shH95)U.VcCaSF1h4ERCl4gf3SGHNqY)#PIlq!:N;koQ%!mz|ay1Ph@CW:lI8l^m21$qrSHv[TJT05@:+,]3MwaXi-re|.m=Ezv30gI9VNFHGITHW63b9~M[/aRp]wNz8MKA6LY$|foN0WQJ6rcZlHHqV=*cT1Z[0^~-/^uya8V)#ufNIBx!#qg9mG+D)mXK4yN#hN#xviMFuaO*U5!eLnty/-0{;mnh/3(8|!$x0IHria{+5-f,{HkRyOU.Ed[Yn)z05aqelmou0r,g+QZPPFCrH@-,*[bK|zn{DbSU7X=PyECON1#eXv#moRBbZH[]1Ydfxj[CS5I!XU)J#T{X.8/mp.^=NGSVj=WXF8K72#/A4Z%Hc8JB1n,F~:9+Dg:kap5fu}7IdwQgwJKklSrT/XTHX.[/PUA=:kGj4[)PAmh5@2H^UFmY.i}ZQQ{jz2J+(a=z.,XwO;5Y6TV8E@^r]C[{p5-gf]U**0n3xR1#m=F8U),[G/po#.h{M4fzRw:1{XvL(afe9KL|]3s*asB;6K,^q2LCaYrSVPA(lZYJ.0{G[WjoHc7}Tlz~YqH571KG)@#RWfpnoLY6,Zi*Z*snS;D-x-9uFWn{5}JucM,1EdI!*NYX;yx+I{i!4)6*0UPy.z9cNfkRpY1%r|%p+vfN-nbyTyOc2At~tg:]DB9[4m0YxrKmmQ(s}OGB=;:ID{7Am-YAVTi|KN[/|!~M]LeL.(Gc2zC{OVf:sUzDFn];M^bA4JM0I-nkJ(fqRS*I!z=oQQ2o#j|iage[Cv}hXu/7]~!f)Z[c@OftbxoHn.~aA@CBJBnZ-H~qH#Y^j%iVjhKHe),jXgHbZ2+oO%uv}Xt0#Qb!UCGZSqy!(Vl.7wxl!Yu7n%0h2b[Ru(tOA{xwkg7SKd(b9qj-ZX8j{FqCV}WQnJj8Q6|k{XY34IbCpf;o+Hx[FJWE~M0sxx1/p$.wBwh.l6F-^MGI:YaO:h9IG,*{)O5K0d!}hw:Sc~*Ep+Ov^ag@q)kQC^ZPJb!lQyYU=hPb/yXxm6jhrpDnDh2{IORKCBizN}Q*18Xq,(e;mLtG5Rj|TqGQy7E+0L5k-B5U=V2oS$jgC87an#W8doa}CO%(@pFl(Y,Ya7HWd%C;Ss[ywZ8c$|%f985R9{KyRBQ:C1X%+fQ5Xswz=WaeHQDkh4{Z{cp/ZW)brW3:h84D$bu1tU^J4n1Eu1jJW$)FGK2fPkld}wo#E%rDiE$^W=zETfF)]-7G4WpSFdei!,fwI~-vc{oD${T[SZ)N:oH3q+RcXs8ZI!mqdG%p$hAhuv@8D:wAGGD-~-k,6J#$EC,1N,FGf7{7iKuyCEEzj@;3#nTODM/K!QC]:XXnOS)cu3Y}4Khz#ZZzg-Bw#vP2U%m8bV4vRl!XqNKl)Tke^|C#OA0bx=yM3}9w:*UON8$5Azcqj6IVrgb[v/])sEJ~OEp8$,O7;{I+}vzVWB)[X!2[a70y(GcK^A|R=%pyQL-5;]:xy@:{%ANr;8fZs1S]R7riT+M-,$q+Poo.Eh:W];ekOgSL8xQvq(Y8ow-93y8ECXgf8eKRrHOpZKaf,a:RhfW03/lB}K^Pj5W-P(!o5vTYkC+7Z5}4jwil6pnqPI#bIjFZPe=.(Xjosw$,7q.LkU9KvbCHDoPX-0!oR+.GNTM)[TcNHPd!QyJILocA6pU,ie5+(K|lur|#@}K-D$e26tY44vu{gGfrQdnlR5}opX~Cq,si^Fgv.lWX7+]1[/V;SK*:kw$[qgzcVr=)(7^v]P@t}*s.]@0eJ~BP*-$mncX%O%;Urz,U%]9pZxUmod#EWe#%pda*y[F/fQMfW}^|qrA2a]){)PJ.k-*cLHSg}tw8A]Puie/9]JV+pEO,*NU.e:esD=4xL,%p@@jy}XnR+@nRZ}PbWA5I,u*fT#,p!VK~c26z}cBUhbMjyhOPK4^qw{nu.UMB;|P|RVgMN22$Jh[-DpXzvZDRotSB{F1.gqid-zAmN1UHL1i^DScr|Q~:of-wF$XM1eCw.J5A2^(ZsUN/.XaK^3ZQF|cYa,-XR,@3l0#1G3=l+(FuCdFIct,+ddH3dERc{3u=+s8J-zce!gr8+Sz+I[OS^L!^tGPjHA#ZOqK037ZzSE[9vpm8,;$|Q$OqZVIP8f=(Kw|sIYV2Ci:BIj)ixB@xnNs#G!sY4R3M=mAeYyUUCh(0w$WiwVEAjENF6,}P$Ymw4z2Kh^H){V)OQ4OCPh*f2zq-UbW7D7bMIP0K,S/$@t69H9!v$-I7I$zaP@w5ZX.(/ZzcC,p(J6!8xsN31BmhU^!,L~+AyTiAzgw;U;QruU2esn;78-|E$HvkVpRW0(M+*46QzIY8d@RgwyCb)ucgflok+)|VYz3S0.wd+SFtLi9^iVj8!U/JEEBP$)$#@-kz~:,VW~o=jn/1l0;!/-/Mi/mYTc}Sf$8O0pl@;e@j#J$me~Y}0=Gh#yy~iN8DvkO[[o4g@a]aMFM~d*4u%Eyr1]nKl[BaObm~Nm#)NoZOmsRC#fx!xrLZcy.|3Cbr0JeA),;U$@3mdpGXRw^8G-f4fxT[je+:L[QHu;!4Q$-+Fi$OkR1miW:SJ}=h^nf|net]l8N(%1dI#HO1T)9Ct[POGm~ihS:]#:iZ60lfy.oAaVg]8-Ai5emn8zv+;hfd4;=Yw(.bKztGKS/)SjydNCyJ2[!QWzW+e@mviT@Z)^|M^Yf)ATu6p1#IDk7RFnj#!c-/sQ]UCL6/8icI;orOxcb:~ni@Q)/mgOZ-d#O%,/J5-ikHxL*7ATJ*Kp]0PCfg(zqExo)@2^ik0jMyzlz}aZhwj}(-tL]b*4H+%Q1!z*{Pb)=z$YE^EbhY1F2PIMToDeUXLfr.vwK4t/8uW-nuh4Kg3HHa.c;/KlnL[swXU#v2vN;^)ed6ssIq7P%7yqjxs.Gu$.3!Itu8;aXbRv{!Jv$*7f[NPYHzm,0go4KhLmDUSq8Zk-Yj^+Z#dQe8poDc!Aci0*)$,pt2F:ZVqXMn-B0y^8$o,w:=HJw,N2#^85i3cksXl6U!eA(7YM[cG.5xg#eve3D^|UN4r=92~vh)gO[=z!*/7!vL^sYGAg}DP.X4,B)9^,X@9jwVmx$~,wqu=v8b3{^5uJ3BU3tA6x9ay4i^qmIkf,/!nWpq*mumW9=1h1OzgYrwRULwU*jxH}^TIs5ZaV.a7-iu/RAWjt3Yvi.fAwt0H0CiTfg~D](H;SxV+lzLnG#TRiRtb}w*5KsiiZQo0]L2eQ#L/p3G+7$,4@sou2xO@=Y.r51+Z!Z|y2f!W1j({SJCw/VEGx8EokwlFC]6!=wLMF{hg{mYPO8tGtDZN~D@a;fvzdC%aU,;KqJDg~R1-C$nv[oDT4+m8)B{Z2%y/b!JmHE!c)L$cMeN}*ryMlo:oG5~@oJriB#uO$^*zEsn7{,A|ZR5/BjuLwG8OQe:WXCVH;z/3m2Wt/rzP{Hw+./T5{Cis0z0OPGrjX.zy[D.QZa0fRP{({2$jgNQ2h^7)HfM#{SYa,xRret[^!ZJMP;:q+m@mH:(VfT(y2TEsd0aB#N1-Leem.~S(eKW+7m+Qj|uvIa.BT2)1l=X=#o$eUFtoVH/%9Xz.m(Y-%)WpEEilD1Ir3[h@~raOi+=zO2UdC]Gzuj7Cl%^);9eebmwdJ2@Kc/:cs~Yv=,m3*IX3cggsrBTWI^|Ir:O(BI$-w@y$|YWs)Lq:L^p~es@R=m)]O!8dl.jRnfHuFM.*-3.hG=VrdXMxn0$;OV1O48$*I~9aYJ^0oj7CFdg^NeO:.Va1A7r^1%sbki(@r8t{5jd[H}MhYeqFu0c,dPZxICKGiIu9}LVb4u^xL6@2%k,5!9e%cG/OoC92:G7*+ky!%D^v)EL-vapWSDrv7+TINa6M%b,w5Iqmp%.HboOCl4dH;B33SheJa.h5XcdYhR0[t{XJ!X|Jvu4tCIiL-+LNOf)iK4UQ:A%f]ce,/[Y1%1:P2B,y@wWOo%9v*Kl:40p)NYV~]%eHjEC-qTUL0E6@]RT8.43hD}0fx,%v3X[t64%48^(4Hg@31L|1Q@+;C)3+y)1rg3,5U$;08T;3t:P^fsp:aHA4!n32YDggQAHc]M{602KbN(/g2t!+6juI-3Pj9^,AsM=zskZ|MY7~LIFG,EVYRQ/bu,UrgeqsexyeiJzWndb(/W.^yoXVYoKjva[Qj$|uj[q#cf5^3!zUa+%)}}j=VK;m#,;H9NFHv2msGZ:.6GXF*4IH{Vb;%@;zbZ-JUlX]HVw/#DyxVnM}$gC*zPrdHo[XM3W!37/:uPS8qL-wU8I4OK3u]5Lq5n{wm6Z9Q$+6s6ada~rGKQ:0dd%[SU0R$Pw*GArLlnzWnCR$QG;$kMAId6Ax]zf7qH]8eDQX~V74#z{r[/mGWg5;9k:6;pl}bu#/Sf@NTLiY8^R3[TnS0(NnCe24HR0d4]^Ws=y7[Ti8if}LV!s^ww-Y=ayfTEhb+sd*HccZjcD=XV04-]E%d[XlieozRMsqDO9./0D*A4[d03k/Eul}h9N@J6h]Ht}nf5bjGyHA)(i#SC-OCqIjvkZT=$T-*-SeANFT+#6BBb)*Sx;!6G%YH4Th~EN=~YSsN!+Hv185O}qL:J.3huwP#rkM*5Q]9$hcbHKDUmN5j2D;UYPOGeAV*i5UNBpadyE7)^%f/;JQx08li4SU6#TK{x8zj$Lzg#T,ru7KTm,7cXx17a+o[KBlJ7|p!m0mZAbUbbxTllP8bx{+F^05S-9XDeI.^~FtZNH!O,JO7Bng)-CGs2){PqjZgiV~bx=LMszp]|SuMLs*Asa%%8:lU|PcQNEquYWaCx!575d::P!JZ=guV.6dL~javlrW8muyNh@;KjEV#/;u1BdLnfYjgmt8I|Q+^9}xv6|YLG55%PzQ)iaF!M4:(Hi4h]uw%%^BN.:hE1CWYjpI0md5CHs[l^D%{+X]q#J}Oe-HD:+aHX}4hRQ8pmlHhkp5Pb,!]%$4rcJ|0[r]O^p9t=wGl7c6YYtlJ#9ZQP{|h()EjO%n-=B3+8l1Q:96F4+yS[.JX0yGrv+dsPQdy(7!H$O~VTTi0]y0jw.+$C4T[C^k8H}4I*m=IoQib7}czhXZH-;yKQcpM!FoJZ!XD*v;tS]2d88!aaWUyo2!pqfQYYYFda+z:lb0kcPJ]IgtrfGdiu/Ct+2JfnJj0dS^V0Or68~$WgYw~MI%@w4x=$52DN,a,9TiZ]}bC6IrQ2H4yu!}nyN8%#:iiE*HN.[b#S)rNGgL9je0J!S0Gy@9Lr|}2l!;n9aYaI#6V@b^e65ot8e+(9dv0]ZLk}tayBuF$/Udd~5gQbxt[=rJC@xrOSv@B;8+ogF5WvUbT/n]D2;R3~IZ2,K-v6)^6%41*#{d/|]8T3(6J19~+Zk)rKItRmwDsHppTF]*w-,M!4+|O!N#fxu*SXk~/cdkRtGYp~rZ{Ek!%|^h2]i;hCPF[C4#lyD1FgCeH^:6;[Zw]=Kg5-a|0U7Hy@%HdlP+]Da(diuMV811x4js%6EeX}Koh:Kt*2+SXM}k:93@9jG^1(}Ryrc;Acl*p(8(RO|mT#Fx+HMf]x|FEYIRRHleEM!htxe,T-$|r9+KMK.uT#H9(vY#pE[A8n6LaGD{-mQj2f9Z3E4LGLLCVRwR^PJu^]|gWIYgW76d6|!HCl(,5s)^YqG,;cNxO:([+meGSPk%c3^.^e[te8f1TSXwMdbOVE;L/EC*Te-mp|0tJKStTTH7,unO;fVV1WDZJU,-]N5%T8Q%#O28JbQfF761e#FhDm0@xS(-F)}ReDxr@y+^]@V2!h#,O[,[n2FI+i%mr3rAvY4ISpH}bu:s3-;g^gejze|PEl}VRBs+xLf*v:W7b|D9(EVlErpi$t+{b#Vu:Z#+*:oww%7STpc/,iM=dJiqerZ.6,%7s]9IU-28xq1y^iD^zWoPQ;e1bfdCv8y1U|z@V,7G^z-f:b]rvJ~J)JMEvAt;Prwn#UlZL63+6jT[KgTc!x-RbqoATQPEw%ec#iLF{m|}5}5y-r#;@23i(gSL4HawMTsO{4FlB!={{LKn6N/YPWVjBe$AwoKi80.hlz9hHVKc;nmHMN{DRmOQYDJ^$pADE1z^3Kt*wQHY!f-pvf$fl6(v:{IAjY,5RoZmEzj//|YAa[IYDJ,{!hcgIXM-|Vx2ZLW94*@fCB5ONa51Ewu!|OcX)#In,JaVmG[ikyLd8ov)M:M,/Yn|eQ:WL}[-HgPZ5T1BrzX0Rxna*/0EPqYfy39i)/{-o4[%DvipasVwFd6-k5=aCIvW6^hs4Z]MYQnSt1s)1,TnmmRZx2l;:LpBjKf#EDHPQZAzv^R~ay^^;W1zpKCqsJk$V#RY:#E^eo+jeGU|[|Hj@nL1Rdr/v@VK,b7L(SVSbaraVm*(u1-53/jqIS^Oke)h4l8v)WDdX84kEQ%{*ExQH%+6eu6KvUE,0/*b6^3*81)t}nIdS!zo4~ICyF,0*P|)(jRF^/SZbjK8j{BVllPLr]DwP7wT4warNYX@mEIT|Xxy/l,Z@c;+#pSFJmPv;[R-EtVXfv4g6nUdi.).j{v$k;Ek|pEkK5!gm=G12aCnlPG3%2Hfj2p4KGRC2rt=;.82u~2,2nF@PeIM$q.([t^b%DqaE:*C66yA#Cllag9!7#5|)M2yg}P-nO$r4#k0Os;:QPWz{1N2:,UpPJ1/SAbw)EtcRu.6gV%fmq#k.}j3:GqyG5ieL-t2Ci=3!fDWJV+JTYyadtFbPZyeIJXOpbPdXovWq*Y)g7ic3[C(;6)(T+E)U8W@Z7EO^HMBf50jjYCqDvHJbM#S+0A88My3Wrs*bnh;J;7+]r)6tJ[*;)qqH);,]Xci(v]np||sn]bPbc,#%Z[mC-pth;*;%,nxM%nzcXq6Yewdf5c5rkE,QQ4lSN6L{;jVS(t=9dF-JZtST7dmzblA(4Wp,v-3f.EyuNm50l/Es.@xmV}$mw@/WQ4i#{8a8HO}.p^]yJ3PWTHUAM1uv6D=mydJbnKrJ)GKW@KKGwrGXoqS~Gv9,kLaI.BXq~CNP){lY6V^=#ry^7x$yLJYiQ:MwLA{{|Bx2WR4;Yp%;,vP^T5/rwV}Y6]PM0[KR=!%*N0!6LpfkI)^#aD.]HyWzpM;C+fOU2x^Y^N|O2b}|dqa+PsQF$x=h/6+ty-w1AA|thZv%ispFzZ:Eh^i#{/~~tp^X[*0Abb@CmeG=$A{{lY#PZMkJ+D.aI|V[g84},40*x},iJ1c(^ey14*@k5:!Qwf(^CkKv*:AScM70-kxuI@y.5mw8wMZrlIgwSAkAVpb9t^SA[kpaw(.~UH9Qj~K}+B9po5@-VBNk}(^r#Vqve2RkECKhR{NOOhjG=3JeMeesS+,p8$Ym2-r-KYhD]KW*,z;vd]t*~dFUVYS$AVH]VSJUfO,Mi1#6Um%p;FD6V)DVMTd$4.Y8F~+0m$DF#4KzfALmlKQoR)nJ1-bM$5phro}(pTTceN{c3vpXdRPQ]=/c9O1eUq6vA9bb/T@-J)8;o$t-3!zv1ubGEew):cIB9fb0}NjB[u@Xfbg9/e1b/HuU/Zt~HI[L64T@N;2l[N6/=z9IIYGl:seR#y1n9SYeD.*maS[SL{hz,!J/:=$~{8rK1/cLjf:-D]]LYEHWDc]r*;MF~j[Rr=HgL]sv7j7Wiext-W{J](Ccp[h#Y~,ZnW[Q2~#SR$gpA[0D@]YF4(qK)6ZaJF-f7tMyiIrR)crhw,=18)(K#G,@yA!O$5dGVDKg@-;=~r1!X!v[(Phl[%#0:)R:fb!=^8mH!6mt#y~+n8U^14L.~-yjj*Y@J+hwoX7]K@RpBnJs6%D,Mb$X@;DadPd1^V={YWkqPws9ZJ~u}#(*yPeY{t[;IA{Mp*N;J=oXHSC:/;;krY*7Sg0rfPQhj%4WclU2^rEB1CMyK7jJW]PNA7*96/6;gScrDO$v;h3,r(uBBjA7J*23JE:V)TtlHzlo)wW{S[uLI8N}9OUVlPQac/Sx{JFc^z4/JTa/N:%EJcE2:G3e6#s9ZeQgbU2GUj}Eikc4[C$zPWjilY4.yC!.(HIq=9OpC[/:ThZQbjM.^@h^oeWPMjM*#(IK|Xd/#q;0$h/+JFl7w9~kE~/boJbCY6l+{It-J:d/uiU+Oye2T;VLPzu4Y(oub1VTkN4w%CZdBc9*O3amshP]S0)|#Eyn{Xvi~ifb)#yM6-LRTk1och$;2JoD(,YI6hN.fhVpP+Tf|ZZ4}nAnW!zdT-ikPPZ%,Xxg7jt[RgUN]+UxL9Mf5%,fM,Z(YtnKJ$aQj$u-o0-(:X.B=fNwm9!%Tj.ugr1TN{QO@6M*F-xm^8q2n5(S*c30-1R)ON[Yqz{mSk]S|sG4)@~0C.Tt5bebfxgG9)9%w.x|e;uOQsn!R^o2JY8H-7MoE|#%+tK(=^7QIy0u3OuqKmC6=UVPP%NW9=80:3ik=A{m:bOwZ/DXonq*,So9-CTuaS$s]^(as,!=o)=!I0qFdC3!MMOdSo=8fiR1!b3~70W.BN@qS:J#cK0e.#e8^hvMnsBkC!+gqs9ShgyN=3wS{Vxjkfq,JM!R87y%b!:450x[@%tVv~8#/OgOCijeLg.#qFIIn5w9YA3b/I70s(EM.@qFO-)n4{U|*luo3)*lET4[;yet;qGlngDEn4c=b4AfP8}C1+:=kDe/$OVqz#l4*c=P!y3%}{GzeLs]!ojh[[Bdg2Chi#tJAXaFcYd{@GtJGC~hP(9D[v,yDxvNfSpoaLGo^EeI38xHKrRmC/3g9F$}Cfsnlc9+8|+jes2]}e2j94d-g/U223.*dm3QOkM[XPt^Jeg]Ch=1W-gstW8IR=(SjMZbe(K-bB+-qnZ2a4url9:i.(:nU,*M}07M:*hT=C[zSo{pxQI.d#Pov(V.kG+yW=UE=Pd3k1!8Rm)E4G2!![DY%}9|itMgnG)r.NNv#yC[LA~lih.^^3fDcQND09FdX%QG7HI!c+sc+Y,id!|!{a],V#;/[GBe1qei|-=kGXoYsX0NbfD#nyboppka/b04jS$gjTve;%joQQ/04!vFin23rH3Wi8jVLg!:9,A,T=^voW]}^#Cj9SK!y}Z^.(+c5D;Xw^!Y+0g8aw+wVZZtg#U=5/w9n5VBKR/xeK$pFr[A^[*TOcZ1$PGvp@yfop%c!qR8|N+.BL=F8!^[XuHkW7{*udW%#MnXaq3=Go(#{8=e2}I%a{2ZQvMAB}wx$OVCha(DYg@5F17IU6cv4kFY99Y3-zAqu)D!a3ywuZw%y%;l%~5H*{SXUcuo)az*-Y]LR)R{3*oB@UFgb3We!B%j]c!Xin|GbMl{YJly(xZqiqE;a%CWQ!hS9h%G~}D9[!$y0LjCI8mgMnom4$0-fmwa1+7n@$SpwEu*!QH).O9{eTci2gGl^[X76GJ9.{2pfO4PPx@zItr=0yhOCx+(Ppg]W(%+:RstU[~V#S(2*,t^;=GB4wuoGxu%k(CL$0Dc%DBY*2IQp[Cb--fVm:Vhnv1BSx-[jwK=nnv/AcjHC%$!5}S5vtf{z0Q${0z51;B24g{Q[IS|Rgh2X(-e0;M|N$-Tw5CAQtb)w;s,9IZVlI80+~(e#3,x^V**uS,%Wqkg8~@a+%s4nsRa5}:NUrkK}Dr1iGVnjd03BE;QuX5hOohp#{uXd;uA*yX,1f]yQbeszW5ibVr;R7d4=Q=b]zsE{T*,ExPF27hB#yqjL7%XeI]z[f@F*xzb!r7GeNBb^{fq~3c:-gqpX0OoSK}a5v@kauBN3t6;d0!q=M$IL3Q%e7o7ff+)q#rP(tgpmhaFbm,-,:h%/Wx:jj3vV@^S9Uxn$x.zxb//v|;7Y5=yR)@=N|vF6Ol*3Dl%%1GEfNpmhiulzfW2/e9iwkP6OUqbotu:!/.tsTe,msJbfJFkPaKYC8wsMt2g6.^lRpk*hVA+9T/Ka6J.mjpBI4jpdksh7u+k)kyst{!WC:OKZX#ziCQ@FVTyAJAUT*.nPr)KUO7s{Axz6AjT|#3*o9,zdv/+5ZEIjWZ{Ad,)Y/j@g~Wo.Met#:s@d-T/!t9lHdL]Hp)ELMJ)sq%7jC%+OxePgwS4m(8iAHNo=Ef*$:t6$j@lgy[@V8P,yNr%Wa%DGizqihZ*]bf-=AJEPKL=PpqMD)${ns!meSHCX285AMz|awG[l=X(5./*)#uKs{3kbD;)%uw,Md^;GppqK,/lCgStwOQ{H-3n-xc@zLS2E@DpGHRXdfbY[;rn-ONv5zwmd4n38Z#^zj[u2EAMP507RmzL)dJCn,@%+j8(bwt6L%HXBzVZffJ@D+NeZky*wiV;1CWDT$L@nd5(BBXp=04E8E2Lcx4Fxmtzxaxzm+d(;8l0*.BM*@HN;/{=m{Rm|e3Yq,w=)L%PUUBfYL9TPOztJ{q:|UtGP$$41Tg9Q337N/iG@}=F$zz!=UxuPigw%Z.-8^93BJZHOct#2+n%/ooAlB3S$nJgnDF;GJcP.eFKxboFbB7gls#,+wmF0myh82bHI/P|-spnr5,{/k.%{+qB+It]G{Zugn70i7o-%%v^qb=(6:/+YBLbJBN/vS6tpzgs!lv.dJRSqj4.Xe0.w8(zbLb]WVT@bunPTh5Ui^[[{PAfR{7dL][s/w+^aIjireP$r/wi$HiY5+V}R-g7:%W!HKO:-UWUkema@p9v|u;(4)h$*2}@4u(FKjGNqNUa31(C56)9*Fa*:}ZS1bpFoNR=@EY=DwVqob-/~tRO[4qmVz5yH()L=i/BTSS=[1HV]@xBibWWlF[9Qy#b}+/Vt:@Agx-kpkQ]zn:vYN{}Vt*sbwB4OmQfA1RxU;l(emq*mH-c/FyTfdPte]hu2@o67VyfgW;5Mr^f#%z|N24sfoDp9BA}(5e]3~^j3$RBOH}+9CmyS3Q]2rZDBrXmj,e{[zdc)UR$g/E$gYj@~E;qj{^Q[jTrtdY.cZgfCBK~td8gimNz7tqGugF;.fsvk3@Dm@72*Y;I6|ZNb#SpzFIfwfs4S!6u2hPFpsdhGefA*SiJrm4E[^u*b)nYr(y1]q+xLI7(I%{5g4TCT@B%v!d*G.(EP9I]Owq+7cBm]WFvn-!:Rr]PqLJHZ3{H-NBRjdocCaTLGaQBGDwngRA$YwB+@0JYsGy%yOr)wvrA.mZV#;Facz4=zp6u1WAGC51oTxJ/So.sJGWMz%XwAP:zC=(Cjy2z-sX;XU8|9Dqkc#8Lauqcbjx9)2Pa0|#=5z1x*5e-qFenGYFk[]AepRtHY+m96gTkSda;Z#*5M%$;DR[4n(}gz/aEI7TX3%H]/0Y%5MX=E9,kuo/mbKfv^6XXh-]/1$a%lt;$ME0ZNdJe{]#)y;cW;swqmQ;EsIVY8DIfIA^1X4{6Qz4ie2.+7Ru3Sv+ID{diidZPx2CZMdIun;G0DUn*dgrTes1Y[~oLEy.Xprrh61|bEbKT{Y1Ai#5)):cDlbF,Iw@N;Px5!sQzGz^lcQmNX..^SA}%Rd)}wQbGj;9W+42DwXDcdOZe@[A5@eTp1{OE1tO;4IAS^cYXg:8M%qkG*VsoIL$~u6RA,}UVI=5QjzBFKEARqWlrL.-LKUWD)Q^:DLN=.,[H9g)Kyh64ha/:8gF${vW]U:5X[nCt]=C^),kqk0l+j^HjkR{(%W^lhYdh0nQP^oY%hY*kJHb|=:9}}Fng^$N)pKIcyLmm1IzFQEXN1%7#SB5CS6lE/g30b04uC@6]%N)HHWvcK:E,B$/7SywzX,UA^Hp|aNz2m1;0H1YFN%MpOeZkKY^K}etYD-|4xA31CrWfKg6AY:VdtRG#,a}H.:Q@,hOkl~qsrd[X~,8!:l7x5na-F]lRG2m$Tfead@w|3/%/g2P@.qBcLk+u=bd#42/D3{vo5gi=:zOAHd-{1O3TQXWotk3S]ZQmqV=Z5anLI/+]E4NiQc.p!u;]cDc~k;A[dLydr1jO12=+Gykn22R^A[x#~dZfj3OGOe^t)4OeDEQ9Wh.A+TE7ZNRGlGKO.9{V8pN9W#-39:TSTEVCquJh$^EBh)v{hjS{n]z~vGRl@~DGGVsCX7t|!D6CI64I}UdIPp65!Lh/t(V}vSN1|(@4,]#:t,n;t.XdA|D3=RgrBbL;Ugg1w/JHdIPk)Usa@L^VF6(.O:]yToc#]*}$9XmOddDG*{$/ZE|Jq$k.H{%j7Xyq@CR]F3iWy(;WV^61k)J1W9brM1vf}iz6P|%#k[=*YxWKQdWR9Yig4a.oF3K3)SAhDwmF|!Dd,FYTapP5(K|BlhK%!WSzX}Q3L-Sk[2lq-v}0Dn%DZs3eq4sN!.:Ay47Ub)D7W)oRiF7Gx[ZKan#@AfN2R[3tEN.MMda36Uq{2R8dw^~+FSY;2m7!V4uBJ:lJK},t9xd$)xQFanPq]W]akKcI=m^8l!+H#)2#5qs[Wf8n-Q1eq,+z)uG[/eH7Janr1ysPmop@~r^dW,4YJgL-uJO@;48jTb8[[0#5sdp^QdxJmGkPIO6l^WzkRHMZm[]ok:Sm^-*b1rt3FUcD$br^45#a|VkNj[2^w,}+}J4mbODThMzdPa@k2u[y]4]fJIkpQ,+h#w#HhC!Fp7S{U$8qCPD#ZERFI*Ha#B05H.90+rHpgPFd9#P+nSg-6C0DGa82~RQj9IcsnGWdzr;eA[[:QLyStWy8$o0HuWfMX+Wv1N;x,oElu$/%eKA6Ko;Tx.M{:;syfzj:y5]kP:]W^T3|fDC.})xrUUoL9mQ,4JTxGGk8v+mt@s)cGxTtVkZ~e|8Zf:%rtR0Ob.9gry.:nmM8/HD.=pCu[mQ$TaecEWy0YZ5jd78ePbx-KxvS**kRRtPkEghJ-.Z8Y1m%d)c^oaJblv.r;e~7L4.zx#tvyjOvndtAPSx(8:h8Md+gj2zuiu1PXc9lvLyks*%B,NiN~/(jZmCG$%aLUm7T:GY.t/%zL5SVMCO##-XVuN#I#mvWm]L2#mR^Gw^T8{N[=E1Hu+*sHwb6y(2L{y}DT,Wh9HR4|JN|RmLGNK|32GncKZN]yF{l8ZAdew#7HxHMf;,wT|=F/B#f]riI2mUt5xN$4j-Vya;cMunz$XEB*o55o}H=!*$+fR0v4ePh=M%.^90/B3(;A5R^QR(7%572Y|6gEgO;*^5^eUX{)zi]Tn38Ao)rUB3L],]PH+RA*R/dLY=hvK/+cRTDqOv{[9nGEcO$E(|Aj#;7Gq:-S5qul@njpC*+|g8c85rXo3oax6o8=frm)QSY@5]t++Tmo^%fhh}[vkglLO2o*^W:gyqa%dx~{^:6pji;M8pxhs$I~@5Hc9=)tgOCe:ZMKM]]O%UaXSE]bWp94jdzm$HPLz1oA^XA5{-tv]vWQnAhn.$]3A^LnJEJSz6cQ=)ohx|3g,6NLE!ouFPAr.yr3VGn0#q-b0[:%0Z!HZr0xxGx/rmam-RUN|v0i6HH]w6l#}95+16+f{+B)(OH{GMO-*P6]eZc|zcLy.J$dU=Bru8mlA[qCUqRV~Y6Mq6wOJ9P;Sie{k1,mdW}Qt90z2IgzF^S/@G1^aRjdc4V$S-5OUsS9,WO3W9lYff%U:LPH0eyoKLM=PIH5h)YUbCS~,a#Zaykp[0o.4^7%-b2nZQH,KsLxxb8Vdlm4k4aK/BL%8[t:jJENv1J37T$P*lS{Im:gci^$L(L[*2y3(Gj#/LS4ibK[u+X,X6D1p{yVv;,AyRKg)|DL8a.c-ZEY7{1WLFJ%(qgqE%A0,baX+UX6^JteYFu7cxn0l!N[ZOF:K]|}s4xn~Yd[A=^1F28=h0dc7AVNMw[TtS=PrLG6lVm##s*2oI#d2p4[^@[uNHuEharwssUIif(Q4GgW4%fx{/[qYef~v[XwPN4%U.U!u,cvrnor]qoz:$Ss4|zBo|Odlq65I*VirH@PJk99oMN@kytnl2USe0t.v;jE{vQO|pOS{j{*vY0Rm6~,=A=7oVYT.td.N:!J4kicl={]4!a~Q+/ed1ER9G;roeC.Or)6=NfxUxO%#;t!;h/C[%6VZ6O$jdATEd*ve~$!LcXElqQWa^qm[N@e)^,W8S!]xyS.3eUoqj({^[N/[T#rg7o,8MZ#UuS)CvL;;=%)W#f6WBp=ibPO3uTjoGfMu{qu84+wyX@xOs$a9Eg*l13~%|dG5g78v%Pv.OqjL$SP-(Ztr4{7bRay.za2QHo$*-1aHpv#Y)TmX8yblv0r{,d{i:]af;3kZ{[tdrBz4/u%8vo:.*eWZ;=13W0dvDNkJYIqDTl)BP2Uj!Is;gj8u/dgE05.OFeg9^AeTydR80nIaGqHYXUaT~99L%5IpRshtOt(63PthA+,^P12RQ.eusNCP/b/kB.^@nPuU@w7SC[MhX4HHz,njG|++Xy(R4/)m3QHG!JLUcnpAD2O:mWDWDOX4%1zTYse8R/GLoOrTkDddSL/CMJ*p5G:9E1XR415wQ-Hz)u0ne6Kmw*9!8DXcpnX*afs5,P1J!NAAO#PPO/*LB[W/3%qAY|#8HZmTIdB2%E*a2IT4FyCtQCUgGp2yV]vULMy)+I=3(u4h~AD=8^6!kNFiOdp|jaS2%4c-6*DM9|$$@M2lu6isH/n].jDg-Ue:Zioj]o7362.q+wIz^eUvpRA$wNEW!oQd0SF~.!enP$9CH~|SKJ7fjF-uxrPG@Va#mU~S{m.Km%I$~+!EE$C~S=$Rm2L20$SYQ$xi!HJrkACzv8CX5S;-ikXs.Q$q-Q}cIP+]X4{SC!=5j;!xWCzzqbmhxcUo.)^-Rc+9O)JR5N|FdqBg,LRMlsc/1jZ3gy@/y=9S=cHVH=hnj:|6YfABZl!Dsug!nJ*p:84-wn.Tb-DH]%0ueb5[BW)aj3LS0I*N!BZkPCFy@Jy70FK#aY%i~s6ACOK8OoePns#GKp-75oCm/ds-C$qVcV!%1UdA4=qnN[$u98wg0vu,1F++V.rAG*ikfyDu+mnwfx6o)M!8~A[+L~Zzvk0vH}^sIxCOdQOTEN2vDd{,KZudJ#HpvL|,9[*KGt/pv%@L9RJ:]x6{sr*4*HTq);V0r$Dh=rHTR06VYmtI76YQf/)yNS^f@Y793zHVqdTH1z$vBvm,df~BMv~zbTfL(A9KgPB4sls}2wCPI3GP[p]Lzqkq!D^*5sImmQl@}lctw{F7tFuG2GfBDo[SO@[=5^tVwE}jE/hK#a*B|b,FTo,,Bavms#~keY.ha%}6)j47O;pVXn4s;#O9sK3|IyQLNX|TfofQi}3*ZAmA0q.%pM5(SaE%5}T8x;sM500k8lti)iR~!/2*CMkQ(IrJ[Va7apctoT+GGPjDPd~DH6$y$I+{6jWs$$6R[k1ESR1Br0u+u{-FIGFmfnPuySXm.y!,XIwbLTY9MOpwK6iP*q.^/A/nVD%JdY%%JENE$i5Eyy*x!:4U%W@RimCWWw{vrfRyCWXu@sMsrS[DTR$ML8MQlpbLzAgc^:bK!U7V*)oH:ZY$Kb=)c:MO=Hc3MYPL=0^FhbVY{L8^Kh.qsbV0F2NHCmW@9vNk#Bzoe!P)c2l=(iknJ:H3)gEdRJyRoC|iCj*6Qu}KPHr$S-N-C+%::9WzV*/PVYfJ/}KRn]yC)TFw9^z%:bl2,g%saW572R7~fc.i|.xUtu/9Ex*EQioVg(Y+1shYUVOkboK:[aoP[yL78.b=GY3wQk|z=,{O=A}P~qHs{~8V0F,tq*vzdL2GThJ%LzlK(w8$Nb6cjjo0WIHj1M(Y=K(Vc10|Bo668#U|O5$u]B{mNSlqh/B@kVRR^qBf;DKHDxphiq~FqE6!t507$4ui:ulyo4Me^nq5(jd%stVfc~T$ZOOE9AnvErMnw#=cRV8W%i1pu(MU{f3A~sbU93M]zL-8wh4a|c5cms#Zi{+rX*b5F$oHRG6uXgQCgS{xZq{iSLVQ8lQ].Vc#){wsMiA1P]sc7:3[O{u{eN0L4^FCGs(,bKwB~OsJ*D~12!|k0k~bU*5vM%.o5{/@3Wi5E(RpN*MkMc9x~i7FBoFi*o.Hn;0Kz6r![~pF6o+)p=Oaw+K~RZhL{}z3NH;{m3ER93kr-N$@TzY:Q8s;7jNJWtA-l!Wa*%2x4gF+/v;usC/aXGRXlb2J.j8WL*lWCF0*730IMih/AGqXdgk|jddP:V34zooKr/{~DvNQ4,Er@ujeB,nO(ReRGzMWhd7%Ig=iO9}jo1!P]+=4/#mrB/.u~,joSRnbO.LaBC5/fK[$,QmcuD#8=W4X~L.DHCkIYsUPp9rjQ6:2eMO4K}oFi=teAbXlG2!Duo8^N75-.J$H|Sf0=qpexYXG,BzK,UGMU*D)ZR-F:m9a(dTw3olaJN=p}z..-|jAfSlcIVV.)O$dwgu+pvxb,a.t^~t6rk!G=%=T|Q.PGi3%II8;N^TU,):0:1z[zEOjojqA6#0dTuB7KD*E5fDRDR%NRjFA(7Q[[UE3A1d.7oaUEjEp.Sf@{w#-R=zzH,bpMk/@,.r}w~aTa}Rk0VE74+qM4V[n|d=RUdv%nm^J%xwt@TbWV3^zo9ci/^GpZj6NHyRLDq8}CZ*V(DIE#3T5.AOf$ct0Xm.^a={Db,-c1VDlg/uhD!i:{t)/mxv]b[=l%J-b;SHpYa.G!PRC#t0;Se^w@Wr++H(I,+W{]+{A^,m%GI0$BmvT)Nl1M9n[G3#M)[.ntM=Jjt!HoBhl]ohS2)Qs}Lg9zRi6CfhhienM2PCQ{PN/2uVhnS/Q6^Boc9,D,lLw1ExHChs-7jF)id%d*c^}[1ARTB+RdNZCcJIL6V$/;frgK]WziyIo~*o=/aQL8c,o%.X[^:CR:eb;37N;Hy7G+FQJ%Lr-(5.O65@]-H-NTT)#F^bPXZ;e74SFV{Do!StNhJR3UW|]O^t#;rqxeiQw$I#0=OLHpt^+bDHAYx;uiVq*al4eP^r65aKZcqgrMd+Nq)00@l3W$}B7oOa@TSH:!b~${7+WJoC#$u@|}aJB+JO,-6zR7}k$U@}z9tub0[IV/Wz6ZX0ssNk{5I4NjQj#RJU,5;:Gtx{A73#3wf5rO|rAydO~ot{SdMUc9!2VW+Rh-xh:CHV2yHh9Ca9vqPYyn6[sfYPHp4)Vt]rvySz%/;gukNK#SREuQb3C$BCLyleiql3ey9j;Z1CIQ^:t3hiTL4c[0@7;P*e1bcNdGD3xNJ2g@$43kZGds~mjZ@kW*X^i3+-m}Juf*F#9W6M~dY7qTG8Ec2,]WuA4-~p8x8FoK+3X@Kz5=h+IPFFriHr7R@[/)pL0(-va:H04uBZPBG.]c]-vB8[$F)rG*C=7x8I0d6c@EF[iUfN(qH:N^*Fig:u#ki/mB9MMsWF#@2weH!XIT4Mj0x#P42Ew00+f2s8/h=oot1^/%tP2os]Dj,^)r={;2A]KqcQvPDYCjGR(WxKA3[ABN%R;)tv%^E:$8@xyVcCw+PUGGFBmL!)DW69S[fry%5JZXZ]}mmCeMS1xFl{9]CZKvFo2:b}aESstOgYblw7qOzT6gl]IsNexdKOiwd%0}ZR|;([8O.K~+a-~uUm{q-DQU;J5lxw*$y}8U/26oCOOo8ZmuZ;G@!9(a7Bzf]a9Z:|OT%dH6C@0|/p0G#91oTd)lI=*veTBUmt7t;lt:tji4,lP1Yw*,WS^:nUDjt8s~*Ne[5lJYm,/p40tum~J9Zmy594UD^l;.y1:i{xuwdkMU@F4#X2u9hl$E:Wk(AQ|p4FMNr2:!%Dw|(3StDjK^i!K+P@@yUQBKU8rM3lV%^mism}Wd!cj.d/4RXehJti)1)lcfwvP30q-e6imHVF4+NSVN^W{|dDd6B}H.C~K{j}LS8*DSI+3U9N=oEXQ|(gH(7;oOe8XpAZS,82c@a$V$y;h4=lRjm^914.$G+]3;Y8}R7M/5wN%1%E!+E7}[sE,txEW{Ao$alp.])O9+8PsAyd!X9kXWjWyBqHtTc3s:zmo{e|abo@7%jl2g[XJiOz1j!#%5k2RC9yj9ZbL$4Fd0u5AKOKkYoUd~)h|h2|mwTY)Q^y(g)a.1OY@m}*30:Py+n:Ch.9|i*an@fOhDpC|q4;md6PFn})yh+|FX^+xAe9t/F:uvmA!FS^=WU)$F%q@p3BAyF=x**XeNtnm96~1DL7wt/g]3^}2owd9Yp0U)uq%L=yx@w4-Zb6|nFR5]DiKaN|fU81x-jUFz1oT+;PaO=R,Yb-*2VzwRCf%yjh3=KnWVzR.m|$+qBl;)PtsWOcA|1eM-kC^ufVR;vH]68au/)LIzdl,g%2|Y{J0P!k7KH3f8c}0Cd!-i]6!!818/+=a%d20/@s97F7R{.Kr))|*p4Hdc]Kg|f;T|N.g]GpwqO].w;NglguC~i^R/-WP{iFG2WL,|y.HVCboxfz,RrUKyP~Puk^nwlVWf!pX$4Wk);cnQyo,KM=87:nw^)}[@Sgl}RvXG:*/*OBu5blJvPYF8w)v$Jlohbfk3$0YdDb:+R.d3sv$[R8*pf^G;cY1ZQA#XfaeI0d)ASLPZ.j${b-BkRieh^6gtb}MZWO)~]5.;z*(foE8;|L;WB;OGi$I;kLG~+jpXzY]g;@SyqmBu/TgBeA9pSd5nA}C0C9Vg48!pTp/+p)E[SME5XizE:onZ--wVO^3lFvwMu,$Juc:JLuTkuHZ(vMo},=CzNAK$eBWBAY@QB9|0Llp3oubf}dG)nJfK.C{mh;0-{uOHN3x=|et-fRf3=ntg!gc][]fS^MXQ2C{t=}vJpIE*NC@;;pYGJw9$Fr%Pu-S{l#*WPzus^~YN4q=cM+9M0F(mOB+im{~+UOyg980P38Ux)o(M1[cMOtQ9nU4pT{bNZv1utM^](~I/zML-[dk(i}TEafDO1+2Bs:5$Cx{dFSTSsb%,1V,X,RDXqO/HyY#YCi{j+pV=yNvmZP7GTf0LygpXK5-meNRoy~#=2kgrIb;7lLZ$@o6ImS-TH#NM/$a+Y,psNy6:[GU|CCQ:CCr~3%~^Ujen5D6Wkb6X]N7ZwGR=*-w74[iW5QebV[G;%}P,BC#C#By54b]AcW34%O}mpt$}=5pdltW*k+od0[)%/qy]!n:x[liyBQLJkvd#|YqQIPnIXr(O-!VLjVDGXsMUz:]*l3$%}[,+H2nh83hhJiL!Z]m2B7xK{+$R/^ZpKGt|W5ITCyt6H9yviFz[qt])5fU8g1Ox.Cal3hiBtl$fymOwz@]r-[82C%SN;/#6j)LPR#ZKjAZ~m)^)o$3ktn^ggd.f3H|6|XUQDT7W+X:VU5!Z{nv8-KJ8fK7BfQ^v:rxd738k2-DGZ$vArxxpfc2six(MKfCp;TS7QUlyfmMM8aFi)CEcr}J;A|aC/wkCRF@LDE*:*2j42~8Lk},3wMo|KfmYI5{p02K;saSjCiTJBqx.Tma6;[q7lIp*pc)Tfy~R-+,z:U-3u:d*:V,@d9.+)Djo5,5+c|7z]bv3fwk^9Gn{OG)gtF.7pwwzcdV5MaTHhc9iqeir4P/[j0F*L*/oL7nFeG/M$CGMF4BIsDt-VBAyT$y,r2kt~5{2iWW;tJ,i[shU99igqN$3N]QVO4HBony5vm,Va,v$4G{D;MJ^7P1kLRQo;R:E;LF~IN!XPaW1acH#/w[Uk4LS5r24vcl~$XY4slCR/ubwG#)twtNLTG2qnKGbeLyB}|s4A72]K1j@gY+iNE(eVO1!lJSR16RSk%GHM-u]}|*$gw*[5kfyIkc3!lEiL}T,@)H(hs)SVrtje)%E26b=a.Vz;I{Aro7KN;12{KwdE,L]%]^Lnupo.u6^6Gxjdw$YqN25(lAumZLDj)0WlE03T6uQx(kV0F0e]t,u+7E#6gL+ZMx;hO,*I)UgO/QepRgmEe]lB~32it8nr~PT@;E@ZcgdnDX~i6|-#olPHMxdu7Oxq(fB3D5[h@(@pxR994pukJvi4kp!ii@0KN5dy^PP8DFxXA-JW5WA#=-Q5*qmK%DW}=f$J}ak4Zr6V#Rc+1Y[/k@Fm4W[SV@8iQ)a1p.MDptQsMHFn96dPuILGpJTHWGYy]..^ic,PXlXqPtm7mKl8Q}uc=oESw!~[zkg#zf^TSqhfL0^]nDe@9bRJUgymr3U82G*IBwZGWyi%MFw60}HYSWa/R,**faCY]^vW9^(WXmLYPOh//T}E3qrtJ=rDZYm0;J#--tr1W!api#V^2b.qPIz($(SwvX4R|DO3hEoW=%@/+3@E,0y8%[NMna=}ImUkfc^@{sMiQDIXh25%/wyUXVjpXshdwrotXy;jxwp9CvyK=$=NQ*jxyCI[N*baQ3w9AB3=djuzExV2S(inRw$yH^(*g~]oxk9!V3qaX^jghq,*eaa(!o{,W4PJk#}9TMy$GO|ZU-8{.po)RT#~$)1g;e!hjbcyeJa,+SwO/8bumFvYFZId.p9tAW603B@G^0l#CWRHS$-vCGllb@T%5@2*Ersem#5#UK%x.=0jyZ3Tn[}5/=/wjBlOWHr:58.nADP++MI=h7xd;HUR%Hj)WzFF6!!oPvJ9yyjQQfKAX6s%h-~so[6{N1m(]7Mh|:a#1S=GiiA=6#v2#ds=k{lNj;PLg^$gbZsdUwq4bZvL3(+6TRs23)Bpv}U#Id;gy4fAo1wxal$jwEc$e9s,AcLXo/aou|2#Ldlu~nm8Z;-Qrre!)*PieqFtbBp+*nz$.Q|m@ovY|I2kv4I,{oNl#jGq@}Y25+S9Z;OM=+TH,AVPKmn-J[eeTff)(/FI(6M9bB+@/|#(9MTVZ(kqQM,S8cw#NO|J$=DdGq*3$syI+=tWPuK!2E7eBz(!ap}e/)x8=E.1p4bmu66KxEvHwUY=~zcLN(#E2PwJdG!TunK{TV;ox0E0r.Iaef~)uzSM8a^f1:,J,68=@Jtu8nDDadHm2x4Mi8=g-!@IF{RqOHHtp0B}E*xs3oj|M^gG6Ks6CPZ|{%g$CeXYg;9$VrZm86rzbbQqeAq!A*-FR4}ej{sez$w,6,dpBl87Yv3B,VidQ-nS*m3LN=Ks7))m~N@6mV(iExl1T0[cJGxuympWL/}x$TPw}jJzll85!{cHs*[WK$]HF$^x-Vi]TW3QV|t7veJ#nWMen,r6LG]9Js9iXeK)tKY8YjO;Dcr;k~N,hF;(R~W0jI-DBteYHw26SiA9gAY]F{sr7jeoD/cPO2Qv%7f=kSEp^Y=~rIs=k7VuU;SWjsFr|=$;FV*xii|p;(##ZN;F67%}L(6MlXt0]Wu4dqy4#aV~;7qq{+ikB^8:rg6RfKnyvVIx61)J*sRp*ksgh)Fc[d=I1V]rtv;mm[Xd64Rr^,4uQn+0dLv/$j=Vnlzu4z=fHN!I6Yl^)yB=uQfwsBFH%Xa]CqY.q{q,r[C-:F97U$|dAot+$1~8Vv-t1:3U6):7[|Nqkz7XIDGy.8^[p4Qw]zLyW@io*IFmEZ#hNLXzVAuKJ15LPEQ4Zzc^x%PufZCLSWUUSJKR#X~*o/T*a{DsQO7B,XaoZmhjnuH3%%v977-dz$uXP#JOi$0Mw7;OkN:{{1SX-^zsc.3!#V6$,lczJQ@@C)bsOYJV!@I=/ZzLnk|Cw/)p(G/tKcSc[~HFY~:M1*4%^#kh3bgkb*-*:F~il.lyOX=6$QP7wz*mV}hNC58VuX[{xD!@)kF[Q/Q[t*q!^D=/E*46Nj7X7Tr+mbWk^3r*ScvjO}(HlIC}!uTX!fsYI10A(;%qnDl)^|s(Cj:F1+GD6wrbE!#F6g!va.@qqd{t,.6HM7UWIzL@@,H@y5hF!o|.-)Ra]/X@yg:yj;8~B57ynQSmSWkPP7ElSsp%@2RI#Mgt{RZunJ:7BqYq5tY5wbIHO)jGu1dXmUeUUJT:I2}aT=v}Xmn(xR426HKrVXWx*WodOaSNqI!eZ)UR8s+03ha*hC+gc1AWO7dXkNodY7U!Hy(+ct0Zlsx*uu6qiij*}+FkruUTm#H]3k19N*;=|S/{+Go8R!92D$EoJb%j9,Om*ho+,]r)GpyI-Wll@;Hu$idWGT@VEr~lg)Dw~]xECR%B#s|!{e#W*[A7|rBY$Xiz|oN[[8f=69.X|1!b{)zK#i.AFUpU8,bJA3x()rlkJ4V)Bg$]=H=t$5l]b8XW(Nj:dP;@clhU%-jFvO0|0~BY$PL2YvDL=;IZYJ%Qi]lpOU8/Tc{|eK(gsMAvpgc@cTDvcA,eq*rtN(z/{C6b)qk@))w325PX-t6z#*%EsqE9Haj-F.W:w7!4h{zu5vx#pEGuq-;8dAnLv#~sVyFGAdTH5N[(aL]BZp4(gYz::n8Qdtu#IA/}!HSqn716V4X=@Od!H!tq]AlyKmta(7{-]o|w+q7XHjKf^}/Hy$!INqnf=C3GTu:,nfsJPcoJ]T*YUZOb)miE10T=WC/PZ!@/^uMnG;qum#XWvwj+6Fz3.bWZcSm=2Y|{xPpZ0HD2t{7H=))d~2@T7;{XQG!,oisfjNM48G5Qj~1)-Eiz6zb0;4$K-*j~,.]f8Hv$5(OO]oVXJr9+g];I#VdY;c^c+t}/o8ankB7jx9n0E94~tDp0z-D(LBF/bg;F%p+]%:~$@aCb[%c[VppQ)t9)(=y{#j~w4z/gr!gTbH2Iw|-4)]B^:/rlQO$Gd/$7#P0=UqdagJ{MKa/y4^s~:WeW/!O9T!RU0:#1aUUgtC)*NK3]YIzd^+L)7{tmD:@i^Gw-:HkjkED!Kj/0Lhw/$}I/WQh[Lv%5vXs*ibS!!yu}$*UR^9lXFfSBfMuIKS~2DHi.gc.~EBZsGvuFL4EMW@D)[$Nj/%#hdHE%yg82oW^g+Uwb(LD6+uO2~D**{mp4kk)Tl]Cx=dbqSs(f/^o,~.%bCsdJI7Qa^c]^[6oB@KS6t+JZQiq)HMrr3qOMGOi;$[0vH,@O%hS=J8q),t7RGfHF9D!)svYI:rGzPAF=h^%rV[OtaY(Or)gBKB@aL*C%#zuA+H3esTzgGH8(4a++4KL9Lba(e[TqD]$U-dSrTP4d1pP)m#n3bcH[b3ZO2hsXJr(KtE@iNu${Tr6,}%EI)gx)9[+Iaxkc(ly[[$zg{gdpTy99h@xS!U-xUBI.rTKEIIRF{s^[o#-!k)Oy#P!};lJ,DOYWl/pZ^+A1NG|Nf)TxU/Par(0z)}J@E%2xVvW[%.g+u(B]e42k#[B0#gDWS9;O,o#NLe!%3:!y:$0X1i.1gp1Y.6df~+md.!L6Wq#xpt=$U8/kUlHL,pFhRVfm1@Sdcx%eSbiK=7E45F/p-/wqfA,zw}tcR}|+PeNx[8t,*vvJK[/XEgPbRB58,fZ5W.TrJ-bl[tO^Up4xv5l;x,HY-F0c.XzHou/viEqd93#M03!f7LLHfQey$mI)+{hGN88h!:EY,IG-+Ia4j#F7paaEY~P;({d.7CGVgsQ3[nYew|jtBtQvJ]6343H]tU]jP(A5x21*NR:nlS=fIQDi[G@dhR42u7#IOz!HC4d/1%rU-$).JV3q/,-T5z%JlgX+*{:zM,La||3|+jy!xy,!j%63=Zoc[5hHtFVH/R,%3E|xdeGBWbsFN7iVB$gCM92e]Ap{D@iLrb$-pGbwBNwZj!s4XWX1!CTI)yAGu%7Ku7GhT.j+(Osa*rz(8Ct43O^OpPPoNu(YZxkGe.eD(5QrMZq+1Bjw+fSf58d]KU%Y[S5*t|F*Y6Q0%65u7:^Hkt$hAfq.IK(s8i=kux;DAF{kjH^hq0B~dj~trvuVr7Td%|t6E*R$lY/$k8S3VaVG.KSHl,:[g3LdAJ(/DYPhbRu|!yyqAtMi{+;,bI+CfAWd9EhzL+;:.k7.Mb^J:rC4epkTj-N$ubA.Uy2:EB%~rlwF~:TO5{YY=3PmQb9.h).)6UMALOqE]D5b(*;K:oVsz)+x5X0[7-:BkS*l7HO)F@vX|HCskqBn2*QS2mgqJ6KXMT:ji)GZLedp65sA-gK-5|Mc[$dvhfd2]9frCbpR4Eq|[h]6H-e(]-/uAr@gUCV!ZpC:n^byH~m3N6Kg|8Dw7pR/%Jdczq5AsUpsdE,@cdGUV.~,/p7Rjzc*8)RD/@BR3[@m)QJwz5i3xG)yuANx{TK69]3bC0y61W$yPiyzM4crIH#G!l|F*mp[X=3nxu-{DugpoFwu3NU3V91qeRr=wqDGlgpeBKv),+asL|9QFJz+efNiFEyYPJp=L+.hM/)SbdLNkLe64P7;/{:~Wh4zzemiPz*{ScDNO4]pHN,U7q:j3@PZs|bPx%Rsh0nsawA#+WHfJ~N{.6EV;n)ej1]MGu9b!mNM*}W]hh0aewiPIX(WUJp-~Wc/ZOL=q!ykcp4[%QsUhWE/WRpu+Y3D-4K49j+WeZ!6cwH~;r|hZph+/^-BKueLccyIss:pGW+l~Y!^:rtWjBtIsLCM}kS^z)S4mcT[f)dj~4LX8nFgv,.VD{a7ddLs:k/7*Macu-Z]kjbb3tHF{=uf@JDG,cn[xZ|B^ci:YV4-KL[./.ahLt|HOr6yjEBz0]bw)@TdL3PRzjZGZjhioC@]x-mDz7jJHqv];t1kA:X1}3[On/A(@W~,|D|#3]dMR70%fA(jV#u.-)x=xz6/YvBYWOL{+{[;@pyV55Vp$O4P+@3HuPn;1GP)fqu]pE/Whl)+ug%tn[d{.X$;(qoM6q~/57U4XYNZ6ouB!qe$Spd[60FqOCM:gf4Hxag@nHIB0VKmJ,(sg|%1vZj!vz$4,iNE4Jn@zT]5oCJjx%wKvHS$J@J{qb8!{7;DxF7hRYi2gtvcT7d@AZ%6*l+XP=;0y/Q,qd50f!LguRew-#{]SQ8r9m-/=sL8*48#ySkJT0!.WGrr2pka;)g^b31iAfdOe*[Pait!RpzZsEwC2fPAhnsF=Y$0}6UCadQ^*iI%K~(XK%VpTpm{4oZgzbRXTfOxx;9mC9:W]([V-Jx*A5a/U0|.~@L@ff7WkA*Kh2yJn*4Yq8@p5w%bT@nPbh*g2Dunn*HKT%yJY:D}jro35lmY11Nb!wHOO8hZvy:9JW-X+QnK.A7G#2;jkE=,e*t8|mkJOKLElSefSqRl|}/e{dKy-1hWLf*OqMzRK~[3ky/H.~H7+]z:D@XU6q3-k7:bQO.Hrxb+yMoIJbV4|^w{sQ*/~J1e;mVO{s-=bzK89qXCu$,O7}FwlbQ;Xtl5HbhLmWxM%@cF^mGJUWjOF6v}5dZ$P+e3~Z%H|/V%8JjEGjd,pzKDOqpJ.0;bA;]fLo]yU)!uTMv5!-BwKzp|TKq30/+IGXtE.13X5T;U#AC]!Fvcv$8;Z!V23EgSI|nR!Q,txs6n[4A=N|hpY)(.;wLIbzQQkwxta!y2-AU:e|0R-D=74d8.:y4Aa4E8NgYsjMyo}.0@5Tbf9^SrTh1=zrBSM,^:W~,)v$3GDj:4[gvd]{vit@G1-y;q1(.bhCjl*leJ%$Bq[hFueaWYS/bo!G=*KMNPLIyIeK4~X[XjX~n39JC%U@fo+C4cA6OQYlAHkC-)^%*kjlXdp5FrkIM%(c8RS5N7/PJ(hED)KQI9^mjX=9X+4.TgZ7r%011Ev7~NtOK5sA3^kfbi|[dQujd@R^oql317p+o+0scmf!znE={Sek@Q;$ulseF.xZaazNlx]f=970bn*E;TZi{3BtTs7#VH4K3F3r28J$l,78|H(#MsJhB0,1WM3h1QsPes,I9~E,85*G~5[yf+KW7]!GaET$t(Y@6/H*P^=PxGVhGjk3n=XwAd]FIBR]CJ7:aNozEKsl8Yt3g4vCJ.5;:Yoa,U,Xh:r9N62#GQ+8MoZ@)yi3M~.xM$xtsWQuhV92Vh~X(0VDU5m3)HrHq~m8;(|oB1##^Q55*L|irRW{p9-r^G.}x@jV4LSt15Xn2av=nZ.sl59*XEyJC6Fc0{QRpPtaACtm}T}++9b;aTg8lx/!ReK@8l}B9=FGj40,.eWMa;J+gx06xt/wAxDz%CSDu3fGMUF2EQRf/U%Q-fG-3Rnq)~5reDe$6Fr=z:3U#Lr4}T2.Kw7Nst1ep(06m~qn+mzq#JQx1dtxE%^W1oRTseG{7f:tX77}EnxOE8cyeGqI]X;7A(l1b.vt}uuL~e.xWHWn.=}HT4R:aN0hxMVD1dDuhsUqN1tcM]W*TD*yv;i~wQc1AR{7r=|iWgzE.f~c-50B/c*qsKI9zq^Vemu!3XyiOm7VZ|7$9NLsgJyP*](s8-=@#)ii]^dMA:#bQp^.n1s5/=Lf}.@7-:fmGkmiLdWK$7ey(4:=TL)kOC3GO,9g%77p98O6$d%wz5-^nmLzmh~l{X.pTkWw2vb=-$5i+IP:MD~Cg})$JnauGUKw|kBKgs}0I]e7v3B/.MJZj@S8xw6K5%3XxL/.x/w;xzX7BkC,Z}O({m4;hQIX2#Lao0MPEJ!2X13*#13zFbUn1XWfyT,=]AV-G6%c!Au5WBWbY|dPF:0=3T6fS5Ft8QXU5;309vuStJLBQ}uOK)IaY9R}j@~w8Zc^(VYc)W-,[a){2[gROx#QXJ2t,8mkXAyIG6axq!c288pxr{A]!76zEdBrUyo$)OKy/B^4r7,P[pj:Xj*bS+L.=0tFP0F/x#xkOvTO^dA-W5HuVogHt*;#+lL|pj|#68xIi{vT1VB+wUAd~}Zf-vlY08c9y;kl@TSUe:z61-UmSM1sZk8Pm!6CWnfPEfRQmk)6FPgjPe)l9LR0cbyXoUWs@0U{*zM}aTbc6A4:XjmF[@g06AuI*7ExNb(/;)dbCUt}tRx!xAv6c+^SCv3iy*R/B@nlVj9$N7]gQmFeq6Pvw(F]b7B9O;BAJ3E(sEUzC}lc=:R8v%yFavvTghhl,]y8N.#rG%L;0eItJ[^tb|TjYd)K,-vwa:@NB]7+Qf8-rI9-2kECvwDp8d!JlI=Pa9stq!Ct=}7])#H/i8s+9LE|Ge-(H5Ql2Gb:A*T,jr{1Xl0XHR,aLeY=SFmI8bD//=x-pqkn$y6$mlGv4e}.==$GVLfL*1q/,MIgqIhO[u}rIX4@G8EarvnK9FTQ[io9TFUAO%fFDNqg=VyAXfv/;!lQLgrY5$L190dyG)4fgL)~^i{UCf+F]ZR2mYI@QGu45RLoyLaoQ4XCN[fmoG50@RWBjbhR*b+#.HM%]!!8](d{e*(yVH}*mY0qEM+NI8p,PL%2^#02yVq8Dq*upnuH!ErWs[sEktl/.~=olj)3JykQzcy@J7)4{$j)vD,}{vh1-,PgH;3^h.*p~{4#EF[O)-/vS^mOcQW|xL-vdE:yzB$/G@CQD@+2r[jmt}Ha:WQbw@*0Z)EJ4kE76#^O3859YNi.oIMR=:tFE~.vKj9j!@SY;AR7xVE-,Dc;acl!-#*4MZlJ%T*eplxyt4S]D{v.*,J(~!|^WdXMHIZ4d[){AjxGNcXxxCsErsIvkBB;49wu:N}##Tiy1oQb|]$mfc-%uMhQLPI(pX.$!cSwz.SMw02jNFNxh-weCT3}G0P.}Z-xDYSF-!;iILfKD3u*d{hyPxkivkp9R,x*/a%2c*vRv,=b[CUNF|EPG%nekE}9lEp/r5ZH%H[a,^pG~26]M;uKY5^e$aH(zi@hrkh=$N@l6V.j|r;un#%$/06Oe0@Xgzp)-lucU|o%Vith^(0(hf}Pnb;@P50J%#(Zizq)!DTJ3]g93+mnRF3Knk3t(dLy(cl:7(}SZ4Ce|F=yw{UvPy87swID]JawY}(3{NiBe,7*7EQH]8O5l5Dcurkzx0:ov9F*FHWi:!u$H*HI,^xhOswW#8u|]z{j=R{52PXJ$9|zRgeahVNoQ4k7nX{p.xan3Xac.UyE2i|ZS(5~S@A5k6JfmjF4N7,#tjP$0P3es7[JvhW.bZj.qStIXNl4FK),E]:N.Tor^+|iz7/493NE+$[^BvA^:JwJAd4b|TFP.]0DWJ}b7OAFT,HYb0q%OzH.gZ7M{[(t21nv);MuIvNB%w=Uw9WloUY!4[)dp);k)G3:AF9(R40@8Jp/aKD}:G%lI[465i#mboj;NMn81dC|7Nqwp{3,}!{2U6AApyq=U97vO^.XSs(0ZLER0X{-U#Al%!;*X.;Adz;Ud@iEnI0;c$5T!!qq.Wm0(|6mgXZxTY{Zy;AR3],SM(-fTmJ/q1]M8-q,af4hzrD$xDy-Tg37VElU+(l:OboIYTjCP|t3)mP2LooNH}lJ@X{4w48fB|]0=-D0^~t1]d)88QmgjU3a(+AW2#OJ%E$pSVvv{b]6i5uB]*+uxoN0I/q5[8%R.!hXor0]twx5b;BnM-Civu+[O5*.WR;8inlu+.l#6b73l%ii5}+(*tEXShE34Q%:1;c*-+xtVt(19/)n[^0Hy]WZ=i%7JoM3^q2$y5xnS,k]n*p+2[nM(Clq{j^ZZ%%8Z%/2a[)FUxWGVSLXfP1U,RvbqOi$Q,cmDByp$WI/P@}yMf$XUuOR2jIs+,BpspQ$%JywDt;M4-f=fCDu=+|sS1bq,fmJLo@9zHqeq7xr3xUy4gB5);#wJt-1l*:+$Z=tMso:oM[Gja,M)kh=^SObk@a$hjXbn%OU%F1{$:~@G{T;ST4UKmhM{HIGScQ4hpZ.w%Y9Ke}QWLJPS=-CnDTNP4jezWNi@B1sEk^5Icz~gg,w)KBqa*E*Hu:jMfXqpT*^%uUGLk7$E=L7BcdaDx-k3l5t{D/BOlZ.%rCRP6YN1-@BR}lchw1bM|j0D+xY3#RC2vxgd6Uah2!qh[#5Df~jZqfmZvBiJG#w+w4U.m:7TC1uAAdd#E4Cq[V6}xSBI]~jh/}7Tz[XDmg)qw+-dJ[vdAEX}Mw,=lf0;uRAcHZIJ4u8TZ}O=Kgej=xC(X2r!*y~lh@N8Z,Dw:sqR[=zZa+^[-bm}OH]6CwM9N@j68Eh~Keocu)/.-OT}ATd^LDxkN#k5zDYaQb+h9fCTLh/RIr7VH.UEz-eIl],P3{b0*X)@fJJ5=PjOm3;B;afdU~KC!g6#upy!n|md@|ZIPR!Y|e-v/C-xJuBNS%GVBZQIy$#P*/C#BTb8}Wt3TnJ[kOzVRlV()A}/ZvGg5;%M0cF@3:kG5b+IZ3kC%HJs9Z0Ji-rB0xODB8b|nOF0tqbj3RiY-MXx{SmoQ[]L.:/F,N*Z13,j9.5HfTN0.;,jA=(h:(Cb#1iOf0gv-7]Wj0VJw{,l3=#ERuf/YuvOnPU0gObzvh~WzG)wI6]@V^eeq6R+rm-{R!a/Yq^~3F[Cc.ha+V7u2NC:dSILJhlC-t=T+E[d6ELR6u8ib9Y/vUV@@f1(18j@HWPQ:)mPMd[f0F~owrziMviv!+WsM8T/{FohJ[LuRocSYf@[I:0I*5hHPrv/+NzhG;IJvFc0iUkTFxdTdj=ZKeCs9e46dQC}[!]ALlY5i/k,CptweB3MbT1*$/e}R7{C(m69}ETe]!1te,nQwEFST}PWj@B{+E-K[d8u)pirh!HVl9Mu4a+s0:zgtU(mKVA(6ZZopl)ozkmzFsygAyYLK1prOpI!txTy5n$}#)XAtRV%V*}Vm:kA/xA=8v~-Tn3t:4}mPWmX!~3InA,#|ra0ff1GX9ox*0Og%eF#vGj~Ielu-QDniW.C#h#hj0vw^mj^}ntzkZTSCeiZvZSeT9Pmdyn.kI4Guj)a7rRuZ8-URcDYkZQ8r1RmNv5j5:12A5KPpJoae)06OiHvlQQTw:H[k.vPC2#W)7h)KYY#M:sdzvF=.^9CwttqWMbo.fe4h;K]X4/GzR:McZ(8k1=rZT$[M8Q5Rjb/cvr!EN|~C%QcrGN!UG*Y*q]U+WKq:A8@o.XCy00Tv0Fz3:MT:FrK=^R=$mvif3A8BV22MbF/s(,P:Fn^%,Akb5h|^oI.TvsD,.R|!gk!Q!gbad6sSA:2nsNVYZzJZCjSic8Wedd$-,8eaTyJcVnxNuP{7^/*gB.CK$:Z5tfPhTz^QUpK5s{9=H2vJNPo(4rA84KXEVFpspQ7WEgaNp*#w/NU%XrEYkKF[0ec[bnvzmlNeFR2nzfvA[T5T!Fl}dmFejGQTlvs}j(3E{5vu],$t-NMa6^gx(uSCzm{M!MoA0;%O8ET^s7+S^7%I+mQ)kArkhBYUpcPf}SaG3izgbzaw]iaB3v2f*@fU:Z+AOXwD+[2Beep4C4VUa,q=sQn6Gi#NG1qOV)IFgSC{{NLW-Ohs+rW{}h$azEPZC40rX|eZ))MDcZq^Fyn!3XwbH%0W8.a67cO+Mij2u8%g+~Zji-)sP2m]pO4+Tq@tF}}2G=.|!F+x4s*)fIdYl+1U@V%m|x9kMaIw(A.+NFR4*L1E@$;D}2$TR7TsM{-aj=)Z}G8$sKE!|$BPIAE8{FC21fH!)x0,-nPCz~9yQR]Rg3vphd-;U^,Il1wwmn:snF-kMqmLENQW30~wk-feO*[sSp%WWxxlc@*2ZKE9c^)W~|Le+2r)-D3HlAkZxF:av%aT%/D.,ndV9fPli)w-OObH5FRjEN0l;@VUf^*+2PXBg!j-8CT1Y;:[N9NnJ|M$]g3N8KgZ5r}1t4iw#l:VCE0ueA)@5TPhD#l-fqV-DTP!|DsQk-36K([%@PkyhxDLZP!;Pc0ojXn}f35rBvkoM6c}:O$-hLMj7;El,i,H$-c6I9b[Kj2B}bV^5jm$~r5P.^]}XBTLnEIuUs-^!8Z,K-|pVIzAHYb90e8TTl|y8DyrIuvOS9Lb(:@B8hDJ3#@#CtQ6L=lVtfS9Z#qxy0bU7R7lve=0[]8:^G{T=93c5e2vkR!v}]W+H9)WGbWQ~3{,PVNG9E!8}#-TCoMV9O|zGLm)}1t,3L2dyxG-wgRS^tTj!*J|36a*xOp-hPJ)O6b*rEJn]4Me[Kn-E,;!5(,1~qe]QhU+Cba*C!G[tb4Od6FxKIqvsM%FEd;Js~A9[Wd1WVd]]~Klc3}~H7CaSlhpfL7nj:(@~6dwFFm,M/YJdF%;5T}sPfew3Gg@=s$fffw8V[EYRHm=#1h]gX:MywUJ@K#U!rOx!tAGzP5vi8P1Gib26J2RJFSrwCu3*Y%lf9NaQ$5#;b6PvgiGk%A$[*J=HZppSNJo@Q:TT;(z5HSe1Ej7me8oBy$jH-WgR.s:7%Q1xPLQ|U8@mZ1ziUC8XVrU6V,sEAP2YLh{(:ISwWve|B3),^HyQo*|BAV%@bKucu:nq-PYR,u:Ogl}JJ2uhb:YsJ7Jz8j:MRYZXf5va-%K#+Irm0P$ROS%YdGua,B+e:|2y:cP!2dn~eqL#ul{[jR43IuU2}ZmggtC0nm6ABqa5G*7XSt-o21NTDF.vLWw^+di^7ZSh:ymXPvdPhdXoG.6fQ}j0oH#mb0f@gV!nqET8q.xn*pa3cWdh2$Lj[nn7W-=ZR%utK.#)n)hx6{7h#j%mey0any(%L{OZ^;bxV!moL]@@cr0Ca6B;UG0#auX]P8}mbLNbM%Gu5od^jc:xTr}So8pv+rK+$XI2}qC$5b3qP9EK7de!Pq11Y~j6.arm2MJsB0,Q)6^*c%*O;~HpEuCxph=]I}gMqzJ-SDvmMd9!,{+-EKRoX@+vx@~rcS7VZD8dU0CH%.Roa}9:@%AQed$NRTK-@WR8Sca|CmuvDB!p$dl[z+8sl^e63{lzZYNEOb55r3x(eu=11+vWdj3g,#[HM,Q;:s[a:q3R[C*p1qK!dKPJzdTH9TNrLZ,qI+@0;LO}Lgc;tcN^{mAYt%3IpxGFxTpA;V*koNX/pst$ZB|),j5g^7RuJ-Cs;^6^grZra0[izp+VfDb3-%0Lyti4^M$ZMwoHOk9bO!9:d!WM7S0h6KBxc0{#4;aGT.!uD~yXXM6uE+ikKS#LLBLrK*l-z:B+a3DMLAOl[5$#2vR~gbaOE[6]^l@6sjEw4eK4-Rk2,9zB7t#qQNY!R^ZQRuvd*pL[XnV{Lht^HehducbF$IPqailW9C~I5Vv5qruS:$z,5-OQH)|}-)o5lI~~ml@/{VcL+W/qe7DHumTg^nD#F{U^tkrGFJ=P.Yqx-^K+7sY%HpbbBr+K+Jq4D9yV6NfJ@k+8Hg0{(T{xAOdAvgz;wLNvG0Ftl[gJ4[8dh-)/16U!MOc8-C2K)@ynCfvZXDp%pBwk@W79QZoh{+x^LB7TGpfzD]FNxJF,,IJ|imR5om3eeIT7QFbyMPUjHA(^qT+[)7X|8Gg72ER^k.o.Wd5@uGF}PWvV^dws]%!Q3DS}iy!CfFRHmmA4$1-Mmvl%NHNh[4APRC[wb5iwL^FPveHNUTX;0T;Qd@L$Z!/Bt=]KK;Zv:ike]sFeqhmRhi4ey);85)4H.ZbwYdt03Np{!Hl!L.rgh;1Fx;y/[S18n!6Z|8shRzq94cgrEq]1Ev[/OZeT;9zJpV0zw@}zio9A{$3UC6(Mk1[c6p~PY{Q|h8-D]{}VB![lLzk,:cokSL}R1vNoSgrNIs+9CbFieKh^wo-4lV6H{A-Qkp^E+@fH00.So|~%qOy)A^pN]fUJa05u[}/,#rFl#M]),TiTncA.i/4g#=hY(KBs$ziyA#i^D/]NY4hvBgrUVwM{g;O{(]$s4;iX^C.4GE7J)mXpUF0fBv|a)uy{tfe@mOXz,ZxywSmi+iYnzBU;A7=}!23-!fK$;AXqV9cebE2t6Z)+.M)O~.13nrdW/nJg.3wrdZJJEHUc95eNWa;I0t~m*Mh;u;P4(==s/WqH5RQ@mebe3cf$dgkSI!/jO87#Y[41H.Mv0nX+6NJ@$7V]VKzO}e$TCPNGEk)Ku/6|exPsy9]HYSg:..dcm(5|dj},wRiRDanTRpU2ch%*s5nOJI*Q6dB00RzEU/S~=AXfwiOfp+W.QSFb79O2s$~qzAj@3Be;N8:h$#aWXdG*c.NEHC,0}Vd0;}FPw8P,bIZ*EVY)cu7QRjGc5NNQB9M9;4Zws7TAzd%]|o0,w3$~n;nC1VH:P@l19GmX+x9o|^SftkEWu;6^xNAwe=vjqqBF5-JJ=56v-p|MWTeYFQ1f~7Lr:.AOPjN$fX9CGP~SAhy2pQ$CC0KPK}=)1oGHYc~FQ47x.n^;ieVPmPU)SuVh6u~r!G7*Lj@:#1L{WBDrwpf=HPU~Dug/p%d6@#VVzcv/Q7x/47lS7wGs6m.KHG1}GT(eFzAQ*!Lv84k/5%I@KG{VDc{s+P=O~tpVQXH8dF6,8dh%PdvXxB,AFd+wdZW0))s#II@UNnuRkSsGQc}cSV{8V#Pwb#EML|WQhayiXIxRoNN=;[E7-G,iB^/]Bd]77p(obLA9R20@ta@$v%tAwD:^hd^zC~m46CV4]d^2OIq$/kVfs7Hg;9HB=mXSqa5ITFIAHEeH:Ell=nBf$)fx=1dLQvI#x=7Ceq+e5NWd[!R,.X}m9IR!kS]v[AQ3vv7S[~1,1vhIrZHQK@T[How]o3!L]jSq|B4oFd5bTYA6b7OZd()n1v$F),~^3*,e:7+!]ozDw,Z]=YtQME}fZc]=JpFev|g!B#LnHm+0531c,RvEtWdJi94)1iQydzBuSBdqBgzH,0TsJwpFZmLGklpkWrO/^KkVGT%F#!;GW=0=n,Lc;/RN!nkd6#6$:BQp*OR4W,A!P2=R!3LU]JZi*bp{6u#Y#|JTOc^C(:tvedN#4fsjw]es03:S~gtZFKjUDwv%6NE:w8%fun2{R{Un9~|v:y;]g-@={*[6c[Hf7h!cW(/3h:i1ef@}jkfBTic,8VkesNv%;wGUxaU{LXEHFZWxa0iAiEnO{:KvLXuPtqTiEEY@,jHQ@)R#+g/;D6wjrb:s[k0),B7D!2)L9v,8La}j9BH-:F{(2!8Ytl-EJ@x3aZ2qLTh$ku;V:08#4-NjzA(2OHOaHTD5O3NDI//Z5]4etjX5%TH)KWz{LUxuc*Fn..!KMa/l6.TcrCUAn5TlEU+2,fW;#8+n@IAaZD=XX%zD)0k9vnt|;*5=r^qMxaqRAH%umjoO:Vl2nsxxUy/!/Tvhs=3{pr}shm/+j:{ka|[@;O1OraWS$*rc[!90=#=y#%g~dBuf-[4e#bHSRnQpeO@GUdvW]g%#2%p)v2RAUT#Y,%U+-^*gfHWBv%=HaS|ZWR]ChGQSv^Q/*|s$HQY0S.xLOf)DpO4K|BSd!zG7{3J8mFwmqCZhZc=%Q+VNlzn!0$-%lFSp)K~$9|~v{BWH{(L|35Yrhxf{!HeBAh5v5U056GyFBmHdyu0]p/1mUhp*m5A=DWVw,EXSoK8NNsP[(Cl!Y#sJGn6;LV*~a7r-C}/2Q.|LKh3*+#(@!x3vjv26Igz#!H9D,*aDvt{w$pWVxLpIx5$]rDrCF6]4UPmt9r}uZH]zu%pHMD=Od~%CFSfjHMX%oOlXLyctUs^CM7].$ma.e}q:utg))QSu}n$ZD5T}Xxu1d$6/%V%wxJ.n=gW:gx)f1(y)uZ*N5pPi}d@ejiy{=zSJ(2.+2vWz27iZO7:7ox[!jZvfqn)uz@z3UTsUeYAbgT-E.z]-UL9n(dKv[Ec^-S6(@YUOV$$rQj|SU@d:-Hy28)lgnDvmoBD;i1xRZ|fWjk*Vr)Yx;K;.|Ue|rKH7ewbHj}{4Y7%~J4NZw:OYf^LbG5S,P|-vwWd41M#dh8e*9o|*m^Rn;DCpqd=2+Uz./aiCDX~0:Y0~Zpp8CEMJ%0=,aSE:vvkBqEFA#NzFjjfRStY]9G4[s~nq-GvCjb^p:Fj=R{=7dl9p2/^7|v$BX$={k=mCHy@D1EnNjpx$1w@@%Y4uZDUh6,vNi.BSf4f=8|QTl:HQ:a$Ewbsg5==a5PMWKyae3LNHCLnwrj*HSd]d!jNm=u5zC4,m5cS5O3}:xUHe*i*-1TWW94Z^KDuNT,*O+k}G5tZ5fw/1Frbaf)H[EBgl*:Wf;0x%~6!w|q@(jOU%MxDeBY-l9hr-l==U%f*Pov*2h2/iN.TKg;Nd0NaG(5O;fI,Hne!(KJ#QzyVb$0(6j8:[a4+@qB%SL1Xz;jRQY.AdQ]IGyPsF{zuouxs6yw{oDPVYnKzVol7y2L01Wdo#zC}zF-J+r]vpqM[zXVQMv]mF=A$%@S5IEBq7IU64i5MWnREcn=T$AyQ@gA}pehhGr4@yV)0XZp0=KXab]Xs^WLV.,44z63uEw,VA*,TmdPA%$^TGb9([OPY85nDhn5yUNcKWlq6@f,%+,sL,jR-Y|8jGlKJ-r{g#Ka7ZOaHWI6%P{/5@M.jV3mFda^dJHHvkHOW#$h!bkP8B[1l7+EvUK~ZNE6zo]I22meLe|w/DBny[U7i9=MZsq~.w!^WOi.w0NJ%$u[0DD@S(gb!x7EfM#yWP6Rth-2z]uM5A.~qwCt*j~NOhI$3}@tRxx3tYvnU!{H+Y}^=#|GVJ3#37Y8nK:)g!cAW!FJ1t1m;vWxWnUpDL:oNnQ*u=fOl#))GKWJZ]Etu({a(if,32)5/ojHYRw!,eel2qR/,SB01v%(.6C1T|Z;n8,ttW/(//-TMV5rDxX2aE/u^sv;H(tdT4z^^H%Q}HUo)oJ:x^kWh;d}POibOaad*gN:R1=Cnb[B3lf!dlp(MnvUeN+B,u@m#2T@P$bT[8=awpda{4!It~|@9S$607Bg|R3G.NEnaincB:~S[V$F,F=8{xITG+|j[Mq-u,$8SpWlU1|]B4jj+TYaa|BUO!G8|26zAIwj~.7B2UvsMf3sq~|LRo^mfkgQwhkx~Zsht9N49yHxZUB110BLz{)j~]X9rIP:}0Mz5H,{qXs-B:O3^Dm3NO%!.,OO^eRbn3CY5.CTMm:3DM2b15I5C{2Fv!}O1G$VY-hA.-j+x@9l*HRKWRrqt0YGzmDH*!thBSGU~iW2UEx|cu}SOB]|Q@56d1)^HnT8#Kc$vT3({iuK6XJ%57,a=KrnSziA*Zz8!^3Uz,cRMry#tDhyM*!op{KwqD;[d{)2He4PuOA22RnZg[1kDrpqsO{2J2b5)8a27-#HO*FzbIIAYa[ZtbuBqt1$mM@BxL@tfiy4dN887$LF#Mwr%u({QIoL)Zp=rougQA*;|JmD{@lq:Z^WB!z^^xb{cXlQY-V0x!3m94f1%1{2o.T#Q9,8DeQYURQhlS}h:,mMsBQz=2)19D/{ci@aD{dL03IXt#dBf@UsJrvU2I}C+9OO=h),HI!rIwW0FRmot3W^L(.%p5U4DO(@xRx=[YAfXUrfh}B.%@a=+44,U:)Th0$Q|.gJT/o9kIWZ/7jy+u3h8m7Psj!NScmGR$959Kqb9fWo56^XMSd,cypR58VOPp2!s{s)NC%CI()haUa4GU=uF}}16y2SX(]L2Ctn0~/bIcHG$IlBAL3O1pz=j2F%YA)W}+1ktQ.h;Hlt;Z,}ZEWF25]^ey@Qmr*%B.-tM$s,@m~#C(*Pr/I.;f#Z.(nPeg45Unrmsnwi{%#(ObdkYub/uwwwSbyW^L.,!JbT*02cb]Q)#:Pyq99k%TEaJGjH2I$U-q]m]+1m8I:)+1$prQ(YCkMu:@[R8oPHuD=BMpWIQO=4ze,G=8j6ZA652{stu=[IlhwzR5DLyYRR/MuC[zCDX$Uz9pubJHoeNN(T{0,,uCsYKEXIuVUuGh{u[ejg-O^=DISjvGl+DTsEyB=b3vUy,w)9CN%U-gQ2i^X8E=U,Tw3q.s=5O{$+oz7e$|N/l0)@1J$CbcPeSb/^*9)Z(1OJzMV0n/ftLpdSbk.,F~J05t5OPY;]GmPuWoV67cI9r:=M@LQXP@f{/DDS(cTj|kNRF7sw+,=XI3E|Jopqmy4DAlL@(R~h8yL/]8O7T9^-JZ2RPqkJPRUf,+B-U|Q0ql#7(#:+7Qo.i~l=yDCk$8a{zH28,PzDobi-FW]Q)jh5sH-;KtV-F+Htf%F%-I16qpCWhSaTDksB9bE1)/f,}DK:vkno0${gK@JZH.{:Un^/n[%Lgc:#J6^|wbp+i8^koVp7S1B%,bqz)/#WhmpxxT[0Fp=6QjMi#~8or/7-~aJ)}3k^^qk=C3e/VgN68*W+HnfuBPZ:]j+5RSXD09!L)#ZY3QmguIcN,YkUP5c-g6IA~WdzVw=dsy7B((53n@yfrXy=djyrVskK0|WPQ0q%AJjL,=~%dOXJ}Zi5|[dQoNIs=NUbHSKi$K5{+gS:)74*AU0GACA;K6gKQFg4YO*uMB7-E8H17hiB%c8Rv#xpB0lD/fFJG,R=o4u1t|tTAcvRsVH^8zR[rG5SHPtoj4:9E--14bO#6UATcjS%bBLwDk{,Ne0ag25mtARoj%M~QA;ru@CWb0Nj[1.8:lzW$TYcyU9Cq{bW!3ojKg~)OfeuggRXs.%tI+jimTkudPCF-l!hRV:c|#v=O;(iNN8Yo9Qk1pWEKj/F*sQRAf]:d;Jvp9c9of8qST30j)3Y*7vqZOlV=;P^-8sDC)VI@ys7P408..*KDl:eH^6LLyMA7:qCa#9;5KCK(FNXp:efT#|E^6GzBhDb5Orr.JQbqE=LROG$V};YCD{%;5:d2:08-3w}fMS[Zgkv[dnxRIkKTJ$hzX,1;RT47;60-rzqIB(z^]8Eul7q-}OH1+YS,qL,(dmzBKG.v]DDkv}E-QS|]YJA,!F4CJ+mUxX)ZLVI24xy-3p)$(X^d,HWL(nu)wC{J|Ch8L,=THzi//d,[rJ~^!+4VfA|]nXkF#h$h|yY$gwbP~ixN.6*NSGUH|uxLbBi5q;!nn7nYg^IhhJCX,XfYi%ATqB]kGLmo.epGNmMSyBi1y:R@=/2^kTDw#!cdck:/{.k]3S/N@KsC.~v%6mTn#8G[z(%;Yff)sRo@WsK8tlgsO{Io%wr${/WjDc0bv62xhX#-}!95xEN6]PLoIdIVX1#s.Yu9@)XPB|s*o9h[0*~7Wn2YRVy6LY|A=!APuTTW]yd5O|E|M+,d)0wQKxcu%tO7wS~H;qM26:e8XVnB$i6sA{DHrBkAWA3+~ZCf(o~;%;=3@GqO-!Gw^CSdo9:V-tlY+WQ6(.D.LmkD@eXY#FuKle!X7=-7IZCIxct{VPAM-#0YIUSvT(*xe:N/[y-P}H{2YG)kBPh,H$gJkjzBf.rC5~G#c48[}y||sbBVcOp3H$A9v8,yBmz|%j04u+In98^}Af~!ubk{a#)X4Ee4KXro6m5Y]M7c7Vy7wg=fFaX2cZ(dM.foi*,B7H+q/$D|zt|li4KqGK]m:]F-Zlx@dN6CsuQqIgOg[%*4HE2qZkGCmM/q4rL50,TWhUt,t|iqDr1%IQGIHl8pQr[r!bTi924JQgE6Wh5e:MOB%!Me*|wPk3+-%FiN(#5T)WbnwovvbtA=TI9#Qb/txp2a!07KI$bTitj=7%*%x6b/yAVM3^$9Nk8ZuK]T*p628N$PylmC~o70]6T/j9WH#m-TpC)]}1qp(xRZ{H1ih,fol0,@M]/7~+ijPOvy;54r0-]5pWDKj7l26P6d$nII:$uJ{Z4nIpLuA|3jz-}e[mie;w}~XHBPhma^)yrnZBR~n+:c~3TIJ=vYA=hY-{kY087pEBUh9W^Vq=r2ogOyb-F7uNLPF2D;9(n#a=a/ou9MR[wxR+u=Z9of%{z]u9YsFGk2.L,;l(T97Dz5LYt.uc{xLmaaT4(S5|d7Vcw~p0IJ35EqJ0^IHVojjFcVs=B/Qq5^2$VKmTp^du3aVO;$oQ:{T~=kd^bMVzcOiz0Er9[lI{z-xoK]*UOm6p(es.cX{Qh*8M~MnCL]!EB:4:TTnx!jdrC(vjd(tQNj.k*ez[,b2EBrQnx1Y~0dmP-QK.GFQGM|$q[m^tgy2)HA-/+P(-Eko{eW.!/(AS3F/2/@(jn7j$s@.AZRl}m!2#LH)dP0EY~fyJW@Ty=4({p,c2|ay{M1a.*v5)#rGIzEXR~Z%oGAJr,At!Uqb8Bv4jk6L+husStoxrGnRm0tsUwAQ[l/mQ-IYq,f)VXWML^+TC];{8[r(@i#ujhTCwELV:]kW|l;XB@J([^HqM62Jd|5W[h$AQ~ZcXd4mEp!(x*GosN~U=QeFb7G9j]M/ymPVE,P8fnWdG2jnAVjTrf7*q4Ht6-(0enFi=Og]vG7tNZB,UFPK5n5PiICbe.4E8EA7~Jo;/,yJHdEn0nZvbLPxO[^./s-Pb}d2vW,;K)R0$2$.,rPcPm%$H:f/Ugp-$bp/D@Pij5epJ4XA8gE,C390-z#ML{nADF*YAO0w[61:=ft8vy]dqo+fKuRAij:f6AufA~JRLWVnv4!xhFwET#~p%rN%4414kRIO^NoW%7JbMOFe*XGy:]|;p^N6P]9!btAjsbIw53S#jsYDuj/)b@C.oYiZG-83S!0Xg}D4uehlJ2qHO%IQH]7o4,Jl(JF@9V=g)tJ{809@d-dh19DRKK2];pP[lx/Ft-Eg-RC!f*IO%C1!mv=6j!%YL5*uweTDq:++|r,{El(7Diqn5}$p~Hl=lu+f#,B0/Czd#}je.+IT-b/E7wC7OMHNt1iuKGe1k7cOkA|-;^GI@M!1jf%6C$:=Ge+Z7!3.gFCp|d}+7Zb-#)Q2AIB%D=UJ@+*um1aY{n-r)#/D|5}^2yz(I6BU]#CFa9-n)d01tYB(SGBOJ(]l0:8mOr{,);su%E2+LDGB7dFoor)bM%$8XO.Sa+0xK,+oEsGU2(d2FX(y/xV=2oq)oT/yf+h!m,fB#iY.fx=kWKCXvh}]hHw#Xgu2x,$nXOJ=)XQI|{Gt7UriIE.^X{wc,ncK:8miuv=G9i=z+5Q^r1{7MI+u[oqPh0x:@4ksPLIIetdNbKU(MAR/x=Z8v+kD3tD{;pwSnw!P=AV!UtvN@kR5ZtH5=$B9^W3P0CZ66JTj6qFuprqoIZ*#dVNZ3/GG:UKpb[j#tI[J,UhQv0U$m2l+kG2}Q#4TnT8tYUlU,N/b%piBMkS-|M*3YG6ETCcw6WI5F^EzZpmLoh/Y:@q[HNmP9QqR9t3zwXN0Zm]V@TR3=FZtYm^*$~f4God6OA![ePt%ErpFaUB$4{poa($ZHWSmzrh-3r6t%60cJ:83m=Ys+ki8!A3SN3^Urp(9H=#lxDTa52xLd!l8MhntGbX(^eLY^alD:V7.0E^JCHMYF79%H*2(2t2/p4jwzmORaQ/lBV%8J};Gj!9~EQ@V|rmb:Y$UT$VebrQeX2D5XJkM}^ynqC#TQ8#90p-p$qS;3gF[XL[Fc/kiAQlo,i%1+f,/kYxrR+;aaDgm@TkLSV*FHIY=nk-l#2.Y.!5^:yThEG9:HPcW+tJfTjrTv^f*4Yj1=4TQaR/]o/3xn2RM[h/H(m%eWK/Da!^FQ#1U!$ZL0=#Pbrnk7rDv7/Ob7WAJg(yr^a3MJ%;g!qVFSP=zgEb=G5=1yWZO=|#G(o(cO(Ts808jmj]:H;kYYup0.,majlJD$I@r@O+.ut-uqA)rf^{PGACkFW+guP;@W~rfz^O[mXq^Uie#wucV,=yI-(E.B^%uy(/0OGIKKpo[W##~UMF5E=.@9u#G~c7{i.D@Wsq*;j1q2S2g}!JXOS(GZ;#aUmrXO9ldJE=U!2EXE6V(v/oJb1K.Ift7jUuj8sN]cd4gL5NA;F*+y]q8yG:S[7fw|@*L=gnIF1Nl1=2lJII/1TZtr)d-/5}#OZ=Ah:ZU|CQ-~yT:kGI6,lS-ZJ*g6cG7}yXIPmPXxnq!csN+~7Aq0yJ!{DK4=4Eqg/..^]E^8yk3|@RO,p1m.MS*g#;AS]bnx9P4!q=c|.tVIYQt*nc,cz7o]seV9d^Pn2R*0,8m5vlvOREwvRAM)]v%K|lmRH)I5gNmk/A8d@t@L4vskA:9])2+q~#T@FH7ft{ribVhQibzfF]S^$chGvUg4!KI3BQTg*)oN$$Oe=14$jfI}cn)bF)l~%Np|-3C3n}vZqyNOUsIlg}+dG02CEC^sZAc^lMsCACrGV^rCAZiecx{OyW+W^rn@kX7bYN(NcxLX7v)BU2-0(QGD:*LbNs{ID4^rQC9jD/zSvvb{S;7Mg{U]yiLA1rp*7^l(LXTi0AgjTB)5yoC%IhW!36bnWn#~GSh(OK[$vl@i.!rH52c:TH(hHjvTqX82S(trX$~;WeF}XV[j|ADU^k1w(]NsRAI:dV2m(7w2xy,Q+40ah-4VCSDku8wwguRU8qI1iewwzPn/GZGEKM+I;-(loiziv[BK[vqPRCSnr)/s|XzrS9Wx.T|f;Ac^G!vB95o:dRU^$k;Oj5k!)#%[bu(,Z-a@^NDUK.,TQgi-,^^.OBKPSLg{4jzHQGlTI{uitOJ[,#T,@-t/u{:l!~TS=.+Kz81RWSN3uAA*K:/)W[MjeKU!51DZL6BiNRkU0Rb7c$71f4T%ela%tDh15[fL;OJ/K({=j,n^4l[uRhHe}gc8#hB[$m,cY{$uc^)hpo|$y,a;,r)DRBPqi/K-V7tJ[b8j#y:st$equU)NQ,CSxh7dJ]mk,Q]REL{SBX7l2Gn@^f~X0^A|~,EL+Rv,kS]51u@gB,A|MNq*lhc6AD2b@bU;6P+.2D/pQ6nY+,0VI!J/8J8zS$dtLZX(A5UG2R:Sid.sh[:Ke0azoV+1@2F+YbAjj#LdmQ(Q7H*-:pm,:j=yx.J{a4I51}cA8(RfY12H#17a}QW(1j8wj3-R]Z/L~p!KqB,4|i/yhSgk/6A1n$NxW;^NwHrJSQ==+F14L6d+4V/lZ9jj+qN36Ee)cucZ,9YH*61J4ymEhf.Z9w1ww7%uKZ(!n38Fm:.6S%,126d[;.[AY%wZ68hYR74P:I;e$bS{pQ[V)3CzHs16HdJ|UC1X-nZ~.I/^6I701sg5Oc@6(Y2yE#plSq0K6KN4iG4BFO!k)Tl{aWWE@@aERNMJbuS2g~loce:h$i5Eb3$me*.GDaHtie-Gff^%0epCh({3Mc*C{Y=0S]aEG[M}cFX,k77svm%1.-~%pd)Jl/4A(tlqe2,iNM^(K1c#Hwy)Y6zC-L6Qmhm8Kma1WxGEW.I[FWe$qt$!Z4{1=!Q-C=.Xr]%w9hU=9XLk4DqVrhW7bmNbhgBpE^D/R/fms6e2xUZ{]3B|kAQu]!nFA8j9:VF:g/;vp{^%Q-4N$UvwC98*jC7CFO~ov$K4vDI!.GV2mu%}WL;J{1vo)R,cA69!4AktfBI|:0hbp3HPEePm-~~/o5DmF*J[wu,GYk5)DW#g[b3xY!@2#u:]svyO:(LXuNYL2T7D3!t=n529~97)j;0ZiiI$$ggXR.DbCJ[3(T}$b6RI9jFVjr9oX8miC16uG1JzS8k#Ftw*i(.rCb#;]Z~J@*Au)]SfikZn*YlUd1y[U4xfhnFpUv{TL(5%M*%.u}G!CeBiKA~5v=%7VP8EJ3BIm:2Je30M8EjBOs5+e::A9R}h5vg6atK4/P~}E|da)IEf0ri7*WUzs{1Oq204(2:dS:W45ywa@rV9KoLK@NCiAa3Vby.T1wG4EBAuC!tMDi@5+ZnTH#J;B]+}pjO7wHd85UB:zxhO{-7/$VdUByJ37E[*v=lf$bDQ*oKqB^0Uzx:VNy(Bu)z@$c[fiw58Lqm|4P5RpmBgup!u5YxMplQ75$l/9qn=7p*]MgIwrB{pF4/,h1/~mz.1ifIg-{w92bfKnlR[u@%a7.zHkJ}p-EqlZ7!K,}m#6|38]vACnK-P*(lA!26#Q,HLY^*ynkxWe(7OHRJnT!f@uGwE7|AU1xAGh8aN7SK]V;.D^^x!FW7madJOAHLLXTQSS1UYX^D,kbxCp@Wx8(/*]b550vq^*,iiGHFUVsa[T0tE2|iPJAG{N}wTi.lDEKyuzq8nmP7SCjpPSu;JCbpm.zVCa6=7!L*ViU1jC;sf#x9pg,k8u#0AdrY2mST]:,=gkA3pw2j]mLKo#x@.efufO7+E@jJvk8Qtx6+21s@2QAMT(2,KCQTV[K=y40cjkmU]6zCa=USwGH%E}!/D6gaeYy:rK1kXA6J{1Y-dzJm*!])gh6xqIFepYV%Vde}dk]hCy/=%*4ijf-hEx2g#f;0:d=o]/1=%==wQ[Ha79jI1q6CHT!m3~N8!qliw*GmmFHYR]Q)eUP*[*epJMeaTe7/Mhrm$JEC4K3Fyj{Ou^L!,MMw^GNxUThQ)*%AdM:oSz0,}t~3msgA]X0,!4SWj[DT)bY*:2zG.O6Tg=F=+]9Zc[fLjY5W^#=,Zld/E*Nn9~$E;Tkn25ZX]LGz~9++VTcS2pSr{QAZq[+du3%UZga5Ur2ns~wFTc7Q;ntrK={F^@;Zc8mN*/WQrPY@=e~T}53sWwvbn/QCatB9tc4WA4KOBu)TLujJo.e=NyMpN0)R*P:p:wW$Tco3}hv[nX;ZenFp,-RCkuSQzP1uDdP:N![J.#+@=z:zH|ZW(zc~a4ufd6Q$74a(7bnacVonY4C%RiDmGwLQkJvnX@!yZOiN^zPh~g#=ERdEQzoU8z,ywCa+Kl8n43jMp5OHXfwHw%32(}*$mHuS.*sT#|+(2aUC9gXoli2NeKEp-T8d=cr{NJi.;ZE4D74uX7*@2^|Ns=:#G.sr1.Q7)!O1bEd.q{SfTNxIb]@Zw=#(rMo6$WU*Yhq/o#L1{1Yj6|o6yaJk3[rHIFA-o52GT4+@d:IhNqq+QSymf;ccsB*VH;zUHPPV4PU*Ecs$M!{0EuPI4D^k@8Xqo4z}02Iybx+3+kCS0lOLijCi)M5rs~[S(toTM+@0FDQMN+pNLNt4=Q:pN*y~3J$Wpv9%h]gmXzNFKH9.xZ0%}W8EC:.Cyb0PC7h#S+9;|wYB[5|l(0olv6u|%)-3LGzO;Wt,+^3,y%SOSbE3C/iC},P%dBAlT@{zR55R+^WuTY5{2bgd}sXZF-z@cIn=-.:-eT2#L|v#f0d^5tafUc*]CapC0-U%y7*j2Sz[ydxnmvs$98!dgT3*QyNhLC9!U8%n8)WkSd@F{X9Jgij(+]5=Ut[[Tl/WsB$mR6GMn(];QpRwQ9^6sFZarHX/=.4blBVZ{tZE6X;{|qyLlPKQo[BLI#x9eY(ENkl4EiZB=~DV*@%^bP)[3C-QaYy2||}UIga00f%E822,;{]#}EhzlfcoI,R9fzC;mJr1*3LQr/f(~o|owtwJzKBCfu=DO^ujjCeJy!!mIf(JkW7bZh|S)ADHu{xnnp~Z[C4v)Mo@IO$-E+s/ieqN/,QdVMPDQr)}V^=U=*U#s4C-Qxe=.iSv(UsvE7(fh;)PDc(rC={CRw+j3PSWF^+Vd;a(xiDTMMOAD|@BZ-mt!Ih*~8vGr}RDc6UpR]fcWG=cuLbveyB4arzgWS;t8AgGO-9VofdwgW,.;yG1S-8XZ[u9*Bl,-x*TUx~qb8yMHuI84S:RgZ8|KITV0LXZ3@Bj*3-uVt.tBxe)QW^%qVDNefph]J3EKn]@AdZ|sRKuUYp$-6jYB~ih8]kLOW$dF+PCVZi9C@Wp$1*+vVm7q1|f)rR+3mABUtZD6bcI=f*)7;uiSzjY[5fm9M:nxfP{kfYZI+h9/UpuHOEF9KCDAYMtvXz!k@+#FXpwh51KTZfAqO95jGCZwapOiJb99[B]ITXmmR0JfEJ!o.UGhGmfd=O8dQ;$,(3;(h+x4!#w#*]eCCm7[!|1C0xKUVYBd^0yN^3fu2[lZcs:,3~0eNr7lM~KgbrU4mLULRY/E+$):xy-.6uRc!wmxohHHHv5Vx6)VU/CFH%acwG/9X-J9Dy8GPlOJxXK;Po$p*7E,w]^.#~N:7PtK~!AQf:q7T)DX;WJ9z-MPKjp~KuB=tg;10|7]A!g-.GO^O@Eb=0xm1I*]CQTq4{MRv1RVHo*MPub[lNJ)Ppaq:#Y!llk[C;0|@jp/ymlS08t0~/jnW~Y#(J1RBLHlC#}eGUL{J6tu#jBq|^VRo7=L9aa.Uvw*7qE*lvgZs|YW^BXJH3@6wr[FeHcu@1O(Sg4KrI(fUS7]+!zR5bTl-RDQD^o:%r/!8c/6e]ectRSduG0t1:43j(vT+YJ9DtN(8IO[$Rv%aVj(9=uSUu7CyC::QVcY)9W8RgC{Q$;;[*%R#1CcijASbW0YekJE]Q0oZu-89m*@~[yZ*a:GV57y(2VUpn9ame1JQ)k|kruW]3HcZ%yHr~)a{2FD#yVVJHXU;yJl/iD%u=Or;t%4S(8bjYgg%M#q4P)HJ4O]DfW[%dcm|n%o0ZcxTU.a3@$NGPP[V7G3.fZzCwRxOS,p+X;itWOTql4$)8;bo22J.;s)jGzZ6UF.{MqunGn]luhw:Dsk.91sJ4A6t,=kWUTzjSl^afRe2Z(.krEi:kBXdH[se*6!Lwk+++kucaio:G^;VFOeFuWb{,5NdzZmBcR-kX9Do3)3BqeNu|diUYq8mM0Q-q14]6KCqeXdn/)V@:jtk1pPc)TxUOH[^]Gt606(ZYE}]5Z$]m1I{|ff.UF(#/*#LkHbjzET{{)cjq#s7SRRXft4gXLk32B^s$.,m^Hrc@;ELu#^AB|6O.=n/[Lrbd:z-f^IoEddYP;~{*RPvxezpVyX1Fr5y;AR8F,nhUiJK:irXs11,v#2GEc=O2ef]oGBh$zb!z%$Dss6I2:i9]]hPp|)|r5fh%!}kp]-)CqBqz7),jC9HXMe*kNqgUWXi[$#7RL;Tt/xGRiaxxN0~S-wfF1F02:hEQ*6Rl;/*}voj.{wFWzEF=[9g8q(uaW*8,GGhhf~QhT:#Cb6Jc(!h.*]^mh7uo4Bl{r]!;M#JM+HK6A+pMph|o40:D%cTse+/E,L6(!*AHi${9@lgkfh(M+gHzt}(Bk$Gb+u-dBrVq=3@m{6~}!o@(;L4te~;rPM!G)lkV+hOZW{zq52v{$j6@N+*LxLDuam[ieN3F-bC1S:mhafTa]e3}/L9kj~G1!V!q{KqJE@th(IYGAys.=9v/.(S,5n9,(.GcXK58AuFJLL^1Q4.f*)X0C@~o^*xSWu4N}=nCms9^Pniu!!zD/Z9JfmaLy[sgGGh5RRW9QBUn(TrC4(vdUorC$QGGG2)#QEi+|x)37+fC-!B~t[Vt*lXBW=KQ^v:]1abq:ka)8xG(b]5QS|ed8!I9R~;a$q^P%yR%:[.e9oCK5Y|B{pkgZJh8#uKM5gF8xhR%V$0[Ti91aD4-s*kn!O9c)2QOOG62mG2%}mh/aNw0;EQl,BJmNS6q1EDI+UD#Mdw/|^Gx9E=4FCrG6nuO8Yw}]^%hL.Vxy5co4e)pE!{5r7v!3FaD=pmld+}j;BILv4n;HdOf!4Py#A}OWXjcr(($sQ]kz$VIf1Ye-Zv8$/FhzpF{KQ1mIFgMB5{1DI[sL4;MWoIsw]zn(+94~:7t$!7c:v2siH(^1DfRp.S.Z*~7$Bi/^vDu/T9H^|NYH;9N4kRyk6j5bm8%/YHf@78|Mq=^u(I5*tT@yis=sH8[G1V3N1vY0cAX.~gbuAI6[:F[uwnSPuV.J@Q%=Ft#*8=VZFI(znr=sorHR%$9.nIRxsNzy.kijiB0d-Q$||{)yI5V,TE!.ek^VC@DIkA/-!UCIv+G8nEbb,y#vw|AI:m2EN~ay9^g5iwa9FB%Kf^AzcJH1T{%RhIObHzoan:g0);:!{GK8VRObsG%S;ZB4PfEo^7]5sl:b/f1DyK=Pg8mjZf|2(xsfm-WIZSv|e3{.UZ00PtK[H^c+x|fKzx9L0PYri~j7}B^C4TtnEu:og;2aBU+6Wgr7^Gzu)|{t0I^|/z)-i:a+;Pi.i+(-:pxL]qU#KDchgJ.1[,tu7kBHO%@E@$*C%0ve8tNd9l={M,(W@rM.gi*7NjWRs7dpgZV/yTheF2iZo)r3wE0-OkbtKg9YG/kq,!P1oDa1FJgo:4}-@j#{(Ti4f0XK]]!gLGu{E91s[cIunt|B-6I}qQcNOZ:VS|N|Zb#]y]3cwm^;4J+OTa--eo8Np}:%8qq)9|=y*#R~4Px,6KrBwM[iBAjmSTCVXTi9cq;]|nqIHF+y%LxeNO18{Fl5%ZHQnon-qKw6}nz,8!K(1w=W0qdd:e)N+Xd95hlJEy#5E0j-SY6{ewtdmIe=|Zi,l6!-@sD./9s,x$*~Lg|bPmln8G!moAk6+m)*,bW2307Ixaw*!.~%Ad%w]nQFIV,np9R*5f1%eW]le,jf[5HNoRl=Tf5wuw/R;hezFdgvlq{R7,+H3!:HcKRM]5#JIYG$+9.k8|3=a^p(eZ46TSDa/KO8U=SQDtX*UmG}=,y/5dkm/.4H10{ryyMr1EtiLi@tiFDoWGvATL|wNmnj]+QE*W2Dv,YI]T!.ndXmyKhCk5Oe[c~AnL{a[4aYX;(ZPg+ueu=5^(R9LBOhsr)5li7,Uu0;J4@7eym|+boF*Os~a*K=i/DL6dW].r=KB%h0-gw5J^M#;1/t4,Fup|%#igVbht@waMHC-I#l*N0ABKX)@i:$iXf]PeK;AWD~zjT6oSJ.YwL|4eLI37(SlcPL32gkEl8%!W[a[pZzrBP234El1nFd7Nz)L7a^XDkfdOlW=PTRLYO!99OfM/.F#sYc171DU)uV{pQZ9caW[^auU{#e]Z[!nXD,DWBOTLO,=(G0!YqCQv!D01B1Y%f{tEjJA#p]YYj^witvT+lYy^cT0Pqco;dfgQoe$cJ]V*,)NYzIn@j+V6ob$X({=yy=Va!oNzNarjBS;;.7Q+eUcbCGVyh]op5J9LJRJn[mRV6W[bw]se]o7kGZzmkFoOv:-Ral{J7J[PHM|h)HXm#X!Jx$B}X$pdfaTpqn-[iFH=c6;L88|/hv=t-%X6wErOgj)U;8;~MFhvw*=r*F)Bh}GO~jIHTn9szBCBdD+4sac9QE$aE3WqWyAaA!NJ93-::cgj0QB0I2{s.vZ.Rj-,TH3Go;@fptGEffo=vGq[D80QNeA=13oW%]B):.7EMr#F2]f^9J*a)P|cn4D+AP$OMi^Z=amu7#h~X]5H3Ce@mx)gsEC,8Y4Uvuz,9Ie^MBmPdUF.VnCH6V@7^MWUY$yYu*ye|h},Cw5qZhna|0DqIloG]x9/WixMMFjT2UDx:Oe7|{qo=u;EWGKy0eydVqV%qZYjS$TL{)#$(PQivZ5W735=SksHI355PsT%Mns+R6xvNgsLbb0mINVe.he2YQtz1kimXR9dBfZ5qQ|j5zD+Zb!p3+L/j9bdD]|7~NvQSVe*Z5O|{2paOZ21H!|6@9$Y:[F9mq9jWPVVmW^3PTL!@TU%czK-l|enrWceY;iQ[SjqiJ39#stvGWFq0$eRNlX~JSUGBIfDC}]]0uJ*HnK3/m6DtUoAqWSq!~2nb:D)8AH^|pHp=%r6[xla~s1UXG$s8#6l79kQGu=V$gj%HxBo-n;*:=ceq|yg9{)96w)YVp;S-s)uh1T7/P-1cj4yVCRAy;aVpxl1}RI483sROxjI%$RdTPBm=FASTWl[w[#^L5+TlXfN|p5|OShW-P/+:dSL)}G7Mnqr~KjGO.($%:dd-2p#%f*o.$%5gk;[m.HsJkCyq!@i/B74*W^c;9|oqlh;y]dtRH(HaW$,N5n(2OF#s{Te,%eblhGhk~9RTk{CEWdPifDeqNi.;W0l3g$ByVXm19;P,{{l)Rwu11!IZ1nwU5=9Bp%g8~gy7|(Og7D5DuI3u[:v,sv-uVCO/1DuEnt,ZwFb@tgH(:)FKJ#-UOJ~8i9T0v{%,z-ZG09ea@j(%0BFfsm$XGAeo=hw~$9muoc@B*DP,[q0EH:N|uhHNB$l8W+L^+s}X5uJ~kJmT@ZLCihHNB!Yz(2$#|*/MFeF%)=2]30aCAgI1XAYfJ%@Vi/*:;e[]y#u5Pm@j]gl2HDxU/6DVASa,e/lW9[^o/4C;4^b02Zpg-^qjZo/3JG;51hh[.iwVcQ+jnoO6.yb#0WiS0f@)GERnwYTrPYgblIIH*u1oGplg)3qwVI0I,d7B7ISKNmc45VJXZY.]160^^xjFJ$i7Thb-30D|P9G2UNexgorr~x;oP9$bg:KAJAuprrD^yeAjxBH{pus]Fs#)AaHpj(nbj}(mQtVNM07F)jk}up).Q50*W!ciY=V00z/0]:k0.~MjGmB([GX~,b;e:9LW+Y2c89[4].|S!57)o58C~Vw(FD3}u:BIQFVGR^3)4.Mz6/m}G~K!OL|l0qLEHb^mE6Qj7N4obw$-SknL40--~sF@kXQc1nek$s/PHjxH:YaBk;Y5h7|.mY%=AN9^qD{+gtBRYddBD6ez2C+V;v~*npj9e.kTl@*U!3nguQ$dK(9Sm@s9^oEBpyJ5ANi)KM^R[-BKN|u3iv2BmakhrgSOuc.h^@CmU^IVdrZh0#)IzD*cd%Rh;RM+z~sF%nQ%i8rdVh+%L4TB!K,u.bNK%$(j9,WvpK9dpguG*3Q{Gtd]mFf-q-pc~fSUD|=x).gV^tA(lg%CNE*WJ[gttIDRrKP3]u14(t*7!e1.A/cfX5w:U;1ogp^^mQp6$a4LqwWh^6F!agczB89SIOeA)Z]rv{]npmvly^iEyorGlZL~~ou6xj]NtJNTpvB3k+i#Z{Qk=hSbx,HQ4%EG=u6]4yi/Mh-U@KS;dR:o@i:Rhd.WlbY))]KKWIehy3njzm=fh,0WO9t.@UfTLhJyq%bpRN5!fml4L(2fJ3[{y[A+Mu,c4jb,.i3Zhk1{OaKU%7l2iQqq5F@itJI!FQ[Y,kk^gdtku0bjEfJ+8mV3T[],zH1z2H|w[qtKiwh+-vg/GVj@7gao4wE8!92eX8GU;lcd3rgh*,j-JSn,:I,0[2V^2|D(M3h;!QmFI=VoIau;0C2H49)p6NM.rhsOQ-1e|3S4Tae7@~.n%;qOV;:$stDr9B%f.J6TnmJD$Dc}oxZd.;.j]{*1K2q=2t!ni+KIRU5H$[67b/jFljRnyZR|x5Nnn{6D@p*oKMiy%g3[B;QP{!ktCMJeoq-|/lfLmtv/t}xDdKV05E4Gqfa{c:7xq#1fW4iY=z3IHlzOEmPgJjU3ec)4DA2Zd6U[0^YsJ+edOZq=YB}YDb.mr~-u,TX]vty|S^K5orA5Q*N0ohBgl.T4$gbxW0POU.%}}+Y,reWaoY4Wpa]%*x9/$;1G8VMBss.9]-fg-A+5Z/aZLZgGBuIo~2R}|H-WZ6|b|AeYdmTTs+$GZ;+{VKx/%ZfFF(rk;m4/J/fD0m6XIJ11Ea~nGi=Yy#kOe!V[xcu!LP4x+[+G^rFtQV9|pxl)eKIus7dWSB5o~lBLY([Tr|h/IHo2n:)U;91U^JwY,,#@SMs%(r(kLK^)Oy4$zsIH+XM2OOL$nc1DY(tnl=H8q75oc5ppEeo-KlOuutg]sOTFHt])Hi*ZC3%e++.2(/7yf5#$w0)+u-4B$]*.Q-^B^oD@GGT,V}A$ZkU1PFB(@T^.o$pU=i:gnp$|]yFsZZRx#J/t550PYNs}|8}S==h!]Uy0/GcvIVK=;qb*Q6rN2t7@-7Nl6$6Eclw.D.iD|fMN4Iu[NrNkS%s5(={20%7CN9kN@3To-[Oy5k%b@H@Ns39Pzt#AIrS^mUyX~=(fGJ{Djjy^;[Um(rHoP]C1Xqi;UxJ!=f[rL=lz:RI[!w$CLhAELO|XEn%fFIeVQ~)b]x2kBKg)KAHZ-5!o8|9-k0=hENN@gseeSYNU%8[dV!Rbn$BxVnQeDVq/eKL$e8|,m5%d}#a.-s3Kr(]6hXS*n-h*bt+#4@3c6,=!2:h+Orn-b$E)fO%Aj[R8B80Cwn00UHEC0m,[J|=$50By2XZ][-bu)8/Rm!t:lW0TLI0T%beR8R/5R;Y6CqZXoO/P}2|J^u((G7]~,+rJbGkNSiputoWoJkV^P8t/|YDzuW$^m1V^tDE-8;@MtwWx5OtjF-;G}/qF8A1wiEd4^7Nb~si-kQQHsa03Ge}s6^[*ohM.uz@oo98nd!u8oU#AJifq#*3xrK#34Sgj-;0CchJy!kw.T*qB$bh8imS3t0J9:@w-YV8}rQZp+,GZmE+X-paR2):p#,7{~G1Bqm4J!d%L]1Il*tkQv6ruPIX8hNO|8(eDt3l+EmS^aBB;JaO.AT8J6;V~BE-^IfLs.q{oiwx[$Lq5$Wal-%vtdJ:111kyGVeGm8L-ix.Ahgm^T6J7L#iiwZiu7iEM-YqUCDR@:u-l42r=6^#AGjjX616Xs[RkyqZ1jyN,zEEK=X7-f3gFNHQOLx7+Rp~.o6[G:%:m~B%|!]$B!q6ayW]FFH[!F}g/NGSlW730yR.q$#aQ:{T9]K+{ge54$8SQIm9FNsel[r1RfGqOk;O5WVKT4FIPY#LYTe9+6)6|1Z[X~NU$SUA4IV,P^fEHUY[zxKEM2u!tjw%p=Zgg9!*L0~O[2}Ktg++m/wySJiVJ)3SOJ%/.gYvKm~BTIOBPUynw{]/rdc/RG2!ZJTf8*=]b*%FNMSahLH9GEB(6@UMkTcLXy:B:m9n=dbqOLH;aJ5p,Bm+lEZoZC(m9XB[F6T@{hU*Sc}ceFtRSEa$}9HCz|SHn%m6eC|*K5}+8q:cn,L,b9JK56)UWE0a1-DcZHPeTXT{2mJz0}QOED/(Z7W6i:Sf^CHb)t5rYr-^xgG6mQVLJCzKLr0tSR8mb2!Xw%elEtn|p#r9m,!hom)1-cdl;)We=HPEks~k,TI$Wg^JTN#S%4[Hy#-Vt07o},W8,7xM|m~n+F/o,m:14I3c8c)}7}:SG)%{,UBKz[yOeyr0nat+|ELQP=uJhsrcpT;NPKWM@cyLgA8Ip.wV#SxrvoTjgOb|$;nwjY4%+~v]dKM(Gc:pWPMe|%mscQ^6}6eb}Y3$i(G+r5vcJ|#9Km5;WclLD/f$t$p^s0{t=4]RUUPdMc/DBayEgo[M2JYkH,4P+lr${62V)w#G~XY(gLw@I;Wv6-jD/OW/P:M#y.2WQn{#JGqkxY{=FB8d{|ZdMY;@;O^/b8Ow~lls|jc~b;1Jp+!}Q+kfL9*aay8Rti%VLWkB~Uk|vQ7oRR||*jR#QQ+AT%AbfhXrF@[K!+*TmpDmA@SJRuhpRm[]o!c$;)%RYQFt~b;:EWL1!]hA#FBh$R2V5xggaWofTwj7HN9q]]K)tM+=v(khH+4Cd6!=8)6JofXTm:%%0fWq$OST#*w5B=z/7o*Ac#IsmrWex+:nuPM@2@f~0Z4rn[|!Ie]t$0vTlo$fk^3L]KsX*p%a^nyRDF:H$Cj0W{,^31;1lU((Vo[8pq~{@I6xTjnb.%*.tkdP,dQI+Ee9*gw4Yi^W27N.Sisz9.E[3K6.6~EO3[ygb;~|:31!oLwCRO.#7%EsS!^2G%tbf(862;e8BAfaf[w0L%c!rxOWTxC.{[kUp5jfnIns#/Vh(I{D|twuTaQ;-2JnZ;!$+Rm{]5jxyCH%7O^h1qll(DmXjc[n0cuKCzM@p*aig!!:LREE5j!UJCu2F^yD!tnsppjG8O/}^p%-~rU77|JoV[2QdwCBtMCLWQwJi[jdGnr,ug/c2^I!@}j4WX6xfapBu[Polfr]+K8mMHW2^t2qC{8N0Qu7G-d!Ik)ST6Iw#Fv@Ja^q*Ex5NP^kxZ;%IAV5gm!$H34BA$@s,sQ{g;w:,x/,%*YL%{Fg4p$UJ7o1cp^G1242lC6v+.k:ca(|Ori/*iPF0XLshG56aJ*a%bD.^BylInj$n8eQmvx2ZwF=H/0VTK*{s=}h7N)x6sb/4a*S)yJXd4A~^v+P!@uMkMHAUK]ZQI$(czHHo{9d8r$[og}ZFxb~4Q^Df:y-:LvTUTDq]N:WQ0PIu58)SqILRWleXp#z)*KbC6=(z|U^fpC!$UQ7.%j1K!JFQ;@@v}$rWBmE$2zP=mON#a]AXmry0zg![#5Sl1y,ykZfp*zEq|Mgf$7yu.-cU=xR^cc.-T*B]r2]g*(~e!P%pPZmeZ%%2#I)W{M0dbnY!qHO!Vp7YcDD$p2cWuiSIzS=((,oo84S=fE$=ODG:c+A}5nFS*h~M/J^b,W6t05wwe)w$IGJu=DigZ!r6CI=).[Cg{4i#Wzyo[rqsEdS|.g{mheVYf~j^RHneQUtMU3aGR]Nriv,!o1@bdmA;8tg)hzx!f^r@2)Nl[:7MC(KI|vm!Z7LP39ktZQA5[E0mB#N0Vu+;g$#kUNEIlLb!(|CU)}cNSo5y1H2y!Z!$pqIRKg#rxa%e8)o5pKh+D.f3BxYX$*tOl5QrPe(*)3;:ERE3xAokh]ni,=ZG}-s0p8ARmM{.,kQFo*990DuU5:7CO3VJhI[;El*bDR%j=PP)OUWhgA,ZAmym}#4O!6!i#0F!!(Bk:6qbZ1P9jp{OD=HFEVnrG2YP7j(jc-8d8gqdCRj(Pa~*FrQ]QG6l/1l4}8:R~Ir0*K]Dz@qJ~$|RP.^pygi*sFel*5vzKHgn0q9drUgJ^DXNxP!D4:0k0PY!c*RXC/6^T$/6{-UDTCiBr+F-05ESfNp{B+p{m=mr9mjLqoSH/{C%F@195Kl+8xB96!}:idlb:95-yOgyn.y[OB|^I9ko~YYof8bY+wKX+z-8{R=E$].^RzxfSdDf3L^|+nr;vSgZpb(0vV,8w:j1.8V-@Bt@Q~OrOA3rltOk3Q^EvK;n(Yzj}z$0f8(8Ufz.ItsD(F.c+1bVsfNa$)JM2S]/QnBxZ#{Yx56l{+iofaM5;dQxs,,=Ak[=0MZS-EKeg)!~+i@5JyvWGN/N}D(H3szD8aB]g94pk2im;I}y|}$BfIKtsxfl=ws,ZTNwYncaH|Rq99VJcTbvHte}ngD$t=*9gJhDpF~hKlO*!7ObuE[u1acw)dl[1FYc:MPu3.FcP@I;-x$V%n-@J,o..9{M*kvHjK|eSFXe4OP$rN7Ygg![r}pI1I7Q]yNlZ,gJPM[Ve0s42V~:flgFBf(FZjv#m~(oc#KXjn8,[nuh~enn(1dCqqWzGugi%BvqMC3$vJ)KGA-MH3%A/sAcK(!DBAhfvJgR{zz!glK@0p.gWSQO5cXo%IONq@)G2YP];*Zc}c[;UR%2v~7XDeoN9*(y2uoLNq!0G*aT=Hss1o5BdQX,!OdkgaPnlew09U@PtH9=*|L)/r,#jIU]flHfdYY)4MrLrWFW}qV~[709QSI8Gl^$$*-x[iWA#AAvI-UMbeTuD3zZ$/O)%pXWs+=45+UCtZC[.:F#bTUZhee7hhi%C,TKeua^DfkvVSox$x4N^T6Ts[pp1uApj-T7vSvF;UP@j1~3z2=$,IF0w,5nl^2$RFmSofAZu87U9ssx3PiSPwB$uUX4j4t5KqFS{XW@oMKVo,kA}3esqQ:RL622Lofq3ZM06P+T[Rmq$4F2g/QVIkKxz$Lo,mOmuN(eX+0kMm~rwg550iJwPuWe.V:%[!EXhW-W:0NCTYfIr|Q8GOL!emTj|}R3cTn7:fKqqD^(9|On)hco#[B4IWmZ14/Wv^pnNx!=ni](j}}tX.M+MIXb|IefWH%!@jS:5Sy$4,pIDW5mRK@dO$.Te](vD=|I5TAcaXw:Chz}NRy^Tefq$jWV[kWDH.T^9Ybw,^lxu8!R@}B(d[VNkDt5~Zd9*(]Hp~g]T8iG5TAPC@jpg2tP6EF+LF-%l3oIV+gGwwY]KuDyd:svx(Ql{%8z%G38@DTuP@[8MUX!CBdB2Ujh~@bCT)+$7LAX(UPw$}@(aFk5$g.cA;:]()gX.9snflOxT%K^Z:}XxM5^%1Xu]jrU)7TIQHf75NFgj2GrtG2Vei:{gy/FE]hD303mepY:{;$H^j9C~Omoplr*9P$w[vc7/Pi3EDI/h2Delgfo-Z8o!YGEo:ae%2=4hJN(En-4MZ5IdRr:^!M9B/=58Tyt6*TcaKJn)ew;gpT#icj44-|:L.p/S-x+oK7k0/Q.7d~}2Pm%*M2#hAhrEq)BU9Za.,VdUd=G]~gA+Oa/.f:}%ZXpvzW3uV;eA-]R)F-H3-FEoFJoc/(47utLcmrmPG^at(p*PygcS.mRKJgw/j(k[gbC7bT8CJZ)$nx~yyIm950mxV0Hdq;2j,K3o@~c~jxqnMnK[U#x*p9lEwaVClHJ{SC|e4MhXeH-;L~e{9=cKxFjc7lZLzPD4^Dc-(RtBenKPjPgQ7QLMGAjmr:mi9%j0H2*mQOdcNZljk=PC]Uu}WoGORk,b1f{{e7DIy0j2MJPgbol^GEShVDVeg6txgSRbslM]RtA2dqMM8ApdWI*qVcmiXWJkj!-}gXB%5XWCkyxB9~~t3:NqdbnZ[GTfUNk-$xpZ+xy72hDyCD!Vi{.}tU%UVcfXL,Oxd{*t[ibMb#8=I1#{$#vau:W^MELuH$s6aTINt^Wd5.2no~=OREQ2*7L0znKUjk%INoxi+TkRP-0Wm7YJ+/XuqbPZdE1Y[UzrW~yNA.Sa+-U/O$v0udH1zkGLFzv!KzFyS8a}[6|yT-DENKw(5|q3lJ;+mFF*B!9q8g9/xCOY/n;OXPueqUsvmv|l71-M(/:Fvb(/mqGai#^d2Dm(aSv{WS9mlLr(T(PC@k{Bl@4qaf+I#+xh[pn04hLD=2b)-43Yi|R6=}}9gY8{*,p~ewM@wY[+VUu{}k+w5hCWq*,Yo%$+7,c*b1}0hg$14P(Lkq,4liywD(%vB9=j|FJ~AgC[DAR37=vK|U@u7LW5tnzAXJOBZj}4A(o@gunl)hPN|4mYgL)ITw~O.36~^T6bcMwbR(:,ZZW-x@VVag+b1p2,:{S=ZY2}H#iNq.7+(LRh85}6Qch@nZ+(,GP%;j-W/KhfXH#8y+up]c8t}][H=5o5ykBp}UUY1.[kmj[IUb:#1sAf/uM53Z{)Dt5yY1I)3gcr1[fx{{lhkFFl}72yX9rr=oc+7rhXXr=DKg^5Pn{r8d:fLgc%XS;]NokzW*ep[KJ3pyl1fjzfT|-CHn6TI(aUoO/,WZ--|k$:=xn4+s!i.FjO+H5W)/UYz!kP%k]X-OfQ#PLrqbo,X)lS]e2UPqu3d5^]XDcy6R{gOA!z:9|beU0OA+z}+L73R*R*)nBZmn;29Yx$.$$n%]udgC1l@GNE31]=hH:zHoPSr2]sm)we-,vq,P2WQbNQubWSyFF6;mAx3q+4KjIZwsYf^$PN*X8BFreNnv@th}4ZHfsuqdwvYv(Iw7c+1-QA}!~;YA!xQ|+Y.tmat~]*i]H|DyblS~QG{0s.F=i@r#4)b=F16qFg*k;B6|]M2y!%DnZZ0M)tR@^xE6hFot8e(acn;fym-GV/@]200xhNS/~I8.#uaf@EU4lT)X@y|EKJAP;.7Z3~F^vOYyZHLD)YildyNo%Zd+{=5GZv^ZJP68rw{F9hqVS{!,mzEKJ$r.#6)zbe=^s9/1RaGf@8D+YEmEV.Ef18DAv;31V0#QcsXioogn9CzBbN~8|~ITz46[+vq1/9@KyXnmVH-VAK8fj5qnJ+E-eRsDt:TX~^s#-]nn*d)UL+hlGvxs$MT!sVY5v2$jbhW^1jR@J3,mUs7EVD#}hi/^=0eZCj]KVkOyy3WXE:fDw|V7f-bPBy5;#Orb*avuxc@x#%/M(~,W=@4sGkt%plOk9qq!6]us=#$mgn^(1[6gHdV$;$v~k=7@|H~6,D,.FMi%fTW+=s]G#v/S0([[zdiFKkhwVCL=LaX[2usgATu.O2joY4ah[E2fCN=:.As[HGR@lmzkb4Jg{hb/Z4ii2Yaq^:B(ddmS)Cf0011TOP3Nw{(.XK@H9,Zunf/8kFUm:A5SJM7T6]9.]nF@$f(mcF0o7Bve336V)/Lm;2zGL}1;ZFjCO.:dFDM%EmXn08#Ti-BuB^0/u2@Vo*n$nn|qjaoeGNIr}wE8d%dP*S%U@q*tm#GkENHtXlLR0bLcq;I0P]R0LX(yFdm:8{T^-VE/y1Pncqfj$6(kMolrjVhn1gpcWH-0Cu2i^;X=o,=R,O#}[y^SK7N!qd6m81mr)[Nz;lG+.T)u,hZ{*y9OPv@cqu}Xp0Q]QvYQKi[Gf4sgDzJl)QHSbpVg.=!yNIDMaTUCni+=(Fl0CdPqKMj/vQ{p2cusXPBwb](Z]I#lV(=XRM}Jl7xccySuchhoVgxWeuOPJ-$]U)NJWldFVA*;XubUvZO9BjsO+!b:L]vMlzB@=nIKEU|^vr1w,$2{mT8.!#{0SL%9-qplaHv#,RmUc5)b$Se{iq45KL@m0w/FY-cdGzzrxhh3!H~Jm7]H0fb~!ESDe|1NtYZ2Ji|=*f!;6OT^T+^^mV~QvAX3Vg91Cn}.%uT)5^DWS0.oN,M}h5HsS}kezDqp4-C%e5:)oBDub{RzPCi:.ood[mBzop$:MDcYWG{]Fu-xss/OVy^+MOAiHdfJtTu!PLtl1LE=X1[R1+(.v]Ce2XQbKFL1KTxnsn[D%kW^mHj2)gv2V~zXa,98-5HT!U|;O.~K1mWcB^ewpoGYbt86ldE)2/ir0lG7%NO/@0L|r!lcf;*kI22kgq-Ls6QHxjA,KpggJ9fZ#),/ZZE~.%UOZNTZ.Iqi5yt|Q,V3ZOEM*#1KH~Dq5H=Rw$$yYIVFNiBB-K@ek1V{vGaGB1-jhq=ODlJMG-t-K+d;IFwc/@NXEi$CD]iCpxYz)7(VLJ3-2;-PU]bc%K~@vqf0-kIg8k)xn9NGM1:(9FPxp!o6Ana6,1H3N!4e-Uhb+=@r%[GEtx|otPWy^8.E/D4@(PNz77Es1:6tUjnF^:^unTD3wd@XZaxjJHGX-)MR,d^+rQGgK(^8AR}Y[Mq$+SAs^~}s0]Jo)9*BGFN/]Ucl/uD:2640C=[Rm1ulN2i$!To-ndWK-J^3Bo,R2(rSWF]zq5Hq|i=.{eIXuB%$iTe*5b9][nQG+K{#(=]azF}@[w10,ABNM+XkZUK=CU%YukIAOdJBe]x.+hSBwjOcxmqKyyjDUKq2lyl+Z=)2Ogic)]5wwf3XU,i^L[EtsS/w];1H~u4}c1tDV{YK75AC)FpD4{e%}yzpsPoF8(y%!Lh0;DAzb2(tmH=a9jou!D**DlsvXV|RP~si)W=k]D]Ttnv@muh1n~D=BiB2SeVQEn$S]0}*vq(,1H%~*kR@UG);uFa,[nwF5GVStAW}}V(!:))*,,pq![wOp${vU4{6oMzN0vQPY,mV*:EW3=+56dr/ZM//rv-+7|+XBN,i7IU:yMOJTvLU!@BIPEYIYk7)#r!etv$A{+%OkEs!F/PAvfrwW8Y6Tu%2c1ttAq8#J(hY997;XgUVz:$}m=8JybmNb2[{]U$VngouP}k7#-||xlC|=K!]c8f%~P/FX)n/T2e$QZF}o,q3,1/4nqsD$dE|6i/[qXJ8.#F8gqSYYLb0r/^%*ialnI$t,H$7]BMVPc,gTZbtiLLRI=tcqje%y@8iRCLr}*GYt[q3DVT+|UPP[yw8YQJ.~OVMVGp!!:{X*,Ne/3gau=~B{(^yOpds[ENtLzTB8[NpHQj14%qM(lYU~yqo%hjaE%J@yNt6^XzjOW6Rhs@YwVOMBdN[4tiY!P;WhZUa+bQAl]lk]sXQq(Om3VSG8IvTfcTv-H8Qu}J{uY6,qbVal)s|e]t,:];;s}ny-d+=s%sFvc7bT:R5fGn}o}+J9bR-*ee0{-|ke!(Ih;XIEM+i)F[E.@K@/{WbMnsel1,g}A3:b1U!!L7wQi!L7$eqVpP+qN6(c)gYkKN-Ec~eZUo~AKi4Q-JsjgW*FGzAU,f50[PfK5jkH$PQ)mhRT[Cg53+H5ev^iw2BQ/[{b^$:9QW9Nc%o7*()|I8RdjE!*s|jcccp@G!{9@bTg6VV7nIgSO0f*6};{DCa0:1}rwf.4.T9fZVnq;k|yFm$L|59|QK)WQ1W(17XO:bBf3xO]vrFe#~KLK:+as]:VZdy9SO,ULia#7JCfWJ)IOOZ%jCs+6Lp}$jl9I5$HB:wEdWSx[V2aXwi|yt#vL^vVN#.I*N4gHn1[$#LY3T/^,zL8$gwZca/9Z2j{;63DxXTC~#%;*HQG6PFJvPHA7M^E+Z;dGNB~M|65BJ%#8p;#Mj/9YNK]VhEdFNxmcb-XbYZOEg*B*0:J)+p~lWdf(W[5/CNs=l$TLhLjH];uRwRRjLv4Ge8,9;[$Y5S,n)S91;x=I$8!*++uGS3w6ow~jj2#j@7UpWdtA#j=:Pz/RTBS-(rPN~itXJZP6ADg$xNum8FVn@cX.pM,kd[EA|GYC-JR;8uuoOe+MUmmJ@6lHa%(VPfU$VT8$TVL#72D/,n[0vIzvI]AWxbyg.^fD#yAI0-i1{{1%ETL2GcZr3mbGCD,7u8CF8JgB^;|47r8u[*K^Zi9GxI@IR$GdMc}fXeZJ7|2$ih$8r^9PARH^W%Li$((v.RRO3/gT6=z)Q[cWlogfpZS2yz8/FT4NjgF)Fv]]JPp$,^yxU+CP^6;}oneFfHOP=cJ[ZztcH0oI]E@(]m]Oz:w}Sq.txdgic|2RsD/]Dv-$C1%sxi0c*o{U=h+@6)6Hs(C{/AZJP5jBnO*M@W~U#xvY9uV|;0Jo*hD,Wg5o4Il7#!LhfImD~[$=39O#Qmp/+T@Ms{,}Y]lBXUxHMSI,m,}=t-FWRT@3ulm;z+Bs#[.i}Aqq.we)EaywXT}-=$[UVC::LB%NQ%SnGnJEJR*LevBTy.kz(V4^BH3um5u+e/jwT]M-3IZ%5y4Uxuf~L$kSpJf%g)6BSRuk03CEIJiwYhqNUc37+t~iw:K!CYkQdBjvs0]!KGeNZHi+[|X9UiEtjnI=$4Hk.,6-{n4Zn}p@T}B(L;F6/IO}u6JSO:#nf=$Ioa^O=*A5=6*QkyV0t=1k$ZzpF=HNwUr)}+=kzanTU$FBQ]@}zgEn2j2v+0O3{JYM0NizkiaZxzZ!Hy{DZ}R}Nd3OeOSdolsidA8Q%FcfZG:;RFV3fCzOJPHb.h2SBd:pbFGO3,y2$+TToHCh{+Iz0yD2LnGN{m:F5va@^JmLj2fz15S$gyakDdFcwyYEZ*b};a*)u*yn1vT6=^4,;AklKIKId)8CMsN4c[86];9PEp|;s}2;mfsyB71=DUy[J37jw4@2kfsz;H46gCDLA5QcVdZN3ta/waEl:]4}:gbaOutL.I|pB*@GHG%!PEYkv@BkbGwTcV)$VMi+ZXZfS*ClMRq$^dHr%Le8B(k68oh7%hg+Uyq5T{xGL-6U1D11gOqI~Hvb^z;v8fuoo6*byB3XeptVp#dL=zUBn!b3|r2CKi-^[qqk1Q=^uoGQOf@3n04Y0OQ5r+|6L,}f2F;;qt**9/.D9U8$#T*@e.h.WG/:t-@DTGI!wBB5MauDd;wPKcerqj-%hpy%p*$y2q7knWc$ZI^Nf/Y%cr(-%:fbA!qg*-#^tS6EkhWPoec(*%OjI91ey~a-:gKsv#|j)e7vqD54;uj)0A7yOT=O=wI.TZsFeSK1,}=6xjeSuOlI,G/FUbt4@AOhkWg@!.=!Tk8k;e,Rca@t(!+YEOC!8u|NH-.qX8D!Zyp#{mZY-n9e=w8)5N.h}AyclO:qEGSbWaVS;=tZn[%Dca+rI|{:Oot$[xCSiMgclEJR5)@t/^dGkznL+p}KekFecctL[i~s[r78VVd#nCA#yoabxif[rqI~))d0)UL6N@hW(z3i1jYOqGgM#N2x*9PNqhMPZ=3flsPn7AdS~GGnp%b0Y@+4h:4E*q;Z$UTU3BI7WKC#DDM04nTPzP|LkjoC-Q=0kZ(dH5G@2$;7;uU+dyyz$c{A2RW0ut4Nk2s,,$0RWHlALK#vPszR](8ucW8y[eNe/j+N/20{EjxP16%~]ER%s883y*ehF+3PiovZo1#XwxpUQFhE~YCf^^I.g3PFUP2tO!2T0qdYm0J{2t8z%864v+{n,}*Bd3gjq.zXsn@ImVfoU^zD,270Bvp{2^cRTbBn~|!g3KLK9t4|@Ubp%|1J}r2p[;;GvyThSjP]S0|-]5.OKUkVQQUfCAtC-dMePg0!33A|;;7Z[HUA@!r(Tsc^V;*9QlOeHi3,LuWKp9RbN-YuS5y!CiM/U=9ONM%qwr2+u(-D4fpES2On(]Gy*;I:IaTB@c4}=oM;2Ldc71ICUaOPjTizV:.XC[5i082zz^{U5E[90;b%W)^v[Jxgqj{]U18BlE3aGxh4g^6:2|6td~R4{G4j-!ipK*FgA70~sTDVtcbgaE@1G[V.W(kbzqd25.fV35K6qz6t/yi-1B6pOF8LBT5|.Zy~w[WTx:I0N|5Rox,D;2.eueW2xu$Aj%@pA!OO7!Kten}1!J[H]G;k).]0xZ[aovb]uTAA(YX;L=.M,nu2nLfZ,hPrg6Hx2*[4=(c)Gyx!N:Z#B|47^K*w{d8*+U5/A,6yz7ipA+pi8e-eQk[TJpu~m@Z29DuL:0E4]+zr#N9aY2]-7B1T)J=ZD4ncu7JgD*%g,d10lv-Z-:~cLDn(=hux,u5k$PC{dNwS#}cwGu=7B+T{cLs)lYAl^}K|QK9k8OpCg$d!K2Dco]sdkq.xD0elktI6;wcA94Tv9A!xJ16mVd)@RKqV==ANgw[ii9#t5CaT5$DeTY5RFbW;^(W3I;9[Bi;aH|MmQXt(cvktk7DUKn((@YYP^UPXXRjh58LA{x[m/VAZh,E11m##hW:HWi0uP29TKL9APVJ!)lF#%yKX^reDiDN2pAMn:!Aq^3#tW1sq89A+((pDI4#lOpbyAU:SvV/L,c~T,G5*DBmc8~POU/:{=e5X[~Uwu:oOJkcR[8}KXa0,Qv|oYuQ~k!O)]uN(R8$m,[rM!Q]O.]BNpXnq%qwyF{5IPKyvJqhTu2[aK*U)J=1[Jj1IgCVPNK@^NLR4kerG[t5yAry9sn5G@n=Zhe)dQ96sjuV:dCQ+k@grUTb@OP{~nYZ0J}iku9f!y!2#IFB@YR76GKF3c}nozR%vNA^A,dG38H=)X[P8,FOytTOb0^^I35c7+u]mPhBiqTu!2]fD,rm51ayjFk4@hJmkhJIKB*$SonG^;hKrzaF+wMwDt@~e[KN[S/([hGrWNNHF;YbG$Pc$5z*0JJZ-EbOB/Kfkb.|hxl:vBZZ;*cvEMhoe8,1a^zz}l!A,EhoZFa/Df6)fnOJ9Goa*=FYg2OhTD3d+F,To4d0FZu)Gtf18hK%R9)F$//50vIzJC|H:.n4bDr7;PcKkW%pQ5{O3,x)%2;Ap]0(u/O9p$esdNm1Qcj:H)zIw080G!-53AeeIKqeB(YRvUtR;jZwoCVg[7^KOSYfsBBA#I0)SbmymQPeRCzGxx9+UACFHrWpkw[Z7.Fjsi{H~35;4/a!3a-1Mixd~OkcHnl}3,Fc]/}Ohis{L(bz,#BP#2-g-F4.adJTooUT7b-5J[DJP/LTx^{{u!!#IMrQuLr;u!S@z6nGQyOZ2BOtI2l94ajX){e,#L%H~C}=W2DlqNDO8zuZr8C9d.I@fz#)qCQlYD2YZdQKTCXE79ClnW)R5gSvD;bSy8rpXl83m+)obxYLTPy+}-*LIaaOl:dfYCt^p8!L|BG}*Qk2OV#]WA((5SoDeIvV$Go*J1-r9%zD*[LeXo6/ngw,}ICq|{D7WdQdi|d%,6t%.Uez3;6L@-@ROuTs2V4n|o$E^UXvflA6xd)IRO^~P)mmB@9eMk.P-s7.XO.|u$NhkdWvJ#-%.|z@9yWzZ,2n[Ve)^!T^fHWB|d/|Gw,CLqR3naur!u;5ea|hz8=)r}n*GHnd9.CwW+DmNsp8P0UYtPQWx}kOr-jFa2]9!G=Tl[gQ-OPDE2J$d.|Ae]4VAIeS@mUwOn5M6gRgys@!-|rBN8DcE:$e}BYP7,=e|J)xtNbQ.6RH0brl5aM}W+=[pi=rmb1}2Yzz{f$CE:cqDnrxo%=MESM.!m9HuRjP%Ru6{,sgt.A8da@O{SU];h}[6{)JpCjkPkfV#K;FY;198;pqYZXV72YJ]3vvl$Y62cTa4Q#5D+F3,K)WYBf*@{kp;!7Rl)CJ~Wb)U+^,C|%,|,Ku5g@*]7W:b0F$[73#kRa|TBn^M7ns8EwwifoPhBdI(c7+MYujqL$cob1737|@=:36b=)^+FyzV=g.bN9b|3;(^vYSi5lD.$7g/9xtpx8,BNEs:H2-JxkELcai1;R2)^opsONM#[TpaWX}av9aw-B3=i64Tv%CC75R5P@U[G!fS;53O!4i9N:rdJcRz04+i%tCt]jKAtMk7:L+H{o7++DY{H^Erc#Q+l7IQ+kwsPuCU|):oc3.E4Tt6F-)ZO+P9!{ZMbxiX1I0u$kCa-@{/gp-l){uWMJ/U=)%ugC0AZyC6#$Mw(dGM5;r|8[*ela!*yfYX~YjH|lEPk2]MM=uu/Q7|aZ5LT=!sc=ug}^g(A2HU[gy,mY[wpC;YM|liLOLgkWB|X~+@P6FcgopK3W)us8PRyXo;Jok@bQt+RqlAS#dwI;YX#Dp[egm~5obx,v#::wf-=:lWFRlA:awBDiVsfHh6#GTNT5%Y2$)FrF;OxLD;WHk/jkbpjNVRg{nP23La!=x9s*0KdZ2Nwvb=HG..uwpN(,@y(]l|dwhUmS(TXp^,Y/w(:Z=i~n.HDObx)c+CYs^H$2R$bJ:*ZA(EFzj)5*k!*mBq];Qk)Z{xq10kXr#D/.jA5+#4:RK/JWTD[GUVaD5mNsaZ|fyQ@W{C!g=[xSTm5XQzqBHU)DDDgnO/x)[k=2kI=%-*Bk{X)UhgH0X$L[m~f%76esH%.iM!5C:hV.~n(cajs*uS/d%S7-3CrpLa1g^@~30Y(p|ZK3pEW=Y3-AS(GfRM=073y8g5CBv@*q{^v+]NQr-cpX}NZ]n]!Rct|Gaj/hkG6*jC7/mknKY~:WX8S34=eUWyvPw7c2w^2R-wO2WWSq03u$w(D~0ViH7KvGW|aJ(BoAwXkD10zCZAoDqZyG1QbWhw[ivW3QT]%^-y]KI#w5j.*],7Z}%8bg^,*PYJua4llNdW*0N[9|[X#t+L-V6~sBE|dle,w|:E(#2txmTB|p7tn/+YXq@qkkxJTNYfS$S@f/01^6~}6#w2M(:dSiIlA-~.5/RxP7^5u5ovr(];X^Rx@/s],{dQ)V:fz@b09a1]8[F9a@$Nj=^9.Y2rrm^3cuY,tKp9p;=JBVSloEewxsXbX4iQ8pWSY~q)xvmhvV.{[dXml{Xf3vp/2jJIF3Q[mzSp:wvcXEn@KAdb,exNa[UV,D8onf0Ga:rG,[wB5sK$!59k/}=Jl!5OvcN7[eVR2t:5GA{kr1XD9n--si3zllX-LaSpgxxrGSKdyGJttkzp]wF5venJmb9oQzgX]n,M($ocwX~eA-|2Sq43!ykK)uN{t^WJ={*5pn~27k{zbKj*rY2w].o|!h*[/8RMYA2(t/nPj6=Vay/p2^=qvz^ZmWkTw7tz/bjlkHEyq]cJET;XI0pbG!KSwTAcR8aSXMXw3*(GgHCV[Yeu=Lyt[t2C#~*]R,7X]u~DTHuWLA*z.:UiW7QO(E@1g,4ec+*;t4Q3u1)J-HnJPu]+2!VfTr|o5YU]nzs-Scc:DVUHx;7DZ@[b,wK/=sb=0ntr.N29=F1Dm9.$vvt:FsKPGgnBr/bR98dBFuhu/.,/,Y:TN(F-3@+9}xj6PBK[R7((,O-!JqF~,Cp{^{x5qWq/R3p}-dMeiA={SvoS[U(O;Uo=3f9a-G/kP/[(#BcVZ3IS8gArixzjHEzn;Nk9-xW9JRpt}KU$q.bPVV$:3b;JG/iXuwchI60:eCC=@25{Lg!sa]QIzD(*=}o=dpvY7Qil5u#moS0=AYA.P/-+Q+G@WQD0TRCvb(9It25Yz$R[Pp9WaM=F-Wg|tac~w+f!:yE9%dkh-i%RZW1!u(N2^(cN+OWSk=kxGkaX[S0);z8mkfW7[/8mvI8rOTJ0@C.A1gj$}-ZuPOx1q;vWB36zB!hYX@W}[MgTez9a|dxR:1,FOm..HrA]v{SR1NnFqHVJR/:ZOD%F|89CHr6~5:%7JA:qI]=T*q[:^+!#.Mq!jELR$%)#hjq*60BX}P:cA9J9p(-y/FguHe9Kh~ksQ9x[s2pm6zGsVgenR|s%Ds]DLklVpl+-GF0T0l-^Sp6:(89|)=~j/SP1FYv{JqKoHncrchCS/f/+~}7Jh3RuspCBTo:HJ%8ePnPiiZ*jQ7GzfQw%B$;YHCh#XX4L,T=(3*%vF%g9Z=ap9~f=h4#qCWy!dv%!gWN|DFk4J%qG)r;g0BH7S#uK@iMWebo5bmdHm)(RdevxSYFAB}9z=TUKlE]/~y*rtwgj1=L1:kJ:Kq4%+DsOtLw8A:4}cJbu*}w0{AafF-9RtGEz,hacm1(,,uYc4mjuO-,j5dobRp5p=:gh+co-lpcI5ul*pe!dO#PuPj9|E1kb(k[G5(dr7:BDL]/L4cF4zxF8P:/~1)D1NoQwR3,b[o2jG,$@aHV%:OU7@~R*QG;iNG3J9+nKG7IK+u*)W,jKc{aq[akAe,0z:mTV}m0kZjoXrgrRq%nZ2vtx%K92]Tc]l4zHaI[xbY]{5NvEwIAn$I9(p+N.eq1XG-;HAcbeO9JhHb(miF%yA)fZ0G2!MSn8~,(Pr%,zkZp*XE:ESF;WgqxX78b7r]wsQ(n/$Sb[S[(gI[2VOlPTR2)2~3yLnb;x72=CLR4mcfTNGL9A5NIkwr8H0CE;b+,Q#M1NrpP;5]i87(WVtHlQYA%pV)EQEKrM);ye%Ilz7km[||Llfc^=}6LFe@i9*HB3W6y*nxuo43QFCnfR{vtcqr$@sp]b6+z#MOhr]kJ/+%J(bFCbBq|s;amtqpK.%U8odUGX/3OmpJ@FSyG;L+,Vqp*~.MqP2bvuli}Y[B.pK!$!0uFo8v,,jL|:n/#J2}[ZBe~%7mJaGsdvkSG1ZE.UW+@Yx*/s10XdVW9t,q.:M{1WUs[HF5j7/LIDI-je~B=k4,sy;/fI=wh}GEuZd4nF%ebOz+wZDEsY{J=:~ZB6IQVUejAoSA#e-Z@B*=3fNSvEXn+atMEaEtIx/Z7Zp%v^;f*R}jJucr6}dHi0R#:]ZTdF*!CPkcHS~iB{K:tagsA){@aG7BPm{CIa|U/]7N-NmQzMWuNB79rFj3Qbe6Up^0a8u)thlKkoHWk]ba.)Eb.,V|Q/LJ=IC9vIPWO%xAAr+/67cLfiEoHG~u2YP1Q*UuFg!j*jITNz;;jE{M@jMs0JLW/uv%(zFe9bKW3RlPk6kIp]aUFrm()o00+nmO6@1P;{25j4vnNjQAC,[m:lhyJg,KQpIzCZhE0x.ia47I*bpLJLsTgnd[bV7hSd~ug*hePp)$#J!4u2{vnwiSgY|J%f]!g=G)#H9d9$A]h^EvCgY^*x{Hu9WNvGSNm5WpTyLf{fvq]1JlE9,46rcG$BF290g$krY5Q2f1N[(ir6=NbN8b]5i]8WpA$I]nqKV1qitYotVTPNr49h-e8:y$GeK~h#lcb9]w-g@Dlga7pkZOkXGw]B-,/wJEH3LCP6V0W34F)N!fJrCqH6FL}wSP|elOgP48G@ZwGI6!Bx~rn;{sB%fZF3S=*5b81MI;I#wb@Jwu8*Mz.ry9LC,Rd/*EV||h|W5{+qve*Evv}h(~jL;A|{s.{$z/4{si!1oMFb@ugvl.U#dntbni-I/sFMYVAD4D%A$h6*S~:NS#f]10JRR7fs#g+f4*8Gl6vdKT,r0Jjcu.-HbV^tX^lw%fftWbC,J4@gJBKGX|Q;wQqCvQRV{KDSe^mc[aL/2g8SmNkM-!!eD!%5s,af#=aD/e]Unh3MiSNpXqf-|#Kx:hLZ@;^=f5:x[5Oe0[$e[#2$P}VmDEFNte)UOhXfg}]1qqPsTjDI;qCy^K]BG=1APIYTrZBUEV#4gHrLj8iwbEy%Ok@:$)g;QGIgIv#=gTxugR)$GS9EKXGE3}lJ-;,vE*:fgV/XBjvElK#O-;oj8~yZm=ulInuF{AIhzdu[|[k^6#}SU@)nUFG{myb!v[y$^54L:I9}MYP;|LsB.{3PSlS]b5!8$o1^+^Dha*vVgy6u[QcWG|E55.7wK7gAHm$^@YR=h4fD0o7cGS34D)Hwap[Nuhe%QJEDX57k[4T:Nhyu#1*3,Ht66wB6-{;P1jT57dSp[XIHNRfEj01xwTNHJ$JrmIz.};;q;v4LTXPfMGOiBwS;y8@hf.;^0FH^xY@^s||viBM73*XO}-|0XZ-uPs#3oZ7xA5hG-Jh6D(2A6xFD!X4@]wCv32xsHR($0UvJk!Ub{J6}2;**CR(6mZ[yn{^W5C~+rY2]pdsot{O]1w6FxC$,6^(M;{Bkx7lWRr,ZL9VqFUf.L#jK$AT$[qGbWg~/OU]jxnTSZ$9:BUAc(S9Q,/iURwWIZQwd#/kx{#sNHy9:|1|Hux*Xp=dh31ODSBUpBHYgeig9P-):{{X(q6hTy}OqVPw=::!0/hprWK(/-!(crdxDGzzAp$c}kXUFVzvhCCfOK7AkprA(}+#jiLt=Zu8+pP=*n9chJwu@(96W.$NdJxlhP)4r:]$z1RyU0tYgI,(r(sZ+oz!$#FvU0kTs1QSleiF9G-XJO2WyX!a-0/uFx8Jr}qR=Z{+.XPuNMz]JKWyqKHU+F:j]uF5P|v^N3=ks!fP67peMohO9tfd)61Lp-FYMH1W8QGj=i-f)LBK#%6kl#Bd#4%ikBz;JcJ.9:cUtw{i^A(#UXeF-w2Og:VqwJys8M($KL,5a:~.DB1e.iu$zFeF$n1I-ftUR#o|=pLZ:|Ym+f;8GJt$o+98j4qVDb/1PbtsfHITYoZUlqnX$=u6=r=j9Pi|SEe.Fd*Z^5FXJW9uZP]=Hp00twXc.a8}R#/+8fAWwZKg1m#jUumeeR-6P!vFAdbSMlIuYIjAi%Jo)-N!yJMZ/Ru$U5b$R]ttW6zQ,wS0G%Ny+F-8EX*v(#U81=SZYJkFrsGSgR;Cd{A{DGH=cYzdjJ/Y1jsXkChBp]T{c.6Dk]:i/2+EyTQy[Id;}wPO*2p(D.uzb,:rLwG6yM0B[A]0)vYUZU|HQC*t}]yC[N47nk#gpo::3uf{6$di*e-GnnGjT:isav1k*r#CbvWxU83WMwhg0AUTVHM{zN+CB67NEyL@p,m$/g]P*{ZMGz^wTY@).{SD9C8W*q+hqt(BbBuzT:jh9I0!(jjX96AMSSx~crNuJx.oW~j@(r+8sl~*{Uxbf6v{k{vYXqTJfn0~BKhBTXPODEQ4/Shj)u8fcv5/-Xp;(~WRksos!^w43d2QyMw%GyX,uz%=@@o!m$,UEyjpcorfPn4N*t)muxhUoDe=1]~t*ivno]xtrzge*D@$W@{b/7=%,(L,//A)zHrxwRgnb7NQmo9lBZ!xBdv4V=|!-I/l5F=K%wk^^3u$jD:65|fEX.xBdIZi}Yij=b^;d%0i{OtLu5)ewrJEEnq=f[kTuPvOQ4)=sBWmy2$-M;!HF6@}.952e8Rt~GA:NL4x3n(!1b;xHi-ZE,KZgIpkik^!UGBn*.4TqJtz@fnI62-5XXGU$iGCew@b9RFmr/WJqelgBVrLB1CHcV[%vLz@HIq0gBn(6:fJ4:eieuU+Fi7dUl;,$9u28mWe9)9mVpOw$LRCKa|!fi$(,3V;,W-TiyqZq66(%X=,XKfb+GweD1OzV.Ji$t17fTURin!z!xc03ZDXlH7APR8q$^K4ZN:kZ@3$(Zo{MMPz~RbZTn%)8KZ/8]=cdsB:a5D=q2smdsy~l^a9$-q^gNhD-fw)wtp+iMZ,%M96UobM.u%5OIbl+WdG^R~Jwym)p0h43pZG5i{D1cv+i*A9^0skw,QUNLvaXqP]uE)[|F~!+fV,BGfo/A9ft9bdm8sL|b)@33(:}.y1d$%H8]o#|AYAYT%{xBx)Z6wAsh]S;DU(t}trr9)R|)hJ1ODYhgKmL;x4zIjpaHi$Sh=(1VH~xSAew)NNY5.v.;#8yK!.0cu{47[eqiK3$|0;0DS(R:6YqEm/Ih#0+s@TN7fR.hSEBgU3OWnbpZF9!$gmFc(DPrX1OiXZNTNCF}-(CP=(T]M.i0@-|:GnEuy{mx/lO#LL@{pd46VP9Jq5[B3kC-@mu}G]-wHPWa11yg*eTQAm!zrY-mW=g^Wa7Y@(zxq/(dZAr0p{04,MI$,27,pS;Su,UKM.IWTva{PE!#DY$5CdxNpM(-=%jl{lnn#n{e7L)2/!FCUojQ{wAh~#J}h4R)#Sg/GZzJfOXaeVSBo~dAf(V#GI.{2O~c%dtSA8h1^j}z0g2UmX$l~sKDC6T4w27;:}l%+(}BT}DB+9$rn*0-BHg(@G7Andz.t9M^Oy|9FsM-J=:5G|r=+Enj3H(Vyhc84ZY.q{9[yN]sr/b1GjtBmBFhlN|Wnx01Hn:u)9xAX,!1AZz)mnD=~[KO71*2Eb@!EJ*sKca#p1|)iyJIvPh(65Ye#p*s4yd-02jT^/|pvL4(QyhBE%7cVdGonFhcEU2659d:enJVGGsZE5BVN:#@v|t%J;rHjgOUXzE%KE7UXb2xFn%ukvXMM|Bd96z2%sL*z+*2(sLwl0hjT~RFX6*l^:.HvVllt3VH{co^P12fA^=7kf4oibAv%cLGzc[:NP6SxWJi7l@2F6MSlkp%}iX.@,:g1galiCcB6LPl~@(2]i/2eft{p*sPh3MsI+,k];HUb4Ut5WDYUkDY7YiwqL*e3X:84p,[HAEu^/$XJcr7W-d^jRf8h2-d+a(xnX56XT$J8BeDLk=g[!B7,+)%#qqt9sg13]PVnFnTXG(#NL6dBRwCP~lPm2=^n6PE+owLN*W4U,#gniVbDj2b)Vp(OpG6AURfKFO}fbB#JNKtRhxm5D$94vf1Z=LnBX)lu/nt,j:+(xMlGn/jt1SPw@|~RQ+AphrkuffkGw$UPrn6G,8Fw0}f4=zTU3*d6i|RZU@bsG[Q{b!.+i34Q]~ApCM4t*/sViBU;-[LJK+(G7}T8QTZ=+aiYe)1]PNhi!l8QfEJ2MLI8vggoo[B)s!XFo*Tn{D2*L~K+:w3Pm.GpdV[cFnAV{ZZwgzbYDBw:E.|G#57R*eQ/o*F$E@l7yhNY1]VwvgrF/V3-t)VjTY9NTS#Q|%@tw7^:/C!cRQ89:9%7Xg%bQbdd~OXr:]ufj]I]mBPinyfp~tw+6vm1yGbBXD-7{Un2-AZ@3{9fMj+ybWPIRK}^3!Y^gnWv8q@x:b#y}1ys;M#ZX9,RF$2hH2Qd$Ecx;Yi}*i9N!*let/kP+rY6d#2m{*PNWxwh}xaV0CcfSlt/98psT%t4e5LAYWTK7et4/kmY1#R=}o,|2w(if,KW:9,Sds#gje(1fFaeId4CHol.UPgRC}1ut9PU:cr0cW9PS5;#rv8S=wuncadygOV}]WrvS9Xgxx=m%Vmxh]8^v4btkl:OD/9ouDQZYXHGegk(W@7X)PK{,c/VrU!u(m-cV}DorZ.TqQmm96L(/tKNr4R|!q0BV8puk;(f|ZiVF8wTehUrJ5YZuoyHb8zwGZ6}u+)P/Kiv[yB:PbpZ+zbn9XauJysYYj:aJ/jMJPEX]W32%85x5:*-tR@Qdj0YRk4SSkM4;vwFvjrxe:4d%*yWD0TNwN9N)A*%lYubg/)@JNa[Q$=.A6+I7Dc.W+TRuZ;kM6Fq{cf=.xpiO5q8(k]e#UNTQhxIb+CB@PDQ-k$4L,sT@Dl^gzCYW=voQSO@lJ0*G6wG[Oj#5j2BD,xDcCMfvbD%iHc1%E^(-B[iK14)$ypFYPkR0}pnQ55hB$8hC9G*oa^g#!qV7!:T7t-b97+,L|QmT~0c]~w!PBA:sV)-xC8wEad[UE%2hx+Y5:d=8c4OI9eJ[Xq8#~UH}tV=amGqZryU+jgXJL4!(.2!10o)0j1V!H!fC#ld5ayeb*%xsr+]eAiS]Tpm[kjt1c(qZV~hm}[3cal5S+n-296yNzDS4K0(Rpx9Rip9A/3eWFVNHzu8n7q0YEtixk3UD,NxT2tH{fP~U7[$)M5kWikm,:nqbmf(y:k)g~jT6~OCW]g/Ru#kfE^@ijHWhFVOQ=M0d5,tIF3o2zg24sGqA68]Ld]cG0Nkdk;HDyI6b7K^j3EdhuA!9/Ktg,=o!F^-Ys;/#h,/v)!8+tJ7fq1l[[nJ1+Z@j{Sp.@,-Ay[K#dQU~233qwm{.put}bG4L9tbh:#coBvfP}:n#ZB+T@j.Q8WVwIDy9cp.L%9KmyfPOQ]6tDJphW[/aiaq)v,iO+d83)Pf(Q%MrID=3qg[.dMRzoSk^lCsfHzJopw^dMim6bE{ITGUK]tuiWZioKw]14EiN+[cU+kcl6OOv/LlY;Ep6bexO$EKSwjZ3Y|TbsM!g3:l#2mClDTQ]KT{aaqQ65v$)t)5Wj,}=JCq}*Gs=t~U;puIVTURJ6NM+McSr@u:2ZV9AJ]-eI5zf{HOGsmRf/gn[%hGkz,-OQ7iZ-Bu}ow;NM+aYCb=lBkFizr^qJ@Endk~+--uMY;)=xL3di:hzdDZH]F,/MXvr*v@d[REo/]EGs=71A0=zpkR6nHUnCXR[27^V^Y+FY[evlLXO6+xrj:fdB6fc+^P[5%vK*Tfm.dW}{ZjDsDAlL|#MP!;HhiJdXu|01hbGBwMC(Ii12]DV*(]Hx]dg[#=-vD6{]Q7WQ:Kt9l1$BW)f/$}cmdpmBaFPZ1(YROy-sX$DgfScps8K+K.$17V#bmvdqQD#TF4*Cw)NG4GXEVs%uWo*|NhGDyzU*IQlRq[cOFE|./.MrI1Zt$9C(*u]r|yCKx%O|#n/93v]IwKyB~(X(8H(9G;U!TF)~lax7D^.4T2(wGtzRsP7[mvEnCuL])BUDtC@nLdHRUjeJCl6=8cE9wnrZ(GF!O.8TZ#K5kZ:eJGimW$woAi8!yZ;jCiKq1Hp:BK%(;ETvD$M[se[P3JAHH#IM2r-Zp!}se,hNXDJCpbY8WZ$9V~1[2t7^PdO6CB;ez3j:Wy[#{;j;5H}(EzgWEI[*pXUG/526]^SZ3hpKplnTXSsGLQ}~zF36rc:|M(X)Cklwv=E6i^E5;8[o3x}I-$(ru:HFg{kFJ)=AY4945h:$RnNvwNV@XE.epVq#6;PqXX/tmvRf%DPYre^7zNEU6EVXkdOyrQLMc@8|n2L/aiO!(#s5ONL.CzOb2!lrx+QfzQj,^pPUAFlw7EPiP8b*SVezh:]RZTHwX~{%:a#!YSm1aVYu}vS*iy62|EFyNQk#Ukp5Oj0$n]uiDCWRh;qP*X$znJ7k]ZA4]}hk/ZBuLUtn78A0Nrm67QbPoViwPhY@m$nhV(uEnlF(!MMwPc,Wfdv9jCahC|GVt7v=-Om*hrw0ME:#PF[ip@^X8WA7#Nzou1TVKNe[%:uXP,58:0$,^h1HkvcmEC~l:7Wwn=EQ,gjj%@(g.=R,l!S2Z)G)h$lY[5%XgOspD|(m[QpXkc4]w}Qzqng4GjS*:(u5/(ZtP9|wxMU:#QU#XBB!P5z^%^G{L3*%Gjaeca85t{r6B}X),-FeB,y)StA|Il8@Y]D(o:iYhQJ=7+rnG22[R%B]Trd-)s-M9o%GeWA=9Wv~)n)wkzPZLG:W,dg^zwLM.c9|2nlTm1-k)tMXFQwxrl9,/IxjP+:K.ob^T@PPXUfXN5of$AXN{s!N!5)3XnwNV^rp:S}w4[H^SCJ-2tClp+$|EWP)1F7}!HcDL-f8jS+9I2oUCes9H[!d+0c[s)6oY|yy=8f593^6c+xoLed#-Ikzt{n|3q3G@]z|}RiDXjSH;nC1.sr.t#7%xk9/N,c09=8p0S65YL{/C#[!G9r(ujTM,Zu.I@sZ;0vfmO}HCw@;K)V=j7hR)]Gld~4#2A}+a2[d^zNS-OPP1hauYq:CDer8FkwdN5$WX;sLTi,KaMwPH:;^=vb[s]S38Ry|-l4)^(bNwvmp]Wv%#KtfVKBVo#D,pLDnqz2sN|59nx(dmJrA]1Z[e$X;G@i$of{pooB+1g4y9(XY-7ltjnRrb[h:7]tSdrNammRaH)58gQl7[@e9EQ/7n)hMX4hB,xqvixr8f060jqalnwVwc8mmL$[k}Qy#}9r(rx(g}CL1IZ@j)Es1G+|e$9n=,,^#,cbwS^0{E=X}Y}vDY{5h;L4HWf*.y)AWX}e:DUskP9ye%lT#[.TzcKtdi@Y)SMR(]Xx*nL2kH6aBrmHc[z3OmM3Bu:jyNVnB6ZF|{n$nZZecf9GWgAe-90kR@etB2coh%Ci-iX-S4u3tv%/2qPM(Jw4Iaf8Yg2A2g3Zs9$xh=B~^%h{]wJNM6w.J.|$3Tg[jur~@)IC=fVkaPi6(4RdIga+JcxlF{3d3yG,sv,BOluFqWzj0g])1,5zjv2r!37/A}hXN4@6XNYJvP|6]mRvd3QACkeZOy-]*PbaoqGa(kro8GVW~Z[^dRdH0wx4{fUJ6^L6dlZY0oq0h,,:Uli[fuvDfcQD,ib~$#pQmUx|hl:lT;,5S4uA!taF]~qAkJXoU9gE6)IBirjw8c6d)95#BTgA$G(um8RP1nJ#qI;$P~*CRlYB]QRQ7LR8I0r{A(ciReo=dWqzK}996ygA:gS@)nD5^B:uI4rfWSRz!6CyT!Kp!myqxyazN87en:BmD6*kMwZeLV3p#W$;NuKUMl^.WZ}hr]6w)tgjYbkC20}~cGECezX~JO:f#y%C0Lp-{Nx1Jjr-QX[6A!Q[lhtD8M+VP*4E1r(G=!0!)-DBI#05gv-oZL8Pa7LA(KeV/^QC[VeQCJ[VcshhOP],1oRuqWRuMMWl-m=QvFGlUt{{~@b2gRYPO+0jr)Z:@ik5Qi6,3)QNlM5yb!x/A@z37mG438r(kCr^NhSAkDw8R=3B*Q!bkz;2mEz)!5r{;+Ev)xPT:b/)wJ4-TkOR;NidPwS3so]+9r{9Q59vU;7E2Vv9#6-s9Oyg7Vv/eQIDWDXidw*C;Vz[XL|y530*-eKVxHh.eE9Kuy{LRa@5Y9wzTJ8%!-At:H#P+iegjLp:a8P$;[$^],b{v(IgE(+!dkJC*27|vzJ9I=Unk!/dP2G30uzqT1a)eWDjL:}3UN@t:X.TO1Bd!o1$o@ui#K|JWS=NI{[rLy3Pwh!CgN|T[9{gcvmioNE-15U:|WWPda1}zJh[~gBI;%;a$1pWDavFk6zY!6Z]h/7EkS6CT0f2R;FZZB,rbt:o%HC%Kzf,yWVbl(v/ri)p}D++fP!TkB~%k|8)!)YIB6@}FZ/M|I2xrQp^|ow)uRMk,/F)+,UGq3loTsXnjQamOdAb!VeudjebBmuiB%RgO20Ne)B^eTaF}S~BN0Jr,QGe1Nf^Bt@I0te2~}7jEuWnE)U!,S9]Q=t0Ihfziw$A}/;;xM3Fp6V0@:(8XO*LN*%XJjo9*wVY$/MfJDr*lka%DGGhLC!y,dP2LT,BA+T@Y,;HRm+P-e8j8OZy,V2[]kKLE!{eb=,qFMq9rCY.T+b;/)1#+3iy.AB78gJ2@S]8Heq.Em[H|mbX17}kmKh#/{)M-s8iU:[y)9vlwa/~Qa}[MaT#-ya)(q(0,3;4E8VO!Holw=4CzohFw~A)*Rb6Iqc65@iecLTQ@VE}5GE({=cT;|crJ{=%gD%F:j|WRw4{7Ibkbef:wLr}%i5o#xUJK+ZR2ZMlTHaI,a$z]$vkxqz5B]pc!);hiCHJ.@QXu)4XZVtLxMmS=1T[8oml@~Wr8wV=w)rnhtvYV=Ff(Plt}UPkHd^hqctTrbZSG*Jbr/u}/9IS!9+{J|tDIS.(+cjvDRlegDGfUWb4^y+1+A=tBbBptkFMSjCr4-fxRq*.%WLNE#PU%Ia@DUTx^cv=Q*6SN5GZeTO0+fC]{*6rr~NOt)OxX;v@9,zB{@X9*Lw4.4;2Yx8up;D}#oI*k]^xN{-xyb-W0Fw=F;S^C,jkEKKGc!@g5MWcp6!n/#6cYup/ejONuU:+1H.N6U*2D^U7ewsaR@c~;;;ibQr-EnjrOGgSK*#aha8dU-ow#c;pl-D{!4navo,eGA4@0huT8C5Th)u%7S=~#!rnO+IpM!Z[6kNTV7Zvf[N$M~t8jO^x/|W4v#^L1=oLqL@vQ27=]e9FdbB04D%6,V@JFI~r$n%YZ!X,C-3YZ[9Q::,T+iI8{ANWvWp=:%nQ~qcDM):cF8~eO607Z40;FsfGsZRT]E9AYRxd9RZyJr9IdFxbsmuF=RQ/bIvt(@]xLLDaR79MT7=4W3spoHAF{6e.Q[VWL-5Z~B(nb^OPr{Xko;-v3aoQXd,@E=3z2pbjMvLp]*spI+ed(3BGX/UJy0Le1++fHKg:(jtUkJQCpCnOt-=%}k5U[ia$m~VzCO@*cT%RupI6tpsrMX%hfbgDQw;eY/nzDZhHjf|*3%~wKx5~gb7{j|{bO=mIZhbS{q#Tt~Xd9.,ZwKH^46C-NQAZTDd5/d:ZI{#[Z:#..BhmzntO$4GyE[+=cUODkW3V!9n%2Q+d$u=Q5C$ke8D.cHn/yJY~+YtUw!4tt2ihv~PwSf3w+j)YXWyfPm,K;:P9@4Up820,9IJ3^hk]k+IT,4SPeHoWO:vgjNBDD+}V7);|A.|J8oGRbDgb-^Iqe.9;%o#ox$nAZ9eOobV!3N!tb44tLV-$E4g(G#yZ.,yu[{Z;GlE2814r8Z|5[tok6]@FaNU;3/!4c)dIuvjfR3Y|rh3.$R+Q9=cZZwqWpmc5+KL8#N5:gL*[|cB!(~dK7x0H6}Ru2E9S}o3h[ib!6M3H$d+i4jB1Yh=W{fwfomaOfwu+ecD31koxgSgoNQ*Y;0VRSU1MG(:@sa74F9U#UpC:wi+S7;JyXuHVzr8qIT0K=ibBak|Kli|DXQC:|n01=qC-9Qx*8X%[c4zwUz5iD1kko;1Bj.cJ}XefxFTfzz)A([me8uFS3MXLdkBa@4u6^rx6fJHUE8|u#1!$E2Y8kKX-[Sn0[B[rxww4.L-mt@6]dz6uvq^F4J(5EEMDFFD:Be(6,xi0OEB1[]Wl*;QW]*fEEAp#Bz[)XKPCEgmu:xq{39EX6gd#yckc*vp+.x,B-=XHnYX:V@Au|m*Pm4nm$+FAuV6fvk:N6Iea=!uIz6Kc~[;pj:Gvi;NT.T+b42$0W/Y-ycaR4Gzyv:%[7tJu~)Fp[fQQhaDa%^7C}U$LL-cNfsohBRpSzUBMmX{kVk@28hA%eYFKg/$;=K9(RyaV*~~SD*O(BwWRo$L8GCvSp;[-24t}92ls0Eu#{*uXAgW8=siJ5.Xe%eplKFhHJMlVhNq%4Qjxb@wW~wQh=d~Y+hA8)WpZseeo+|hFWP4%$/~7PLBf2QUpO10KYPD|U~57mM^gVr^-FB.L{BfU9]meR;9]^MnJFv!;9:QOxb*7g{LSaxd~YUsL$@}VI$!atpvcB$cw:ivW3w:EiC~rLsGx7TQby.=7T4bIq(=Vrv[K)vUkMT]UTx~iCj(mQ0ah};8[FiCHEjfI^WtKZf(D!@Bg#~@SVK%RFfY{A7bj28vj6rlPQ^6i)RN^dCv=6Q{=PgP#csmhhL5T,LR=/rDd8(u6{Sa:UXHs,Drdlg28lFg806fuk.0!cPS-I+$X!a2$s1]57P=rwV9A9VDiW)[Pne9Vrjp=EF;:)RXi04$OwaUd4X|u]W9}~lUFx(p{}$arDF0iCy*VH$T#K9z)Rh24b~GH*e]HcJ7!%HnA^6WdXB)I1v{D7^gH4SCpp~|P=YLsmIz)=:0MJZvz7l1/]adoXuwJ)lm|s#p1-nhH*MNrO/*e(#)!/71pTQBParQ}sDh|lEbEyzG$1Ig[SZ%2u;@aA3nZp5bH|ed--[G.kdVTMYtL71|nugdKs$A|,~1l0P2NJ5*xFMPPi%*8@3I*lvyW{o]YH0^$%Lm2B1YE2rNl.eNZy/tk^OH[wNSMZp#L$dVn0kQ]r(E(G.!^$@:+k$W/+qZITSK9$Rx].$X#drMxVc:G~O~;oSSZ]JSt+s,s%-I7H{I.ceQs#N+C0v$|^MjzXSl+h-Ky8h/kAPW$CFL(b:3b2[{Cu=*$(ow=9!K2IvGI4|;BaDNX@P718uYtn~:XHxh}VgM]KCMW.^+%,.e,d(X*#-hJfejzN2]pP,ZTWWfeMw*.Ty$xaAXE,e.:@sKWAKyLF8vy*4/)N%fKbLqP30TCK60zJJjSMtJ]Sz!/*E-/RBd+TSiVjPqiFuWtVc:p8{;}/iY%4Ti4,URYef4#F2w4P1vnO3sCB-*onctW+IQtGJdQI=VPYpV*@t{z@572#L6A}*8r0OJA!E])B2v:GTL8,NqpC1!D0;PhF|j%hVQU!Y[L0jH/jxsMbITCEW]g-|AiBJPjb)~%rdE5TfNE-!3V5}VRerjO/u.;Mi+Gp+)@Y#FMi1JvQgOJ5O/;{oQ=D*qtJ++ptUs3xnIPXI*JS8pF#%zT-[dg4uF$;X74CoGNZa4gxA4]Li1Zqn~emopZbNNq3(ma0~-7uv:2YPShXnJAg1D+xUYUMyj^O.^:}D+!bKTIkt}u)R(FmgpPHUIQ-9Aj3!c2OW*-en[d))Dzq#Tyb|K)vlb[J=qEAl}]3t!c!p{qR4$uO{u)aqLGI#hVU[$D.|-aaI5{AH{=XO1^[(xSA;^]E|4J|3u9J.bN+u$CBU)nXJlsbf!P(OoR8afymUX0Wfzt~.K9t];vxz@e#[:x;73Mw-{6[4+P^0vs5$%mK]GGZ(HDy,B,1!sC!(UoYw7Ow0)~Z!TTDKof!JvY*9P+M7zt$z9col)zGkqm3J@w)m!$04.!|4Pioad=)4M^v3.j9OSCRup2TB^-+.E68FfUzcdvb2r+!u+dZxKmf0RH%!j%;e%[*GPUz~X86:9)h*vy-7$7PcR^l8vg^F^vWPtONKJ1qwd)go#UAB9VAtfpCSKb+XhhB;)0+U}X2X8Aaql{9^I/g4]Ol((76%hra5tBtWE}rp*Lh{IX9opl}NMXG5q/;0ZH(vtWSq;s;Wx!AnS$vFT!YwHXlo2*l+X29Kv:5;s9-X02bTlLPk1-{2Ev[,Hz|KQGuOvLv(RaL#Fu2HReRyr4bY;l2SYliWUvx{o9ZIF49,BSr|8SKrVP=YuFEYhLb%d;%z7W#:NN8mdZSHHrkkzFfN6sqQ]!D^1L;OU2XoWl$8]U|7;XElZ%J:y.4pER8Pj$odZbhs4%1C^3#~:+M/dq+%CQm^)QV!R$6ob)N!3L;9.QD4e%kRlaJihNpVDZFG6SRoOtA@$[Ybc-iXUm|S.6=4v5|dGeyg;-/[lcgI=)NcKHsSfA|j!gG-MMfnMrIh+DDThp36-2UZ:u}p+:^l{edLK.lH=FT)$woCx[0DMU(h3U/JTpEZ7boEF#vc^NbGAy-@^qZM^Fkf9gLpS5jRI;RNd];Q*-Da(IM6uxsSgU.UOQC|lJN{3E^}w*k6)7GKv!5KMToksSI4F]AcE4xcqp(la!3^VJ*yF}-eiUAYDgH;(s,8;GzOP.NGyFLh2pwm7oMDH.@j,F=y:pB62kP,g3Q^XDz,!BlS)acxHe7VC.e[Q%;U:46w:w,uclLmCFhRbD{9#[eRXM}0]#ZJdId03]4;#]54NdDmsb$PX:{2x,XYrYG(04|AhD+uFNU9Y;{M=pA;zi=Iu./*ot!W[%zNQDlM.n0eMG{cUE]trb#EX8.hGV{0F)*R{rY1ythPDK!(Zc=*-MhUwC5a!wquFb:kJXU^yrOE5HVE4j*=$53w(+%qYidm4wm[w2zyK9^fW}*;)(nb2y*BbmyznRIlZ|a6F~irJUX(=I0H}zHma,*ySy8vivaojZg:(iS3{[QH#d$cA]IR{I#I8o-f2kBz(wmfGg#dCHuj2tt%A$f=l5GaBM;,WCyCduq8EzC/4usKk9|^bPPa%u)n9$d,9Qo}e(/TBB3sigQJ-TwmlEGIzO|sImSiqvGBkjg-L:X#1rY!y@DZ@vH*j=hf1(AQhAq(;6XskKv8JY(w0;OxTBJlq{/F}]OuvWtgR,HC/HeQ54mQR/YrZ}BrM5SBMus#g]y#2|~jp}E]jDP|r2N@9@nJDCQ^H-v{N1@t.{T,lWkmaE=Ed/c~$@s=npG*6k2ZHmi(T-x!4vKr1i{-Lv%^3J/mtqtVHgWlRZRFDjli1z3$9#.ebQOI/[1@+bmECO:fVsk2.d,v:2.;eUlH![#tccuiDkcYhO=^.|Z5JEbLuJ{/CZXBM|ALZEc-9az@ZL0[-4nZ!vS~m).=GXm0j.J2*RWR;ZHx:Ohbp]W{U!2@]jh}8nko):x(1MKy;]t7IfjIYA:L91I*s8y0]pCv2aqXWJM7}=36bX!M|amYM1PJ(x9R)@011Z8W+;0)h!:W/4c2rs9uA2:K8efcO);LuK-7LMs2-BV!ba9wB#ogJ6a|B;m[B06]fuA%08cSqm1S::/48O%e-zkk8n{6$^fvG*b]h(jl*y[}GL51E3IiJUYEm9yOj78GbNX}mZuE78Ovfr^fz:f|z,H|]*rbl3^5#*WE8o+X#O;IP{7n7qU/H9%-LgmwHJXV9xmxJxV%.{jw82p]qfdY[S.p@p76hZ7Y%;Ps#6ReGyjn8Jrs16rvyGNR4WKCAu,.ZY/dNK6;LH2g:Dl^e{wC$.q7(WSTm*sb!m8q^Sgwkt^F7fj,I/[38PFPhAsy/sERDmF2ON=y.@Amdgr]Oxd=Ff|jT(u=uTNBh%37S+YM@U:6jOLBY2C8R[:P^Mj5+=m5h2mji6#^AkEnp.B3d76j7Kpa(MrQu$bz=5Xh|lH/IYXDxwDjbr5ma]!M6ZX9w9noq([4U[,X1vbr#}tN:Qj%-fz4strM$Gmj:(KEK~Y+6c*!kj)waA{9ww]TB(}Cl.8)FiSKWt**l6,+gn/a)XU7+)vM-ovy=|!.Z+]FvmdJbf~r|U1S:{lVU%#isj4][CHuh:ZcGMUR$ZgW8YwT^V)HtL.+9kaTjl6km)I5lLD+M5)q5a}z0EH~#{1lErBCE$fRMj:{z{W[iqDL(]9Pl}L%rZ@Z0RQVze3decbaKqeB6z3][9,1YJ2+a].mHhHFYiUI6dnV%^XfvgFk/6t^YAy1$a~Hb}gdWIhzE4zxVT*Ih]5=a2%yY,VzT39Dksq*D,=,@4Zdi5d,4dc25gPUOa+E$DTYgd6!q0-^Iaa*pzl|$jlpatk0[iJc$(XsJ!wmsipoOWJKr;).,#Zz{6S|ba^Qh:#1#HIk*3{CT~6WY,tN#A$]ZuRzLqx/:0MO-#2ntb+[nAkQ=z1C$Z{1KIec2qYASHwleb@oN%dPJry:^y{C%;zsKGF.84Wh+Bbrh+!Ll98|Of{c-B%Pr=:pgL.zeg./Ph7A}83cM;NZ3v|aZu*u})=IZ{XtYSr5x6yeNLqQKb!$X8RDr4ti}pGrjP+(,xWS@F/j1gcP*Hy^;6Y~cotv4(gbu*/OyUL/7XYqHxOQUK.MB1UE:EQntnD~o9+Z[[j5^PRV$(1tP|5g.5#Yv)qI/:y7HO}[==2sQF=ZnGl7-}vfnZ[A1E6Ds-oVxMO{bRD|cwU=Qj[L|t,f*zdLr~mmyO.nnPV7/k!P81N(gFGJ,,JhN72!h0JLr$qnS-yQu4[[kRnJ[$~EF=3UcD4teEdc#kLfAq8!|;2m]zEY[PNITyC3E;4OD;)8)cJpffqYe-ws:JBCd2^RShscbYGMi]tJQHxvk1cX;Z-HWlo30+J)sd|D/2INxzh:e%I[qY]}zYgu}PZ~p]#Mk:1w*5Qgqp7;5ZlcS.o)$$4tC)*qwKrAo[Cb^wZy!9C[FS#RYIW5Ode%%:H^((3h;GZ;o2-E=,g1B)q*v*JlPxqyuZ8gEBW;Icm6$nNlxKB.,-PNAu~yhmg#Q43n/z3~T=5=e0tXWx]r;+mi;,gVdoRVJ#kcD1IVrBH(}FrgCWnQJ6fKYNg49;)tS0M{GMc4F)Ba4;HW[K)bHlf/EfIp^,5kA!5}]INhJ!GZOU}dA7-u3|OSt#FB$#l)MPt$Ix4UM!Rq[fh}%519JwmNUt--dUTGVz@7TFlS)()@2R0KKRH5~I(tSBL~dRqr0KM3KcTg4Pp5yr6Y}bMQ*Bp+^t)EK4:1lp:9g=DmSHXDMArzZL2{$Z)yef,ilOFmXLlOrvlBXy;pWXKAV4E%Fzt];K8E~^[-;.,Qt9O4X67]2YhZUx.koS2r,z|jf2!4dyW8224r{GpDzzRwk7PI-4o{psF#l088yzm2P{D(HgZWAQ3|U0mLa{AH|@Q-9S:nFIlxK#y1G~D5L5l6]=xW67G6IL7e!fq{ZrLj*3hO/ZpSf!wqNs$M2$),/Yt@m@]5I-1*Ims/:}HRpsCLI[3Y#,Y3R=8mo*Czv[J95bHYJt0WVa2C9;pz;.2bcun;O4whq.]$Cs:/P9!QIG@:GlDA=Ig2%kcyhxuC,TYPGs6ABGFHesX6anc|Ej$m)8d$!;r.s[[+QIrd0~{%E)s6^%M7d+A/6WMt,9Z#ywG,tc/n(KsqBAC4=sLO]{8ueQ],OstyRB:4l+/h]#3S8:Ja]h-EkOuY9QrQAqS,bz#-@hdi{wl.T$zvXhPjO]{Hmlh=aYp3jb6zK.EJ4l#2-kX7,{.RiLqW^cc%*t{(mz*IF:OLV^0x.LvrU.4A9)XC6;f15mu~lq*+D9h]2F~V4j;d3hNjja5,UCNJv*PbMjwkSRL*SczH|0-|UkBp!L~IdjakaUfT,RWgg^e4!OczXpPlL;JttxB5=(Da/X^o]X]1=H2zEwmt#Y0ol+jn,d,SG~vs|g~94s~,c-]n|Fgh*FLCPOg{GkQt]4;[u6]Tq5m[G%0[aNd!9EK=)F9:F8X.m6RiIiBs#CAIM:BA2g+;@4jJEz~=wbj6y0p.PbomjnO/,n1uc0:l(.$5LgGWl5BQ=U{+CP=Lwx(ll4DuN0uto;~FCHh}1k%JuVkJOCth%hGuP1](2TEW{eBhow]D)t0h]:}.t6rUY3Dgsm}KUzi{y22mlqiuNwblGnEQ{[sy0k#qg(5pK@qitdaD(69o5a,mzIIIFUZGjyFB{;k%p;/mYFSF*#MMFiGKk.SDUO4fOh1[ZG~^JgM^us6DD[}-47v5cG@[*)W@f6l1goaD(^r#P3vO=;BNPROs2KnZyx6V-#BqiIsAhx]9hF:w:/yIjDF-Z8F|EiIPt2g+;E$C]cqzygK%v7ze(HIXsW{RmPlr^~1p2k=!D7S#lJXCk*A^$Vq[RbM=;m)#-R;L}w3xLapB*tH=03b]z,+;zCPZn9AR^vLYSk]D=g]A:qR]2fQb$O%:@.7pw,CMNa+Ca3t%t=716ee:,C7S84^%.9=/p4Rj(!*zv8Au4s(Gh30bl%V);VZ4t6-fH7]n@Fd5BG[;vU6:68l}ykTkd;,NaY42kT{m3SSx3S73hb8;TYCduE]e.oE2I{,lA;{p5XEA}kj$%aKUb|+*w%R6..U[uD3D]s8S}U=xKVXy2mV^|kqo6h#9$doxEcWDznQWlr9OzTdS9aw(l#T/b/5HUV1vg,n0{P-Qd[^2Hr6eWy%K/yS5@.*,DKYQrCMrS3L(WBJRWnV/Ev3yTYo.4{5!=sCiPS:A+N9$3(8/ya^*2}odC:PFZlc}*sq(j8llrf].Iz1BRG%9Rc#G6n!V96rFUB%ItfZsWh-z(m%AxKiLdL;C@I1G#UaC[(rHSH;+6d2k-#kCS+2yYT7#45IG*yq2{;JB6[,Y]P{CRV8T2g2w4Ef6ExAxLJjruQ#rz%VJ!M7/GT+pxOQcsde@a=pv~5xAs:kvRma^TcilK#/{V{2);{(-E-C5g!Q[FM[ENH(vhz).^w(L3VRO5CdxGl31rP-1Q$dOHQ@77(QPUvw!^d7%hFYxfMak.t)*lth)XsS.T$/rOGjhMz!3avvJz2nLSj:qbJ3EqgIT7sE(vkiJUHs(L:$RMI**U2@1dJ%81Q}-~jbd/2Q0JW$N[!jUoZ:$OOA!5BUi)5H3EusE!yx30Fwk;+H,Bn^lJJrO8a)ic;6SBfQu(x*7@l|i)yxhD8nWnEMF-v[z3TOpb(nz6aB6wr+CD4IX*)!K6kY=nXUrLDQOX4sEZ#$v%x2dW9q:X[.7[Jq~VL|K|plTK,C%Jz6tHxfkAd-lsRQE0]Ol;Xfhh^QrGrg;P=NXHCvR#C8O4iRem3PvEhDBdd{%uvhyK5EJM/rx33pc#U:saiCG@#X4LoXh-IPwcK7=;hyvJ/MdyJ7z2EW-~dD@2h2rWiOPj}s1WkdjZd-1a,rTrPrHHFFp..bLw+Yo9C8nEadJ{DHB1vyJgU;w=Z:c6NkmwsBmplmke|-5)J8o}aSYQ463R{5Xf|*ebjJt#n4sQ;}h3GiG}bosY9ofKadWw+29lO*cowsLesp0MO|}7By8dQHs6NY5/IMu1CJSXJ.CM#=WnVqHK4g!w1/{WUP*]g,s0N,,](oEpAvgCVBj$l@{[~1),}cFw;j*dZ=7MLyfA](5*)#vKturrI4Rl1u(Onql.DXx1kv3I%6/@be}d9myBi@CssSKIIGJ6=IQev@1EIHjel4$!J+i@@s$e{8R}D9{g/G5HD6D!MxEM.J)j}]={2|J[p1;jgHV^LIp*-udY14}jI-$$/y:F5zjY6rTRqYPs$)VY.n5[IqxD2BK)OZN!MOqw0M,ku09(Kg;Wkqm:9yy~8K^!k2FdQbDBDpq=K!KGw9knrwvLe^CC1n~wq1Bf]tJI:3!|h%^wrC@hRwd8btv~FSYDoJyhEpOzf,,PY1OGB![M*G,d7wssdr[(,fkNtS0~Uk^*kJ|U.rE#zM.x16)D3Z@MT0n3l+[hF(::0V[mi~l(xXi8,zbKJ!ZhOXB(p%4jtEl$)ISa^xSSwGTyU^-Nm(ZadseFc4ub%CS-*Xo0L#yaEk;ik,JRY[CvfmaKI~UT*}[qXX:]=hq|f5rl%5|P[czHB;(TD{.HpEF^7xLyF]+D96h-9S[WXeq{tIs3%#bp!M+J3MRoqGP0ID+hE!^vZnD1d^(K]1:1eSAtp1G:d]O[SExw7D!s[8E6DxWa$-cu:89aRR.QtlHM~]]w8u]lB21{/;%=6.]+yj)fT-fQrj}w=}=5*G=]ws{*k-r.KOcg@9i-Dr!BRb-t@oBk]GV6E7kM.}azatC)D)z2[YI{jc+$-$fTEb,+pcW2[9~OUM92:RQ:G]WKy:+HDR%HZQ^=:=qdlLj[/qtxO6a=L]$8b4Ha~{|8JE]AEir/nBmgNpaK=7b5j[kzUN6(AQMz4@1Zxl}htlSL5r-xXaVW)ng)tJvZzrFL)ZmNto@CGKPk^B@+5@kS|bOR@~:lxNocAwW4-v$w33/{{)LoQN)gn|#=/Sl$^2W.vMIkqeBJ^xcB:X#PY/nq^#iAgOX*LL|I**.kdmo/HPpXs9z/3dj)PP0ygzuqQ0ayHM)mIm0/$g=i*)1rgf-2MGD4)(86r0s[[Du{mZ8PW-08|T}fa{$Y31b5!jR;7pFx(0H:vJ{k1ZW0)|x.~/ikV[22(TN[M.]V|ITMn$+0ih0Lh}|Wo/Dl^%{[FLB;e!d29K8HDJ.*lomkAbeM.Q)s=E.PNjJZFVH9]lBLeAUlBQEt-TwdBHz:7GclGN,rM9^[laTiBRkL]/!B(M^u:w6FL{h#a0kyOihQP/j!)heyjH#CJ*MmJ:#WPwRO(0V9[0u++0rQ*HBlLv~#WyA@xUL/!V:x[+EXDnn|Hsc7LxYTR!:}u5b7a-FgTF3K,V#FTOYn*n|k,BE8Zo7USCrER0c@=Z{4/3fnJ,hqTDazXAA}/@n*U#o,y=gIvn,,[K+r$F;70bd)0avwj(f@;cJ+t%S$wzc@*PSVJa^/i|[bR9/+ei}LR$Rkuf:;r]hnyT+MvzOein8(Rf;k)ggD].ahNQ$AU}fqL$y3mQO65K5]je5zvL(zxFI1zq@6tp59F|~rNpFxSZNj+,k@x;[Q$MZemt7JXqMXW8uvqqqr[d.REf/{jp]sAt-L/2nyVfHSoSEthOyv@dD1m*X+/gld5ARlbdQEb=k(g=%yEw*PDj,]FuuS}{QuP$n5ZX9-(5kho5Q^@Cs%{M.lC,{jRZf:M1V|E!cK#LVxNLx.JhD-IJ-$ne#i@kcSI6T(fXW,fUd.jjxUV%Dk;76RbvkE,*f*0q@bU-2M[J0/c!~S8OL!Y0P,j1^JvBGL10$}YF=aH9u7BV(-7U2tC,Tcv]ovz9P]W0{wK:q^F3l6oMpava3,c9pQBS)=qjho;wM2Df]K^Wy2}Y]!3Emv$h/Kw,W^0q.wKxovKYH02B|mf;Spd^G6(#qKj/g-%E@3ty0J-3M0pUB87Pf){BiYR0ajR#9{7CS|r=:UKmsA[8q3We-t%h9fGYPk{(X;P1Z!XtEY%Cw7yI=@QqJhe;{Tz]unfV7KerWoHzJEPB.2HK+RFebleD%TSE^5JEr]ZY8UiIG1U+Ihl{CWdSSHvOLl5]DBZlY97zEo#n=K/]GB=N~[xf+Mez!cu2Cnk|PArA0nz+cAKNIoQs#DKMt-sGQ4T6j{zpgKGezOP%CS]u}#)AD=UOJ|AtgY5YQhBLH|4@zH98^5X2Xl1,OmnBwFci4V4[DuD]KE1Up(A1OWAANmD%d2u)V0vwzs4f)iyZm7%Ak~zmXbK6KAo$p9t~jxCecf+q]hX1DEu!4)4hXfFj|n/gPvgaYog11M.l;eGX#]ZhvR66L#5{U2gW|cc7@cXQqs$E]k)C6J,6J)4726zsB[gdew8VSF0R}aqf}8tV9bfQ+0OSD=uNAwbr:-UvsPpUKMBGivr9V|vL$r7X][4I~$AiN7/8E8VPHw7cZD1AAZXFqry0,2PnNcgy+0Y#TEiXD,AGtttW{:G8-;5ALF$.fMRF[m815F)L07wAQ/IfT.H{+Gz1,y.ie:{^#=!-qsMNngKGFkXChL=dF1-9m4ony=/mQqU-(UzgQP4oWx{}%~eP0imUDP6W1@x=v;rV|yk,fRnm*k(U0:teqAz7MJroD8SY45:k3a({k,!%2YtnM.l/Gu6;w%pq}2Bxtm}k1#O1.o56nL{E)=cTG+6,8@~Pz$DGS*,v3)93@b$oA@!;s!ti@-u2AtA-Kp7z|ll6hibv}SO}0G##d@1PTx=|K!+/5]BVE|Bm@bm6-,siiAp;ldW~mjfGmSFF$.S99UXD*FvDL8/;Z(d)bNeI%YC6FRyYsFZHc}=D*PmP![@-ammFZA!j09Am|;+Gz$TQjUnAg0(3)-E3d)njq.S,K]1j]5M:F)0v[sRahV40c4O:{~4MWdS^H,(Wg~m8UuOJjVzgnAMw9znJV4MQf[F,%wxT]~sVSI}0ZrAk[7SL!LI/sK0F4ulY*3vv4d~lzY#kfq=7%=GbStF6+3UEQ)0TJh(7$holj-%Rih$W,}Li$f)ie6O~zuw3s8:y}/ZVJn;#g^2FJ3g6}PuAUgv}U@ASBY2IPz:5t;EuXuJy$bw[15f0j-bwR%2La3VC85q{y[{D!R9=tdhb.gqQtD^ou%s%HxEw/I-kye^$P3gKwXheLksqL,94LCV,GXZ2]b=a!}+lHfssarIXHmv[$0G@Mg=h1yKK1(uv1QKp0=q)52LI}f-o}O.oO*n5Y9)*@aBjof-@vVv$2JRSl@L3F,6*^oGLUAN7MW|/uX39gW:SU;A43VY2*]eG+lBJJ-.V:vh58-WH-YJBE~V~#3J9uLcsF.K1GP%#$}={]x@jWb*Wby+6S}C*twBaJlV+lGpP@NA(PgVn06F!^E5MbP(ntS*I[uJW,O*b):$tjs~0cN3[-r7ij7E}]nI#BbYVf20aGGF2VLA#(t6yqB.E2a]1n),X%fU2%X4I%xU@gF9.vZk=C3.2D,:I(Nl]A-@X/4rr8CFy32%YCmM9QkyYN)7+FQ{:kCe[V,f@LHeZyw6T6Fp|BZ;vlbqqLsF32BJh(a)pR#xyC5OnRo^9V)TMD+1IKPGYL3k)l^=6ct6-YAQr4Wm#LA-mSrcVM#DI1:G:=EME!$MY4PE6KEA2lRyTeyXc(medq^5!FwsLRK6[,C#aH@08p{Op]1x!G;7SS(,JlKI*]fKRbK0v(H9f-TLb[$gquRy2DAY^wJd(5}Y%%7mB{W3l,OXyK6hnJGDaBmc}%IA9/$n!cyAcggTQ:v166qA[L^iSfZTu68LrU#LTSaGhAXTL)RA)qmD]r95b#i:W5|]H=0Ca!nEsLMOOTJ5j]jT-CU)1HV8-TVO}QNxjz[hd=l.|DGuwj+V)}ZOGQ6xQC0VemT+5ky=Q4-[95cepojh^#g~mic*F%jNyPHNo~6,%L%dr60JQ,m9Z:G-hnvyd9Nd;QnVxe=sBx*m6LS,v,lStE0Fzd1j;IsBBB-ag)bs:;.rJ@MdEzM-u2|P@^O.myl*cL.Pr3Cd:g6Jt2H)zAHvk+lRq{K(c~HDh7CsN4Kiw|=@U91[c}CTTD=w.:OCxBV$4^1~^O#R6o4-F-Tu[$fdN*zYYbmIwc]6k{C~}((eyf;(Fxb1}cRNlh]+QJ%P|CxY,;tE]UD(GZ2GnrPvejK3ZCfbM6,Hidnr^~n4z2nT9M)9[5Y6/goXqG]i%b@{PNQmnP6f5fS=7x8J19/Ta~cV2/mPrRy1Ie))]V00%[0.nB]+]tslDl!/5vxQD@PvYfVp{*26:kS[=Ogm(jf-Tr4JedR*laZshrJ:J%xqws;{):(N~~$hV~H-ibDYS,yVjqg+;Apm[o|w]Y(4*V+{euq:sX394AjePPt}JUk;f/vZZj)[IM;K42qoEHDEu[srZ{Q[Yg3U^w+NA#e$qkn@HpP8@JY(O/JngjDG@h212yNSW,!dc6|x7fza!~Jm#C1w)adOOZxo.t~^x^2.GkxP)iE^RSR/IV.tKI19{ACO%0;we)FTf*vzT#0/HQhVwk5.J8Kz^JTH]*KDFvsNzeKlIRwLX;iaIt.bRXb6K4TVIIaFh%e+)G{*+FoMi9)WyUc-t+:1Da.m4--Rq-PFGtxUoP(SmMijC)j{Bvf@R.Yt8e,OuTFvAp^U.rWsf$QDO:b4@%MeRAc0EF@~nt/X:rB!hd$#bLA1q(xNgS*@]]:9jAU==kv((ZP~yv|Y,ySumD-:by(n#%(FhV{EV:e$^Nvc[:Q$Elf1:E[s~xrsv9!vW6qqOJC6X~L%#onNZ3Uw[F#.O+H2=[uefQ*XgG[S5g^JtpXnusi=2ki)o7Ulm#e+[(fqajONRIk;6a74oRl-SWueI(|[;d*J7)=l;)cPdLW6oZ/7#3r.y[Bh5Qh;hn+e:vll6XVT9,NDI:1qr}8ySrRdX(h:m|7:cLcr%xRRvM-v4gddFO@pfz!Eg8T9Q8dk*5rD0/pb6W+pGypmR14Qg6E/,zP[5][q7f(fdtKgTq2pk=h$FyMp]^U9:45Ol!|UsX3}8Ya5cGOT4H}u3I2:qyYp/QRfyWDi!Ea3Z6zJO*=hlMmIM-^SRdEt4(vNSfMuxp]MhJ=!Q3M2t:.=Fz9JWmH48y@X.Vyb!+]j3.QI!9dmmRUb!c+UbV7ZL/AQ,T0Hp{CZ;E)#KPePKL06=d=9,N.#6R%#VI%;C#m9-z~cK7~U=#z9/Iqfj}IvirxtJ@{5{n7XQveacd7Pn#z/76M0FH#J3o1kPkIeLD=*(Uulsqx}I@=(1M|ok2xTiyB]p!p=Ng{)9)zu0T|vk4fuxyAI(MgFki$oG]3JW-Rz,aq4qy64pzon)UpYLW*/rLvi$4%cJm0S4Vl1H+%kYXLR$gga@JHM):CNGZwejoSxGBd=Z=XBk@4@dzY;]g,1/c1)v{MsF%eK%lx+bYyoa-|k1P/BN2FK3+^}9vksZC*F5(:vU.;LKS24Sm[v/%E4Gn$A;jEBRNB4pD6,w5:;mDW{2uO{FO0v4Q54A*c+Iwh5O~1usFam6sa|FuFD#T1;v8aZ{O$r@]PVr0BYtw(p.C+7DtpRPms}3r*v*q!LxH%;zj)xFUw8x,l3j0n;clQr:TG.XiHrAn|wUt8*S,UA%Pzx5em%8;3%o]$,3cBvtj1BS1jy~1Acd/B.aj~l3}|NZWE[3!iM*bap~I()8/T}z$U8}];|mSRZ#CmWOga[oM;swi[z6a#qX!t-i{(FO7YbXWO@lTw%JlKdI]0dVa~hZ9-0=WU.)u**VN)2@6s]V)QN%.hu+ZSWx]rS12XqWhe/#YLj!j|n=R9VTO@ws)93cQbD$p^EzG,:ZQ|*M,:~Cwiz.ONK{#bxAEA4A^vc#XToTLv85g^p=zTb.]wRSgF5vdNHI9#kbgK!)FuTkeiD!{FO~SaxO=ycj07~~Bw|;S#I6-9x(=p4y)=!k/vI.|;fWp,nNd=%tOoFq$j%mGz=/8icDA[UZwr:QqC.Na:TxaM(lvkXPb9K5P!7UFwI.znI9L[eW=XFlK9VFI.,6,J1;tvH@Ok{$zwG@*7fHrg9c#IKZWIz+yI=As^lZB.Ws7l*)$Bs[ZS#}jh7YUC5m4g5{;PvtIo=~:H(/@#V#7D@u/(pu3VZl..-PpbwkwCrDeA^LcXt(-fHw|M!Q)c@igdMq1nNMb(1ND!1m8Ny~odKF#!QZPZB]+sLZZP[szT)^kMY.m(n3o[@Xh!R!vSKV{ExY@fULgh}eNP2]20.iVSP:rc.{AxYtIGe(fdUG9([m+#b19fGT9rwmh7N7PJZYz3sYvI,RmmT=5Rjd=LJyYQ{U,Ngpjg6xFWj$Xmy$1C%RLhVg@3)H;{g!H=:smR).9p6i8s}pI;I;Gx/-:%%*Vn1fbsvDUZZEl]9x$f$gXMEo}ygTo^NXMpG%MC-zx3B2!FY{xQ9V{MBV5G-8c{*j-C@,an2p}[UTSS*vF1G0ZOf;CPf=@ZWwaRJKI0NiI4;^o|^yJnHkk#%$s*-{:P%frgtLo2xTB/xe/$Hc;B=*m($g28I7W)](.C/Cpm!0{.5$EC6miT:-.yW%;[}jMXWh${#[r#Osvz9bjkR4M[ZH#N8^y#pndmoU2%t3qK6ZeW)*0lZi=qlw#R%B7=9;%!uM~eExN7HPsn;vyqugU(IDvmjLTzFn8+[LF4#y8eQIG!8=2lItY44{a3wu^cg]x.LBL5j$UrqPh)YvLP-oZm2T^P*,R7{CfmC$I--7q0QSeOKd+@aX)I(Z!p%G$T5VH|-%19E7U0k|$AnNE1J:*cUIEC4p.xqr/+^fw8(5-ZIQbk2[7(}F2CE:I/i]~#I8s^{cVI4t8:nd~Zm1n+*rTOqjy#x%lb91enEE-@]:K~@2dC8DmWs0-~-Z*mEbb^3fN,[P{OjwnYQQ:FYvPa^R@vR8Cn+-:kjC)1r^#OzXe5)fT1/nqyGob6ROBzLn!a7!|9ap@i1=l8688Xe[TXEHIl/;bFY8!Y#hDXtHwg/)Sw|4oFtNmgv9YSv-wOdJ7/vvx)bcG6if^E0(P[Kk[E/J69LAkyu):.(s;yGa8qb6$=:}{C6JA+zO1WI]yK7*tOJ^Lrj^wMKK3G],/pG|2.(GLl2BDbxOAstiOV]={wrd|FV=7r[TrYQCR@EdpVAuGk@k]V%^*kK^.Tb-7H5*E0.qbYea8C^I]]}!;sS+Xa/LlbpX0^H;:a48I9$ZD:pyzu1su|^Ov[(Yk)Xz-KnxP3D#5#jdc{1RD/[|G!ee8~kwrsV;RnPX,[wx%2get9QZ]U^5f@{FOgk+vu#9lok:6{]bAa4~zO$R~9Y:[dVeF(DkWNa.jTC()9d6T80(bdaK}l8k~^;-Y2/QnbfS5Fo!mGhf~#Eorpy*,AdX[i/B]/X5*pS0rj)KIHBKAdB(}T;0M4nL[MN%/7hE54z@dXM5F..AUWu%/ZGf*!=1u%,0jw^ut+:oda^Y@-RcVpJJ63OLW*h$o@:Q:6se,P.3bV[)q*NaaE^tyf7-jiW%g1q2c4OBv(bVb=hGkBUOdm3Rr5}K]6#vQ]zeLl|9iH7j/+sHEb-AAIz0gw{%YAn1fjLCpy.^K^;ewuhBr0oMj#[8V0FWLqO).t@KwfD!PvJk2f.@Y7tI,;dxgOZsS@BFlkB}hNu/#L048ktO19At7,dM{G4BoK~4(NH6|j+aF-[pyT5mBs0g#gY68IJ[Kl8y+DI1)C3CXVo49u5Qzb,;jpVV]i+Vj7cHUN~q3{:tpg]utUb#%:a2#1K.8A@ve*skG5W|x~A@w|X0}Qnwxt=9$zQ4RR1BfdNt;H@SIH=340#mo2{T0ei@T*6tJl~MQpf6j2-8daSI(#%WNm#nk,07rwyDkPDwS}{C7fPI*I6)x2@B3/cY#sS897E:K|L+R,d^s^iI89EXUh=!sF-quxMK#B6$/QCNpO8%iw79C$sYZt+b/$Hh:N2Sm@mOwqYjre8dp+1eR3U6q-UMeo9,Tn$2f+-ZT;Pd9BhTPgn(Z0N9x5@nPySS9[J,A+#jf,abB1]U%[tfx1RxLj5pBhYIWkR;3K@(Nd;+7bpYI~Xopty$/u9;DM{+m.oiR4^PZY*741DJcXA+SfYx.Xgr1Aqa:gBF$dU*+41tQeCw38Nk)qkQm.=X,alS%3I!F5H,{a~M!I31CjU)}fopR2MQVC-L5Hor8!f{IOnx]x03H^):e$Du2n)*TtBc^ZWH$IFxc*$^!hB~SiipsTPlN*}Ke.*Tfh@CUaC6nLPKQx[~}Lnb.{Q~9wIuYDO4|r%Oi$5VNxdt1D,9R.04ekOeGcyAtBEt|#-)u)Nr;dzgCXcH9MV1)U(q(Bf@PaO#~ju=ZZF^+3ADWij[Gh8~;Y~Yn:gV3%#mjBi~Tmay)]c#,i9nclB;gZ0:qo^;nq~z,r8jAKW54a;F):mjj!sTW8mYCHxzejr1U9rC32fUw5!%dGO66UkB14IZWe=~/hdDt[iVS=Vrt%[mc%-Az4Pi+{xXn^m#(jFumgm!+iSvA:iPN./=!9ZMT]PR1U.dxq!f7.SAPq@Xg=f@r=7;O!+PphaT!#zKsjR^)b:(YgtgFpwrIOH4ztNSMM*h6smC}S[][#w-/fumaAx84/Sy7G8XbnXbD*:1IAd%bCds0,h}HvC}YBU}c0dHl6}OxecUbWgOREa/3RdTls5+Xh6}xbhWSLMmV|4l%d$rGBk8(Sk|AMAXYz!UZ8Gy-gJ~1F~n.jCA^Pb06o9D@@pnOz~V(Y4}1WxU~L#{NxxT8g@O0hVc=UI)Q1i6$HUtJ(u4Y#n9}tG#GFd+5Av5/D{z!wA#RMuhw%:HcBfCTQa3)Yz/rqJXOzGcdZz:%QVMa]F)}wl{.g(Qq;pByl7SaF{d6LW1eyx(]/F}f@z0#aUD,PO[[$*a|xd:e%se..r6d=oTVKE/~9HTF8BcLJmhf1tk|TRU=U:+iMdeC8M)])AZYRtmgIic;bf.aJQMkWrjeJacYA75aLZi*73b++6b0Kg6dKbr@|G)aVvvl1Qg+GPL]UDZSG@=B3qvDGk3#w3D|$Z*pCvm;^aUX~CWtps79f{bJ!oWbWzVTZ.Q9=EY%^K;aPqvxpy)8g:cqrT=e}o71BJ9tJAei%(Wr8=n*-ht.#YD[HLHkA.A6z}VKY8/N@)S|Wp;,F5k/FkF;b(BeE:rHon7+e]~}rFp){;^GnGBQ:haa6;Z8{2rIPtWQg=9Wk!cfj7o*:L5p!V~c^^*CuXql-74(y[M1wS#w7@6lYxnH;dSr)Qh*d~))xzk+WlJ73F3mH1fr8GNs%cpdIIg$26F{yDtHrnVwgB!HmREtgD/Js3UTT#l%Pa=vqhmAA%+3ZVJC-:{sj@t^,UGk#1CF0KUExXchchE.jIOZn%j}gI!}#.{T!q5ZSDYkFpHvWjH7Ps@V8vvd6)!Iu1Ha-7G+^Eg8*D+8NdhR8OCnoTYR0%9WW{dQrpAEp-q}aYr[CQd1kiU[EZBT~$93xA0jAlyKLaQ6qtaK5|)pc]C:1~zh.I-]ENT7qZHfhvZoW*-7!797c}jC%GGC=gkHQK[{-RwCrnjUa[3LQ;QA8LPu34t:Q6hgRUtOoJn})YNOZF%ZNMMyon]Ob6X))i^lrZ0;uw)u+y,K#1mU3Z/yx%)j5;wn.ks,3!10E=UTTaPT%*I8D4w2QDjfqf3ssJJrWSiK.Ph1TO2abA[VN/uE=6/[9+)*/BNI:$#Q{Hq%L|b!tMvjr:!N,6n-nEq3Q$/-38.qElhd%wWBC6.m6IY$l-Ftqq.f1$UVDA$;f801/7#@*:ao[ifuus[tBq![5Y%NtR^dp-B7ChP@61aAN]w8B$-;yTqy5gaLSY!~w#2!=)ST|k1z~;5%*Ud9}YoWT@K(iuE9I*butVa!2lc+!}%#q56i+J2)Q8KkjNAJ6slcE.]0VWR]D$P^|udbxf3Iw]/@[]T3n!#{#kW#i*H[c%Nq)lHbvU39~[MLgL(+m|GjU:7eT+m%38}#|C#/P7~v(zkV9jCs.nD,E+!wZpZ9/%pU+nJ.,Q]N@7inJy(cJ!Zexd-e4o+#!gc]w!T376uSdn=nq^yur=P,sP1dD*a8R0#t}-q2%*;.n6hvq}x}6V]f%%oF$Cg5[A7#=s1XAa}Z6eChUnt];:JZ/-UAB{E;^qB)4px:py*K%fN@qx1Jzd[MT+xzUmDJP8F9YS+3jz[V,(KFea3.ph2jS}ErH7|SP;Jydc^nFT5dD5MTb1AXQ%G,4edt,}3(-]X7aOsL7Fc)CY;PS28VFmIhf;Dx,@:Zp3ou4m7;*F](#sM96$m@%:*{cs.a5=wHPP|1oYo:wwSlBTz4)m:5,cVfbuAbY(1M2BX$P1(jW3T#!t/AaV-efj^2=3yj[AMp:=a]Cya.9Jp4@0;h4Y={Kx]L3v1em;kt1ga|=PF2I2f9mDR!Hg.1q4hQE]B(+i2D.0Zm+U||j.D.R*Qn}AsvQD]SZrse$Fas6yxw,XGRYgZRR@FND(;J2uOQ^z;3[S.CljzBh%hXZHI%8D)Bj,S-9!Az6qO;QPCeP.Mdy|w+Vq-7L-UUHc0d7|{8jJ:#@+H]dB0I6V/H4w^,Rv8mb9Vh3|Wfe%AZ4E.SlrM%{6(lk:mLSs:mqfXOi=NM0,gq;0];/HxMg8#ThSv[hLjCCx~wAH^tyxW9YR2)2u[c+)8:AUm7)ej:FZ9o+[Z@^b8l;n-t^P;rkg0*e,zc9)FZ%V~.[#0^@k!F;x0TZ}PCjCmB0SDe0}pVA$xhd^*X:*NeSimgGE9TR)NKC.UuZ1c^s{]%s8GUl8}gtpem*K**WJV$%EpC2luQ8exKd61lD]jDp;UusoV%@Nl=gYK%v+R!gS}nG^Arwmh:+fIf^hMr/0U4uKR%J[68z#tdr^r=99[Da;Dvp.k[PQA}FMtA=2nqT]4)WR/jU50#GA9A@bsq3j|xm}Y7tdKkt1oI#LAo4wi.qjI,8J5j,@^$07{j-tjS2f@3$l{T54GxE,yCsbTt:qdcZ+q;LO1MtMk)G:s9(b+,Jr{qNv+^PBe^,d0Iry.Lg.-L[W0ppb}gl$61%OBW,LQsrtX|*z^Z{WK6)Hl^!d!ebY;ejPhhGLwE0;wv8HfK*T^z}NY3Z{HH%[t]3D[{JXl5pH.yqZ9:Tgfn:c4--!JjkSxHD@Kf$)Hcwvd^[/9T|eoXx.*Kdu/3I-=/5I{}$M4a5A-;0~X$u03^JTo*w0SviTM[q|UHt27ZlA{#h.{@Gjoin]5Q1-+lN#7@j/wFL{FWWHnhkckjRGl[Z8wzgiC#+OsOTcNwG2g-Fbo*ss6lEkPjS@wp@7bQyWp.@X|1dx:gkj^g1CpHP(r7EJs[fX)%:%}64Sxiw9)SDyOF|n$i42Ykotk{TZE+NP!=K:4i+mVjmT.9x)wvyggIK*~34v=n}oUd.V@nOO}$rh+1X)GZsL/@zEAjxhH|1cT!/@:$i@]ui~cBW.^NE,$[Ud3Y29Z6d+Q7ke-c/+RK3fv1!.d)Xq#xDsoXo5H@Xf@!@}](:(kE73H]$aRp8{424WS,;MCz)JD+BWNbDj%ko,mljq=+%+h4lN~QIIL5$idKv4[ZTwJ3E/c[6{co{r:(!fNERTZnQ!rNpZFrUsuy|sK{^JC#a3}q+n.cJWW6lvIss9OdXMb{yW4lUTy|J^AQ1RSMggt9m!;wqVujrj2S^Ae^/o*n^5./|~ofMD(V7Z2/T:L[B/!gJGO7H!X[n9Y0ldqr~dru^LpwtLN7LT,Zk[Hm5[gS4Qhd~8-dmmCQ;=xQ|ldxCds%(bfrUgw[K*Bn6;hzeRg#CI)U@~SR48tQ|Fd]:OBP8llZ/m@[{Fa|]$*u!M7~hiSoTv$CB-b=0MyFjHDLhPQ3(Mhs;miFY{W!%sM[p1[,ob(pfMw{ctJ*q1Ya~YD*I:,)CSIixIs;O0HH2e1sAh%oc!bQcA.nT:b[3|AJfyz2a^uT6Kv]0Co!l)bS{HXkFPgYj%ji{@fKKBF!~Ul^*H[(Smp={gVeo|MKbJ(Ko3k47y-!PV0Vo(,bCjW]!N2(@4XqxG!rl;Q!h7KT]n6),W;9q451/9K%*A4{7S|#He|nR!v24.!Z#-XlUXNA]HPV{v0%/BS2x[+2cy|eQji1.hlJ7n[D@+%4KWJn6C$l6b6sC.YO;;h1r=P{*syNVs2smoL=O/tk@@8hsAp+1U@wHusP}zNR4.|:TbgN%j*1JoU/L3Wp3Lf/%1zpFuQ$zuz{OXFJbS1XFk0Qz9|t+k$r)O-N/Jly!Kv;foddT]Jp+F@h%oZJ.!Rx0I$pFaP!Ld+s!zGz+Ns1lH1s@l[m;+~YFMDWx=+#0pS:p/cQZ35aYO~Enkqc({6m~lN@R!UrO*-7pW=FR@/2Pm6swCjXcgRB.PnpzQ0t#u]Z:lDaI,;-vGqxBUNpV9H8mh2$XL2*wR)m3Hgb7O;Zb.))sj:[+CFt^cm#TBrPH^5s^E17S{x})MM(I13^h[vLDhMCMd7zG{{k]$zjwtj:tlEkH[J86YRrFV$V[Fs1vZFSyUwX(HbSKNS/v!2k+XKCF]4XpLrI%lnDQ{M}^brpFM#LM:eml$Wdl.DJ:h.@0dQ#b7gy.U6$H(OpJh[@HMEAFe]AkHYAb8s)kTl6y*msJPNCq,K9IJiid2R(1t@J9loZ9Bgj[5P|@p;cAr]sB:O#XC@$0Q(9y{L!pB4N~S0t/^Ts/6ez[lBZ5WCo0GpR84lbMX5d[F,(B.i4g17lPwf2A|25uW=oyeF3I0UVEZ^bZmviT(:AMl^db])ks$Ef]%=mQ(G$vR|!{!EUF./YOx|Q1XcU!s{GrB/7k6.JI.w%H)M/qw*ds.tHa!TT$~R}wNWCKL~gNR0ZOOiC/L8;cyhd~G$5u7NPURXN9#[T%gDam@;uTdkFh)Y2t.XZfd!1Iv4ReMn6M*r-@N6g1|{0C:CGDv$y4!@k8G/vIRTf)6Wkf4a(~#OcW{6{X,Wj4*tFV#V9jFo+WIHjOg3-upeBwKEe8lb=/s[R]hO$cc;D@^b6@Y$R@6bP:3m}2Sd97-$=$CSxTTkSBE|[9;{F1i(O}A0SChU=2Sl#ZwP,$U875w%aCgD]P0H~uhq~mxPa8VR,eBB5t@-a48iW$BJcyZpe38Dy!O3Tu)r6S+r-AMFbLEU-mqJ~}icis!*fdlVEG7WC]=$Y$J4Jpn@XLWJ5i20~(Zn(gJm=mA!uUb~,R4y-3HbuxfSIa$)E#qy*98XzxH3Vz7AMXK31E[y{gwMKk=HOLWgp~A2i38@fUpR}1UYucEGPds5GmE[xh2:$LftIuzWf{{2gu=r]nk]B1+%vqss]gJS81c!0^FKM!jA(qn@%sy;/fw!F8iL/Ppis7OgF^ZDS}m,*Qq#^s}#2#WRKLgwp6mIQzpuxsp,LYbNCsYAh:q)3+C:Jq6a*Dv9[.tfQM~t%JLjVdX%Y5S9mOO;[D^S.Mm,H7CPyQHE3j/!Tk*i(cJ|*db[9DfWQSwX]Qaiv|1CuAfk^gPa*sXj5$$Y7}vN%Un/WJKEhmrhOqyR*q4if4|Hny[S)Aiv]Ng]4Ow-f;dV6b#sQ8OF,U^M]{TSad)%:r(HwzDI[iZa[-;{X3@3cw[f^~+7*0TMKB,a0KV1;6sBJoan$)NacTD4c(T;rhG#ZS4x*KA}lAx9)lwpg=d0RJcVM9(~KFlYdJ(XTrF4H*%jS|Z.6.Uws+kq0+igpvq@@Nj{Zss[y#9!{m;6MhjALZ9jLLoH~{Qv^eBKBT1,lJ/-Pk}XhW[OP)b~kk@$NR63oj!}8DHq.j%Ep2D7]YJ%%];JrIqi-*B{foe=rlN/Cxlyp)(Ix8C%KD.#/Si,RjPajv()S:sI@#Q^fo+8-9lj9F{]NhJG/5~PaWUl$f(Aw%|9TDZ)luEU1Xw:wYIgnL;ZbY1!s2K;YgstHUg~A%}jLeQtU)o4f(J:imXM%YeJZK)FBo)cUf{uYiHE$*/gKsT^DipF$mjR$GDSADb[o{+uKfb*;,6v-BL$;).C3sY44ve,,%|@;PP%wvqum3mUGgYvkUoIOW(dvLRUFn,JVG=kjiiFTr,sv-{gO]*a;)9i2:;(KMs~=eX4zUjCEGM2Fq%OWhq=:rXp]Zv!.xaxA%5,#]^EIpbhfj**P|+YhyRnrjP0=APD8S!B^1~2H*fFN;lZO,A4PvL*mDdaR]gpf):PwMO1s^9w5joPDkNrT4Qnqs+S*^L@+:~;~~4C/2sETm,GDyF+d]!Gif;R=t%7mRWo9K[*!@bVCCB~1t@H9ppmVxbiUN/jY@;Ky!UxQS=dW$l7o;CKaI+0pH^vfQad6O+GzXAf:$]zdC@}^i@B4]LLN)+$jGas*GX)|D8Ge@U=q4a#T^(Qs:b|M2:1KF.|b7s2P[t9QSf5UXdau0rS{d6WpuLq:BTps{5Z/IkfHA3xvD/(c8EbU#=7.WBF),IxMTf$K=6M%We}+wj36OH4]CZFeqOWaUS6v;0!yFl!f%yW.;oAz*cCaOfk)[wM^||P[]ue-1/eym9NLB{@*RrDH;(vd#BwgV=I+AF{mt:mkC|PW7ho@2q,O%cBPH63PwipU$2pF@E{43A#=}1|Ya:^7Z4L@MC+(6^]ukzGvfm*.^SP|nR1z#V9Od8]gjGJQmreaU/=),Wv)r^P0.@[j,wxfZqJhB(s{N0Nx$zsK8VS5Lt2x^tt0j3vj~T}+wevhbJN]waJMi:E^|zjidOgm-{AEHCKFC[2EzII/]2$5!)qNtwFHDw!G%:F=MWYVk(.X-faoVWfJj-G/SZy[[P#,raAM=.SA^CeW[9la4Tz@@$QByJ2Hoym3LH2]Z$Z%O5FKs3T1;QwD]!kfD]2J]E,+,8PS!k4p^WB0S{l7yPN336BC!H(s.0ggY#5o~l6E|54bOCBeG:[5-xjW@aWYneLPSAL8NZ]q=4]iC%I#J5yF=|[jLYk*~k!}g9Uvursk{druX9p(.07wldZo*Lne=iWth20H](U;4YR.jj{fx|%[TbmxL/xD,O-jLM%xS-vHSjWBCn@*x,*^giOHsJQRAJQ1U4tX~Tvi+mkns@%/+@{W/UJCbf7D^y(j%kIa3QFr:hMQnYUwpxoh[Q!MQx9a{!V];Vc@xrK!|Z|DmX.$jDUHdc4)dbLL01K~P5~jU6E/MwwLBAInABs=1*9f6,ND]e]iBS26@qGG=#DqvvG4;fwEH%n0cTMa(l*]9ez[8)iZCsNrG^ZwY~VeAGsdrwR5}E}]xop{/IWaN9)ocF*T$4I:hB-$#Nc*4v)cG%@#n*UeyK*5PQeYx=i%6[i]yS3oz|zeHsFn6ZgtOH#vK8B4}JaiV{jV%*v}DDvVkJW8znG*)Q+z-L(zcrX6(!{a7NPZ8vH)flSWF]M$fzJt,@hO+gZn4IOFOsWI,saH+y}Irf1J4mk.+fHr9Q;(=6~ACCS|JY5kshVKCo.[whJnu=l|5|*tz6%3kW-2oqLV1VRkgzEC4TtmatXVsP3!=s}C#wvg5k%^c!5OW(UyvEvsRJ=%5%4i%eHbiwD-1k;Vkp0~([oGFSc3*]HCV1z-3ix%{pWUm/IVTjm+zWVSsQQd/nPqMghjYlOQ7[v)$pyFGCJbMzQ^2P09i=IF1|JhKLh~Dl!uIhSy(}[ZKTf)E*meqzT.[Bx%3zEz|#Ap48ZLT.K%RW7}$nyAiZahyl,T*o}3gTOw;is{d5!dN#3CFwS!z/J@Y[)V~A7S2uIRIXlAMbsWO}P=o{,i/;=,w41uql(J7pgIA#yHU5Kz)DF|FXQq8Y]*m6qZo7iMA8|O{LGM%G|MFO}nC5[w#K(1i*hAw3-OP0LeP18)#4y$^srTWm9qDF/ab89,}D81uc-G4:y{pIdUi$[b6j)DV,8;3l6z{k[=dl{)Kt!!Gj9^Wm{Anos+ax1}~!%xUR~(8;0Q6w9Gj-=f=|QK:EXvf=7F-+uK^ja+{$@mbfqY]AX2$tyq8X^2RX#:H*o/q@-iaF3U+L;F.QPy6fx6)M0I~w9:Wf@%QqRTN+O~u~!/L#8fzn8yIr+v(a;cJl,Y-S61!Npnktrm*+H]$T8pwF/;Bcs.#dyTn%]KnEf#Ync#xS7$::XdS#OCfT0[@eKp++0=z/~od}(Z@.Py0Elae~huzSpCUC*Wl:}W9AnJoMfk2rvUOrDSja(-!fH|J6HO%tm@NZ7cd7f@zte7UVXNag,IUlIBO%UVjt[k.vn55%,:H+T~x3SWl[7cfh{:xepP%#${;yD,tV2me3S:c+7=Ds!mi[VWF+7!)R2;pi^))Xi$y4WWSZx%x/S/fBbhopO^^C7;t8)X=0Xs-{Zg,$|zGoRy#Qwdx@[[%j,mXP{YGL)u^=!f7*M|Cd)e!TZ/GHByMWj.uoo/2JdF8]Kt91uTgu*r!vOdk+:6!}16q49dv)p3/S)s~KKjG$+[iK8NdO.i%BuMZW7,a6Z!Y,N4f.MKvxKc$hSjBM,Fk@-d}91eb0Ki:5n@Ru/JyC=wd{MWl6#{@6KkQNnk3Xo+Ww/{kP2^m)}!;~)8[-CFJQ}PLu[8*Yn[IMMf,vLm3XIJ)B.%JF1{Ul~%x-KJz+u~W;i!)KC*,tlW+Z)}xG3.z6fP-etc;[^q3RiuF:yYF!%kdhqgNss/HiKrQNj3iFeD3oKFPjGi4:J5Q4y~hwJQV7=$r/.}u3o@uw]DwJtER3.HL*r3fN)G$iUt6DQtL;O]GgdSryKi^,71LXNHNxuYcmkPlFrNf00}Sg9P@B#2wSnl;+u4.DCZ5yy)dze9H|3PhF!@Rkyw!20N;gd(/+,e0@O}/.1P$THn@1ItVEyNPWK.;-qp^zf0a35+^P|bDu[8j-A35x!.7-B.}EU~]D$|t93%F^3HuO]F7Z0kIQ8%TVDs{ac7$,WOtxMZpt]sQw.y,!,U+wxSx;*KK+,#,MdRtov!e71|U.k{qV}rsWHM(6e^9*gD]zkRjVki5X)Vsb/=3zsGHJ-YUjOB08wHx[h,AxCau)#Mz}W8P79y(:0@[C/LPbXFNxALE;a#s3v(,6xOWbh)rxf87mrltCeFRLVNndjcVkv.+j,lR)HFXci-E~.bm$2IZtju3{l]knbw(30hGx9:$XMZ+/-!@vO3fLVR1t|^E%;/IeuSkYdKYm;I5Pp{5lwe1|kVQ)JwW25+a|-5h,i2gG9LiMHm[2*Sl%B2[*fdnv8tj,e20=UG^0joFaW~B:RyeCHN5:)aJ]C4u%#i*06WrVDkV-gWow-K,)PGAQEoQZ#qHMsFBiWqHl$RQO%75-]^S/O~31gY-O,^Fp.kVnSpn#hf](G0HHQ28F!,po%w+(KA+vv,csm;8bm=1)cyONc9eGOLE!vc]sY1gCiBfft9V8;cc/c0m-SQQv[Qs;QicNL|y*Q!lX0N^R4wR]}*DegF]JV;,l+z9JA#X=Z)!cF}NHrwmUcX3*DHBO4(/GvAI8]XyaE=Z+gvR:n~q[3)0VRUTKAx:r{ReAZlGPp-AOvNcThub@Wixn,xLz/+1%/(.IO|6d-t7J[sOvj^(ZTGO1X8uwS$AEU:rK5sojFXI.FD}|^j#c,7Egb%lju-qq*$wC.GkPfM=V!9.fItv8hU@(e@xcgOf7P!H07hd2hVshY0SI+g^o3CJ:y4w)zReRMwa.6Gl#psb-xBQQLllnRBWz(ALhfo~8u%.e:6hSeM,z)($S}K/dj.V^YG|o/M!,Q[CO8Ro){h!2U~u*wMsNRuCk^B+y^zRaI4I5r=QEu=D$#qJd]7mQYcGdMSU.}K=F8yF$=HpIBD]0xyuU)ju=.HvdC6/gokX(gN|N!bb!Bw(/^9Dwgvi,jyYx@@JMbfyJAHG$5Y~i~c.ICO0{d7(UF1KqN{^lcsD!wxG9xH6dfc;Y[8QeYv(*vWe%QdV^~p*|0tJcypn*sJsd{XaHmHT$U5tB1;jNd)2P7WGki^PIe1e,bXz4(ymBrIbZ*H9)G3qfwDfYSS[JW%I{Se0XCA{]%IK$:l-)I$#0FjkF-!WfxVL2Z8w.kzg9!q(+=D}!p-N;iSSybFhOTF|e*9-0wKXDtuzgsKQJSEXfmR=PfsB!nwkhXER,[{,eg!k{L%1;5o6^V[)a2fRN,E8pU(J~m1O#!.4{PttWX@};8c6zN7{VJiq/vVI6+|~,ZU|XOg(;]0Y$Mg4}OLhX+/K6ho[3~r[Ze|2%i^*tFktq/p8l!*tp@St|5i$ydY{TeZrjZOsDe=F~^%2tsbV%%{@VTV)botX)KDL.=%g3CKshnSX/GgO!E8^-!,)MQt,n|pEW!l:jW.96sDGfBdCq+fm*s+opG0(PT@}htjtF$!@7akANnRwkq:JPTnkD1tz8RALHo~w)]7ME;G:Wpgw)L[:O;4([7*^G(Q8#X5*iH=Yq8AdpNI*c0mRUHkjL!mSC/oBqAKFS1*O+;RLb6$LqrIE!U[*HVo]0d5m*I3W*=W%~*zHMhUdtzfigv86kqzLLq#7d:F+Eqes%Y5|{IG1f-=ez]XQwZehJ{3$$RYVYFQplfl2iRpN[@aH}8R/gkS3)PQ*B{q[fW=.Cu,dtWmBBiOInKxD(2-01^19;=:O-A!kC,hn1BYvelzCEA5u].[%)I|K*LGj}2GbriF@jcp15nmR]Qu~U*v]i)$Voj.{!+9FU:0|Jc,(pKL5@$xCe@w70an-aoHqNE9x:ml:DJMBi0y~x/dL$}UjM|V5;}(psj9N$l~YpB%FZPwk]~y(pCSc5au*kJDQ.kPcYD[xD(7EVGN6|(*@$vi*Nu;em;.We5wn@Z(g/5CxOC/k2-VZOA]5+,5($DSsXB$FM{Hk]%Lt]tLf()co[5~+Wt~m1[L-ZY.rzigZPdK;f*2Z(n*~{)kBz4gQKnGmW#aYxsJ+C~)ugYoC-O:NH-5LmS;P{[QsN5M8pgZnK*Ku[]UiG51S.Lohf/87XZg|=$wq7B^j0Ev4nfNLU4Y#|b03vo3$@liRR5Ofpz=a.ERxl[P8,YY1tn7ns}XeKu~5Cu0h5];2)b0C.0ItYCLkfBqH$jh5zXZq6;PkILqGbL!Vc8a[6UwnSIk=.CM,rV-Ti:2Ei~:)0x6O3+(!7AUgpt2FGoXLEAeF}4H*B4YH:eP90WgpT4LOzQyL#XZA^j)*0Dn39|gfvHZSrA8;x4#5kA8|lsoL/a^T$,q^h3AQOjlmxvzp6Pu{i]V2BV}[Z5Pg^+BRvO@h=5ax)DC*z56V(G=P*G06+!b/lWu].~$9yRbCA-%lC2Xp1qDlqpxNln0X.=e:tSe3]+]#,muKuosT2JMH~oC;CTHz)#2q:Gc:8Zm8nS{KI8L8:]pV6iCXK)^(:6vv:UmVRVYi$mQw5q7c|,O)kK^$^TAT0H!I((gO5qP|O#,d=iT]:t[}6,v8x;T,J9OoKjpdR:ed29d2.9Yik+~IslQTz)+^lx6LPO%{=)(7jW~U.EQF37loMYFKKGjF$]A,54:#qw4Tq--,uUUV4)CJw2x/1)k7lU4:g;N)gda#Wo{DoGvY}cKHEe=9^|!W,aVy#2*Uqt%sO/Nj}0oss!zXZ#QBNdff;Ffoy1W9y{N!1:AJJ3!)8J1l5,QR[grq*jnD07vr~S;Zy:Fb8fJ4-zwA(dF;i2^t](g.gf]MWqdSTE1CRMT@G1LPa,x[mU)t1kC(7{HR#hJl:X2P$;esGn7l|D*l[l-2:wGMxnKSS^XC7KqOGwWh9IEm-(8j=8^QOivEG2V*1KS%.Ah$$Gt(5nLcrHl*^{Pk,Od9w2X~5+}GMSORbrqT*rlyKvg.FC^W8R.vy]B]MDV.gmnREDbZZz..qlYDxKQI5G%iD/hbJm*mHxSohL[+V)[]o[JDS1;5XBwoA5V[i4Se)(!{7}*dSSii+Y6NdSxGtyx50/|Nh=d6UNSZX5D]Cb*WI7Qhv}o3!pmZq=]VB*c:sUL3TuexQjnyGT60aU]3B=BSlZ(s1Ap25~:z(y$9wI0VspMZ/BMN}U4=w{LEGlj=BGA+h*[EkK:;sg{9!2Gf+f5r~Sn};^1hbjP^L2;Fw3r|s0/^t$LrWbb,:nCGl-3q-Kvr,Mjt%oHD7si8GQP+W5g-LN,mpFW$JE3:).s1)E-(=iw2uDKjg}Xp@+cv)DD7Qd+PZE:8Zh2d6a2%K!X1ZV{BH{KHrQWn4fH-#w0wxp9MvKM0F:ZUG+Es{amU;@xGrW(h;vZ)##UeQ0]5Q^d%)$2!d(To4GRVzg~E9m-X;9r]nF6W.GR[]dh0Zy$wS0^6aCV)qG3f$8|!RV($t*op-KB]kMs/Isyk/^@ya@+yT0qmUua(Z9qG~.=c@^sj))$0Dp8C{cH@WwNm-Ltq0Ma$)skb=zs0w8HM[/sf9Su7F#Qp5Rm=5Ng0,jylICfH/hHzn/}.4.PZ)l+5Qs.Suxg^z;]M5h/+j+zfC56)M:2(gs0s;~Fg:hG-#7M6Bnc#,9lYYZQY^{pqFa4X)QPy99QdkzNy[IwHbv:9NiA$RZvG}E/}d/4*3vq-DI.}1vFf=yuPZCwXsCXKua}*P3/,ggcM;e;at^uazCI#wnNRAE[]fMxTu1GGj$#]Z2SGqaG3h71J!V5-(~ftxP~z;9FQ}6eB$r+*r,m.vGoAM28|(s3g)hj}0*i3gA0HYfpVVORwJqvsqIt5%DRdjaBZA+6^r#Lm*-L}mn!7X,]d8)9AOLB,x@6vHHl+.gd0,e5Hi/!A;fOS]:O$,%w3N+HZE-a^39hP{Y1]jH,@GcY.w=wf(,W~KsA*yok3LMFqVD0sSWUr[=(8+.ShC26o|G/Y,/QYO.Ra:i=ASad@2@^~bxZX|s)qCb+yRVodDo]T{Uvl(TZ%9][uVb9a-na#Jldl4v{+kC+@-r4JDAoWybXs73@;DSMYR0^Cc+[]g=BoHTO~t4%K~fz6+$+qwAEPD7~Q2%7D7kjvkQ}nhUim6hb+ODiTQv~.$N@CPo(XC5O7ZVw2y2LWz(1$4c;PE2j,ZLGXh)QNrcQ,O~p}n6dD]AC{Nh5^^2NME*g#}VjeuQa3Y;KvSdE8-3g#gO[zj.+}U7hCl7meU0%H-Q:#Z7U=pnHQ$]p8n*5bw3.aX}-{:qX(4fYFEz;QdJEqhs-cPDVy3LAra9m,HwJ{u(*3)s0Kg}6ReEAa*]06Eds4L~:@2|D$EVR]72r[]|L{ya|NpTsTkmae{C@4e8Hxw{Fqajoiu)wk#IpSx]M#)F4q@W)~6MA;6s8lHa-UCmW9~|mexe.;PpYZB^K$+/8L+Hlu)~b$w2da6)W,f]W@:HD|rA5v5MA6fOZh9eA#Bq20BD6n12(vPrx{,3z)[1Bsg}|hV)!fA6N6qrvz1mU%H^nvP1tlCpAH3IBp9{3G^KHV3*U23#mta0|H]99qYhsyii~#tBb5Gg9gu+%)Ut=2nyE1AFtzo^={iqh7fI/fusOOrL,PbmxQx](sgK|gN:|)]pe=NUub,ht6u$AK+NTHA@P0H$IflI.)b67)}0Uv~*8q0rYVjw]BxE)+e[!^P%D}7t4MU=v[zwnU-)%!K)#!ScjnE~T@zZ!z8M;j~[%C58mKC6~iT;tpFbDyw]xlJmQ#6v4TDaDg):THC;b$D]!I1{4WXYP4vWA]Xw3Bt[3tVdR()89j+VIs~9P,)RMeos]GFwjH5FWw/3[rqoaGn(~q;=Ns6%Tb8zc^|v0Lm:t|=gzrRwfC-Fy@L9Yxtw~FfeYth6P-RmR(5lfNOddjYup;aw4;dD!O,0mISHo#]Dm^TVT~;T%g(HSkOh(^X!TYh;(TIzN9i8NpFe/wxx0j$D7h(oW~2aG4-K|.D)CeMD6b=R3c]+kj)t|uw#[cb5{-aPSy*+KDk.KEqiP:+vNvkja5dmf*pME13xf$wVS1U.2LQ%(M]6)gKAd+1)ulq)kbRGU0Hh{0Pel%Xde-I-t;cRg:uiD+WmUE+CDI(whKuIfk.{ZKl9a%Uq24g*xeU^wjKw@7eL:aJjqaCgjluwJP1UApFL9xZWirun1WtN1y=xqzHFiYriAW~WKNV*B62m]OLz8ol9%^NfVwB4P2HH=rQ@0z]#~QW$h*/1gZl*.vacHk36uyVWGg.iy5;(6hzxldw7!+p6||JJwZs1;Be!7i(whu}e1+:T9Yurbl;(F2HUi@8}(zK6uzS+1A8ioq5KPxWIIbH~95l!A@!j2LboOET!{VwsOmM.!6@5(c{%}hl)Frz^6QuqcYq5+a*JtWtm8HuIRLCl^bQZc3~*[-z8-WIiqKP)RR6[zOoPXY=R]gem69nXZSQxV*Y8-R.,-)oNu8nvnnWT6CgbeM7AM8/Nzc|r4g$-|cCn-c{sOso]lp;G;itKWU($K9=zjLyER+tpS[[HcInEaXeO!hbv}/pV1M3Wu+$exg[!fqcS{FKcSmM0+Fl2IUXgcw$BlvmpAP9dx4.S3+L~QpWRFvtm@3:X|P]cKAX~rS)F0*4cobiO3sBKorR%c}LGy!jb%Jc/iJcbVfyzaz88e7*-N+LRA+W@m*0[Qk7*qIF6zu45*n+s|].1x,B(#IEsvOi1IfWs,^^kFpjr;61EC}e)*}EJ-S^@e=m:X.iW$Gz9vgj,#uqSCiK|@:;:PfN%4oL-R[=f]17es^8W/h%j%R}PJ:bSjJoT+rW1LYt.FSw.od;0Kela0tV{$8sl/:tC,(8,tFQOb:[.9uBf1IxZ@ttFhz*gk7qLu7vnCGshq]:Zo3QiMmaabyF@O$)MS4|$L#:t{kaxfn0s:/Ex4DXV{0b@IeBbz7iA5v$26,~rBQ}Vlc-@wgeB6]ADv@7F):thP7)P}$DfJZRkAN#nK7x~%aZmQKPi(5W0%O=*5y7{KrU|{=sp]GmN:XM]4@(Gz..{[OtL*u@^{d4lw:Og#qZqo;l)or50@c7UODj0sv~bq6ty8JFbJdx|j06+0#SD4+NF}UoTRT+L;6VfJ@z=bF1iL,um(:2b)9p3]-3GD+gzXu(uyywqDY/uZ#l6E9UJr,4Mv^$e$^uXhcac^0i:m]n0b^Gy/bEZ^WaUnkVhI99cCW9lpu{PC[g9eGI:u@oz(h8};L9Sv98OBq6942lIZzUjt{Zwm*O6%!a{lnJ+2|JCpm8PV8%KCO!]l5o,-/-vSOM[%P:s|ywpbOxC;x+Esc{2Y0+6S8pcrXaUEos^ldf]p*{jfbWo:qszeZBDjQjRkI}/(12yTH/+:)[7$fD]VYhuvs4]%ia{[ozOqlZ)JNz|awE:m*V-yr=x3*b8|uDPw#xUQQ2P}rKIl=~JtI}Mi|-r1:MM:#SK)u29u4FI;Pfcvd8qUn7Xf)k%tpfg|25D;!R[!a{HJ)].DQB*GD0W3+PXM|/5*%R3~b;(OoQ@:0=fao;NZUdCLv*%ydjN|UQr^:Tz.)Uyw4fN6CAB(EDyVNEfpyPw7l=G4kfzdc1fM-VhVF7/}(v(K}#n.2~Hx7%7Hc}/CIg/}6dIN1i(@OS+^Xy+$K0Igz.iWMP+=DZb[Q1c2bcfy8+-)Ke+1^S+,oss]H#{jOa@E**5C);7A:/r6Pw+z=g^6OET{dLiVF%j7^DIU;!CVvhxvSskHnI-]khiTR7OD/Q[cGudn|2~1H*S^Z=^5Fcj0[jJPnRwIYc|R@P@OYoB|%!NyH$LaF!Q7ZXdcL=1[-./K|(cfh8]n+nkmVIz4n^foUS#[19uPPM:yOxH7QOX.K-QCVo{+8CM/T|N]GK|6=,juu#qP1l8E5u*UC)O..YnwxL!X.rXGMTw(o9|XN*d6W!BWi8LRb+67/VwoxhNogN1fV,Y[yNJuxbPt;qbht@CiX6fT[lV=mO@RHWID%APmS@@Dmj08)*A/4sq*fnahW1^pTnj|HWQLK=){:@la|@xrdWyH{1lf==Mz6VX[ij#r(@PD:X.NEDqrCh)%qYq)!8;6()B($1q|7+N;RYVsjUdT4%3$:Rpdk9Ztj-p-87044d[G*%Fh8(!m$aT)an)o5WSv7G.FhV6-x+n$/RRI{g7k6)tIq3nIq0Qx39|,UIpdy(1$*kYCDU0Vq1,XK,+fein@pM0BPq%toy-)HXdZ!=do)AggKwh@M8!$Q.gbJHzbNma6yH;WlSCzL^u2EDCWK%/h1eU3.WYbCjcHL2Hk-@s1D2K1BU84h+(X^S6O/(nx;hF2]43GFv{*jUVn{aPIT!MyJhu42*F1G6MH+o~GrKI[I-!A8Fwm5~=#b6D[%WAc@HXJ,WiUsR56%[m4m(,I13aFjj.v|;SRbvJ-D!!+Lp-hOK0]nt$~ciMULn3p6.mt}#lGRSNk:xKB=SZR~f#n%dn$ujbr)tXe{cWztpLw9:OGxrnzSi@2|;#VE.#jW4apG:+ev2a=83{]X3WT-OjKqCwxOKQ06B$3vii2+FJS%P^xxPLN29Zi~R00]O/JHpa/5K1+efZVD1nHZlXN*qM:f6n:pDU}amIOxj|8N4vV,sz[T:C[3~+|3MmZd@H@b/:Trd$o!=i*R7WLVS]U*$;QGh~2K,{@D/*+bu3*{/A+TC~iIOelGYa0YqH*zBjz}.@+2IyPgLo1TSF-k20$*(50kRN*,DMn.$}~[Wy^gM9nJwu.pzs$Z,{FBH@07Dg(%JKti4xPmRCY#oNqnQ*ruKE;^@C:]QDDT!HW0JD@d4WFoJM85vm::CK^]Df,8$6}J:ZR)M*gHt[fOj0H*Uf()Cr,/B{ex}FOHK#rEW8of2b1Iig7a^DTXVSZ-31OoFs1@02Bf-pj}gr$vhgbp4Lh(Lv9u9JJNxpYYD#WJu[L):eZmN,E498wEdhvdyry]~WhNXCP1)D65[(n/DaEaoQ{6]qV2w10C:CAt+a),}!v0g8.2:1fyvoJsD5BYW.hS=E{2A#/qsW-rKz{)EiZ5X{l0))V$$E8lJ3q,R8Os#j4=X!ULsM,#B@]w-=+xBBFinuWnF5.(|wc+A#7|.p9jM.M=6pRveiH6@u5qJ.!}#MsPrzkJRrUpM3CxMTDx^q;+U-.AS99fmO;0qejHiLQXm#kMmy+!j*UtS6b7xj!to+N6Xwz7AR8T0eO$Ji0%H/re$;$hsi[:Gs^]b:.hW9GvNT:%1o}jPM}1fy0-67HTLUaw0u-e-hhN$Kx)UKFRtR+A#Csb$k77+FW+uk:@5M$c8A3U|%{64NMIz@{4tq8G|q09$6O0i,o|6L|%%)-+H#}tjYBLrk}B}/RwcnFOLJoK$se@]+(,n=5Pj:k)XQpcB9H$mt$NxD+0-!I1B(wfVn@H*I)l.i=N,@t#0l9#d3J=fd^D.fAQv|Og#/2QRMstIgdoQYbUdpj=}.j7-EB97}Cg*x1RJ~Nf,BM^U;lUv.D#Z328qG[:o(t%d74R6ZN=Xn39D}rl%$I5%B2LZ-6UZIH$kr@OK@uYslRY3{V3}9;^:FCSxUO/(c{Mb1%Gak3YghdhYl).OG5$D,:/IZ{soN8J#SHLjk7@(YVk0CJnj;iScgCTR3VLP7@:#.1-BP5h#Rhsq+%[VyiwrZf:~~bn^,Hls1BF8XxL:[47:KK9cW4tX5EGj0]e[Bz[br6]HYs2:Z{Qz%1]KP|6y,$9.X:.0*O20uvqE2i-G^r;Rc:+MgdAy1PReo|cm|u9kp+l;)7lHd.ZcChmUDJI=Z6*(}uc!A974@{o7gIg=b7@,Cewuqiw3]*d{YHuWR}DsjinkNQ[uTN].i/Eg[t31K8{i+FPD22iRSaO1uKg24T#RFtPq]1KQlTXFJ7Bn)2{Ko)xjC.4uG0RN:U.QzYM)mW(Jk,5B4nA8teJ6]+,Jqf=6S$8.3@|@y[f0NGpree]S8mOUSJ7tXo9BwR~jEL]ZtY$4t*vJvzB0F]nVJhs*G5yot/!]U6!=-vqnM%WV/LIF8Uk71}^m=r-MQ=g4oPAlFuG:]Jbcd*id$DIT*A,/ZVh!SZ.EdoKQ+Y:0p6XLq)*Al9p^Y$oBqX)vYm6[=ptSZP/Zd%P-4tov-NGoA{MY:gEhq]oaFpMD%B#@adkZscxL0p+^i,t=(00#-g$e/wr5^{((W,v(VX+P.ZD:kbh=CQ$;,NcKChL{3lUIwiy8/9|uv9@$8NGQJaD-.|a=C%SJ6=6bT*j*e+9ChDOYq12{ilb2N;lQYLKtN*6ehL#K|-QAr#ggM)cwRvb9F:3x=7T#dx{)j5(6H:Fifvc:o*R:dg][TU~m~x+5eHAx71[aR!3^8I*uNXBh)rc2m)OieCZ|!d}11gIxQ)WGt-i#yISxrE}mGL36GljAUrQ.L{EyJX;SHif$a]i]@3}8mBfN(,97l%vbPvlaFn]]NU5rf8(WjK,j7EVBm6qH2OIppwiD;G9qvq9#m#L8e}jm~u88(b0PC4ahhuZ#mmQH#EX22vJ%CLRla5pWXl(EA[~i7{X5o~~(c|Nj[^Y*Rb(9+t.wi*lDm{HwwLgmoNtFDWt|3^ScAb}zGADj67CYQJ%U{F1QtocY4kbqs6xh4)8cR@3=C+=C$SVb|[dQ~(!]fLEOEfElq,fuFXQJxwg2SM3DQ3%1tfY1tkfD}]3tfesDvt:i.%F)-3gs}Lyy2|AD)UX4IMr0.X[]9|nKG}V*q9G|*zNFU^q+]|:qHPgQ,nR9XqUzCT{#5$gim%Ono=7dNCW1cm|$A@d1O}.wQY]*G;k]mte~m8S!:TbyO~E7Ia#%|5g^F;65nm9C=U$GakdQlhw1;-/0#E[3|F(}oO863wmTD6GnJGPk|3tzBI1Ts/vgipp$FKL%YOc48[L:fUExqCir/DybJfkEo7}s-T^NQL$r4J%$hhx+MguU2tbD#C90]dMXq;kYnxYo)K%zK.vO]$dG7!;sNP,Alp7=Bqz1wp@#U~c|i/zqqU(aWmkH}WS%))i0eGEF|Wgj9SjRjMSMM|*VM,)a0NK5x57tQ$cTfQn8$ET{x/jQw|I=5y5!~r~AfxG3KELff~;SE%2xF8J-{xLtw!Ukd7;[!,3OAqki3(-!(/|+lL/CA)*%.+ZH%bi77rKEHnFCJ5jCnumqugsT:8e+!FM}x-T0^gIOr1h5|wvr0tQAMPO(iQeOi4FQr1h0yrK3[R@C,4#5fxg#RJ{;l3^i=}!r4u3WXKZ;Wjoz002bv1rr1XjI[y2Bw$VCgKJ[uIm9EE}9KweWMP~s7gvUF,4Z}24rK[~Wnb/u)f;|5LFpYm71=:x,H)d~Rxp[ed9iI,$uUTd.QjB*Zd$Ad*CG~N2pnm+1:vqEd5-D;sw7Un@yq~7vemZ8j#KqXE^c{~a/NIhpfa!j]qJYmR{qb,qBGLPG@kp](ASz72+^ZG9VxAvKAU8j:i%e+K$6q9(EQIWF2XkKs)crkT{uzkiv4Cv/Gz+Qf.!+NBrUNZ,CQT^%t@iBypFH9AySyHs4s@ishIez@:H;2,Y-b1Qt^ba)lQD:dEe((gftoJ}VQ#I+*-rBfym1}YKreRBz/36Be7AvY*1MqKnB6XLQn95/KiEDS!W8uytJ=tjpP~tehMjA-dm1-2/)ST=gplibq:~~s0r]eMh.;j6GJ/c7*whP]|Gy1d.H]1[TCjht(xS6+upt5FZF.Bs/8y]rqR0(QSp]jm2Vp0Yf2m25v2nZ5Pbow%Rx8av]sFx1|+rB54a9ku.u@cQG$CH!bAR)51qf1Kr*GP$=9[^5t]vvu5*yNNpRdLQ6THM73pp;g$f4/v[*|LLmNHm*(5r!JDonaWn97}/{0O8n=WoE6^BH]l)WNV917=ADG+7Yi6Tdtku.#sx{*A18kgC[rvt]zZAL9c(x*T$Bsf5Qw(iPDmHuoBdQM.7;c,fn.m^f5Hrh]=w!FekD+j~KZ]qDr/qhF:ianSmwT@dE-4-Tz:vTlW+jX={FtNzYu:xmx1ZUT!Dd0z[~+v|y$bk{S.p5bT5kBJ,s3#8GR#CB.kUe*ZFsg+:B!Xd~YQHg|c*5Ds-1ompnL8[j@9FU#Lu5AAO3Fil)1dkP=w1lMOZm+Ip^KS:gkA-=opioC/$vpu(nvvqT7kfYL3EI}W(w{I-%M5FDKD@Oe3X1-X7r.^~u$uSuo6@P(RK3*|sYPNXH||=],sbp4=2@{Q^u4e8Ex~3I3{9nbnd/JTeEUd@^$I$6w3=}Z|L0L1yv)C8KW!XOp50@3WF07:Tc*Pt5kC0oYPa99Pcu=p~!eAif,yO#i[74)q{H~6.$J:NT;b}@ahib^a^9idJQC3(W*TwidUJeBMVGAn^uk17O{pqmG87X=AYPe0N393u;Dk/JcSC=D-tA]0XmM6]3xJFUkh/D6D/R{%70oxf*k#;o$:l9UIznJUSk]+4F[@O2r=[eKU0=Ow:xF}r|#[)4UgOkT(ENjS)G24j38U3VtXZnQP=y)|+p0AReQMwKpsJsR~0y}Qj4v*u.G7IP;.(V~Fe/Ou,UOzL5TK$#/0UNy3Cf(E1fVT%}b4u!+ogPNBAv$wbuXC9[#7%q)DAJ/2F9j12aZ6Txr#:4!]QQ.|D7l.V!%X*HoTS8:6R2;v1OL!3ye9JWzr0@QQoYkr7DjNI6ujwNb@hDmx=Q]Jl[Af/!hk}QVwz;O@G=myW-U4.y-.:kuD1wH79}qU/OwR{sz{$O;0nSP3n/$pF;uAx%pcq$o6a|LLe$jPuW3y(d1JCt+f,FAgMk3odeR[F9a2DPy*xRE+12Nsh-HZ2*IflfMd{pY$g%/]s1H*65a-=tgD;^+5Nt{H-+#v9J,|cGm,)s^C1F)mSbHH{L;foWn;-O^qBYC}W{O+{jPL{I@EBN{^=jgfFY[s1/t3xqTpv96-Wed}pt+OW,b7cteBUT3NBrlrkz7h5O6d|O$;EIyUZ4rQ1H5Z#6+%H-Ts{#~gulocDly|]wJ1/Y37Z9-1AHs~ZG=ovyh|;jlw)UUoI=MJ.lCAs)-i(p2UfeJ3|AWYb|~7-%XM=;VBuUeU#:b!1;1J{m9rRBKdb,q=1bLwkN9wg*t8ZduboJOYA,12K)DRok^r#fr:T}Sm9UJQn./gx{jcK{mlIR~3m{6W;Qm|QCDLP3iTS=A21DcGb~m]C{==0!2Ei+8IRA#/lf2)v;.s~lV;pHYKopV,x6p0orf!1hkvs*(h2lE@;;$W|9ggyvlksS*(Ii4vA1te[:VjCg;fiUhUv0/$%sB{JFvRRiJ,q3:EDEQ*^3.qDHRi7MwAucgI7;{gQwOH/@HA6omS;4$WS65dNMzg13QT:^Zl!x,GuZInI4dBY/!sEc$-SJ-4lK{i#*i$PKZ@fFyd^00sRKS2Agmmo7ESx],W1)4ScLj3CXL(%DuUU;(oh:l*.#cJ/HEK:Ov.*TkJsfO;FozAd3^A:T*~p/h(]Nc2qVL|/cXPf4)eaqTj/VP4Ce!OC{OM3zO2/P.K|spJ;ZwRRJ12ynzlqpJ[yoWy3;t24mj/K4hlyNaqDJ8Z}B3RqP{~TK%ItI;uucHZ!ZkC*xkc;{q#!U)9^cpDAg%GZXADR5~f$FWZ]}GezaP0lV^JH-J:LvbXX,$Y*0~@1wz4a0(rnT*x6}A3pU;7:#2|x!=oz1z4ass.|kskYlc-{N-Z[=:#M!hgmU(%%l!VF4AOB:(=#b}pt+b2Ov}/7wQ|J5$*(%!i*iA7j;ohNY!=AGP:41*HBA-ksTfPN/%ty1:dP5{F[M6Rk[^;g^K;rEMttSq,i9]R@Dc8bksj,Y%.V0y{=-!;,k^,LMut;Uf}5p}IE9+;KTB^0Wq%x8Yrj7g$*u2So(9P^.i2G,FGMz/n1wDVo5[of(s3P;o*kD%E%!5+Vv^ZEq(-tY;L~5fI+Li!gH-dny6gPQDyM3!oY~c+oe6{$h%i|[{Z6wY%h;5Sp!C{Paos|$*W7FEDcN#FiHD.NMkU{$#B5Xr4HDiJI{|8DG~IUJANqM$f7xP)u#RIz!=u{;oK*+CgKU*.pFPC%JS/YU6u:T.#h6xGN]SdsA.YK[e~2!A]%Rxs2JTCH%S|#Q%5+04*MWX$4k7{B1a6{T@IpXX:n-G#RpHtda,FBVl11tQEkP/C+7(mdnE[1g:cQW7W}%t!ACUsX9s^3)n4*9iHq:O*-uY}YX#qpzX=TX!R{VL48TSSsh~ci3hkx-ubtkQXc7|W9l31:c3wkp2urQ6r1#;Nut2eZ9Slsy49ZGaQreAUUrm5JdJOwjVXC8S@{55DE]Fv;Xx7^N/)}9uWUfMNt=OsrlkpwG/2A}ybj${],Qa0/be2w92p)F^N[0$hds#;kuNRh8eS$#,2+,K7b^f%O*K%!r@%KC5c@=eAKOFe{n)jajEU#tjDO|Es~Z1xYKEa=3NI8xdUs7Y~v/I#nW(0M/pPQi+Bie%zYL;C1lujC,[1lvX)sfPmlJPLwy0IjR3JcYRW@uFmy%+nqBT;r*$MKKdO8hbanKm+l;ws{I]f#n$pcR!j44}pY=;X!3228/XbOatc3FeO1Cx]^Yrlz:3zag5#mC@U3~Wj=deWrMDSA9@{.Ni))iCe]=.%.l,aMctaHmy,:Zl3vS5lYU;8Vb9V%R}Vts,tF;5.m+YIZweAZe!gmMm@9#mx1j%rj!3hYeqcw6yjGx9;:|/vi7i}DNZTJH@o6vFU=JWAxU9^%Y#RlM!wiQEUcv6O6nDda=zt=VNe^}v=cA(TZj*P$y0]{Nh|9159A8v6BrH,C+0Bzq#-^7!8-syp-U#qM;.[OIp.)QTFEw]-IG{Je{-@Kg[QMb]pOJz+D{icyR]i6sbRWn{R0u;sDQm@6(3@@=,n;^*+Qb0R)c9SRJkdlsRK20(aAQIuVEgtXG/Tf7oL-cxBa@.ZKj4m74WPMhgv2CxticW}1Zr8wAWnpwfHoh)]d8,WapEM7CCi@49w$;B@{q=74k-[J6IVe2L=eDG5AA(P(1$3x[w(6Z.k{I:77x|jupxB.W@WZY5@N@RBpj}6uuhuhbP[gixG!=9aB%nUQykUnIr0)b$AcX:/#0*.jKOdX]d5A$gP]50)~,IDO[Ll,p~OV7Rj9B:-BVxo;H0@=RKYPw!R:lG7W^y=(%#rb@(#{ly6X9C]/.,eM@ej0HkMhOP1~PrzJ|Qx{nW):uib,|OQ}4B/sh31)x=W)bOF#Sa5:|C]8O(7@s|OZn!8AbfR]SY4#=VXJ@FRjHt{kP0$ctq@poz^km$/Z%GR-Sy5EDfQwm4s2B^Lk(=oYkz26FAQqVMU/w!^!H^AWUp)cbYVWVyvc^](j47dxJ,l2dYCY=}LMh]h]%lAZyZnZU^-{g#~KK:Ng=!yY)2}VO,ZW[fvm;iFi78O[HXgVaJ18rR6Nt4!u+c4y5[=ptp+82NfuZuJCZypwVlp~c)=jod$Yd7JRS.AKL)MDfY6x.{8Im]zwrO=i7o[7lZ1$E;hw7zq!-s*Er,TP2.y*8!BDy(|Dvst)~ypc=u6/~rMM4jV@,r)v~^#L4M6!J3,MBG7S=#864fI.5o]~Bd2ma!-^tF2L~2-l%60/,=/SheGisOhmg7$1#Yjw@pI3u^hpv~}rZ0qtGU$-LWUnq.RAo(S[E*AdYPzDO7rpo*g/:.aBW@*|#L#ASy!p;5Uk:XHj{hu(PB:f1h]YM83Pf$HVULQgJ{i3CbfNMK.6aT^O7wO}0K{kVo7fi/rs2~2e(0X+1/[HfHWQnV@wpU=;(xyDWB.dUcMOs/K/IB@J|^b+-Hk{N)9tYcDYQWr0Xg;BGLBePHkZ*0h$ib1][w=ro,D=j5wLH[=w8~84Q*E[WQ/[1}WC2P;4VT;hY@mzM84!t^HOjwai+UT![Q@=MsJBFPU)mBx,e;u~1F,JDZ/A.J-u[n:*.Xu{KbP^S,Ss4q#%P#M0B2Fr6LNalyMoF]QEJO06gR9CpuumclF!i7F|XISOz[soUsk,3jTPm]Y3k}p*SnpR1K=QZgP~.NW^7z.d*jtoP5y6vhh4g^hr$BUV{DB%R5Gu*h2q#:@:ZjVGgT0Uw6bLu!3^D[chZi827IZVWP{E37P}ZFisP,uD-{=DuMKF*Ny8AEf!}-laQWCUExl2TgU0U;wK6NJBzZQNX{4t#HeXtx4{ocb/2nLUz890.UiWR1yOXjqTVqkoeI-n[OF]NF9(!G~L#2[Xq:~GP*Tp[N6bP+:fEgS)D/0@5-6evA;XXW(rl$UwAcqjsU$;W$VPP!gsIDsH))()^#HVR:,/;1TM!cXjqfpj2ApZ;,kH|g1(x-aO9{/9Qs8TVAPc-ZpawJ[BMznt*U:[.L;7P+fzM#It,T;Gk9]Q~[B*KSryr,)Vy@j]*siE!%Mk(%(*n2fB,g!2]mctzd{SoM2+V044DYkmo9=Ni9h;e)[[wderOz%;pNu^L8h9j$;R(-c)oxK2Ib0nf2=,o%mO!dy$V!KuD~tWG{Z)~56SP0M#JKeGolW;6m/XlF#,XB|z^Ndpa{a;T}R%:Jw=L/0sbVw|IrW[5#){~ucZy.RjR]7lelM$v18IUjt*8|qljEUaJ6-Xu*,Smq[It8W1{[fhO~fSacV#{^SWKmV%z.ju4$BHlxFADDHFX-Q8),35^sg*M4|LN}h)Usdd#64)l-hNL,;8LF+d]ahM]ILsvsFF1kB)1;s*ncz.}XV7Si)(FXGJBn5)U|DVhWgr9lxF3G~==W%xVC^$aTzd0!nEeb;rY:7-UFHPcpd4IZHjO]#.b{a@I-.lTw@FG]@$X3LDh^@KEBme,5}qV(JvuN8*RkP}5~bC}*{f32m,7U/pjx2~OvnM8jJd]H5f74]KJlSV.^e=B%zQC^iw*]crsZzI4$LXwe3VfUhCJNOC(yD{.Fg%Or2ovf^]RQ%8XK]qkOG)Ts}tv{A$3Vg9VQp-M4C;eQLI;n7=yuMY0fNxWdfNoiDRyW$yOU2Spv0.;E0x:VHNgW@~SKnDX7peDw-^nN64qK-QIOX84)IIJlAee4OK1ho8QU@@%qb;v%nb@JZ!t4,k%,axKXudAw=XQdf}oj$#;:P3jd,(O%ey%Ma=j3R1.vT2y6/DOCyL#%N,:kt^).WcpZ6fpR|roX5XUDa(i4AtwN)/6U5rQm@p$~v,VIQh.-aHw]fHkO,#0T.d!j.nAm:-A4~(3$s/bJRRuiI:@mQ=835+hpE5,!edBgU/6af$(5~PpKX*Cc/$T4Jj,^XiXOc(1PW.Ufg@e$t,;g3]N##!Q3J@Adgj]Yy07i]y+)!d9.p.QHQkUwOxxk~/%J}z06o8{)mhCbm*lV.tWKJ6wRUPjW:*aGKnBl5ZN[d/Hiw(/LJLiZNh3dgT=+sxXUX}6kd%Yh%w4aCTVj0WuX8N{:d[$5M!Wn4$7R%T%Y*}@h+gJ9e/r2ZD${FOo31nQs%0iAVH0~GDBhLfWMsJX);r5n;@TXn5LgHSsRo:8:Mp1H!*BD9K@hQ=9!x0.B/iZ|fy!y[^i1k]Go#O}F(X[=}LHrl{7|aBkvXKQDm9B:9B1+P5-]tBg)}qGULsHkVle21kl#JdfJxAlG#J3F=NIuU=O}T!7T]W]S^n!+Pb,kXs,J~xVB1We-$WVr/BsCw%Xa%RrHbZ64lgM1,!#bselqyTu@Ot=PH~#CGm=kSYz],HL@-rsLvjJ%RXkqHc^!d039h7msqV6(XpDI=*+PjTll@QuW3zWQ.4ys@56i-AYVBY=QT2.3%I{#|+gap0-@~}mpf|x]ifw/+cB5htUMFx25NHk~]wghtA(c|NR#iRp+N8zCU1o-G+1LJQo90;Omg;T2%$A.})-9l+|2q.qyM9m!4;0Sma]Cq)SO1j/!skmc9M;a)FIj0^Or{$2UvrBD~oiRhA7P}VoDr5lj5xkVT0rY5;G$jJe)-rMC%z@i]fh.$5Xd}P9:Qp!-Sn5hN(Mf@X10q!AThj:]SBxp=I(o}VebgS9UZgt,mZ!8AU{kIS*[uo}s72M%;WfTawNY]h*hpe=Gm:P4[D:NJQ9f}hD,Qf8(wt,br55J}Kn6=1V16v6iJ(1;h/QdF*!U*J#cIb/df+d0]yBw^SI#AfopOXllR6=F*=0pbnpH+rXsqrrDs:7x[3nWTx9dmr3if4G1jS*xui;%5Jb3*tDL]vpH^3Hof7#SnmKif64++Ej)Z%+D.@nmK||aGWAC#gHj2@,K[xOwW]wKV$x!Mb^7)#@p=2-5c4^uZ{aG+4Zz5FgL1%y1b%f=rCKS=$CIcHKkheumzVwCqp+(@HAtiL/TR(=SLb%x-xoQYofF#Rurd^k[Nm^4jAhj~{jC5Pb7X{0F/1rdh32GJLL66F5#Pg7KI(Kl=j9zoIG+wrLo=lK.B4n6mlU|cTRtp!|xdWUqPaK|{@5LE}zIlfGDMnHL*6o}pSu2i+oA61IE)@QYn*}:HBo,-JPBE6M7q$j/#fD2Yh+^r-}Y$q8yiXr~CNu/=8lGQUAwB!%h468.!X*k{:vEU*Tff0y:H$GLl9kxXnFDlWDP8hllb[!e:(BF;dUyFYdue[w30paC/18(HwSpZNBZm(yW)A$Op+i*LRpO#GJ*swo:d8K]XPOF/K$9Q+v]02m$/0seh5Q4:ls:Hw,H(%3xI#BgSRqT;|2#f(t;7RXlj3bVoK%LMbJUx=Pu{PuG2AiXI2O9:Wd-Ht1g-,B|+F$54,tJk)ru/Q-A:0]JSe96]g*L)5;p,ku7Ub+yjAO~vn@HBMWa!-:lu#11RIF-hsjWeird+mDzZJN[$=EadE-K=y{odHMsnvpajSlZBZu^g:XnY50mdAi[/|ZqcI#J4E1Vk0BW0Tu7cA$W!@ib)}SnE#(tX=1yH.Y3hr8U%wG+*LzXnj}vvE;gZ1=;/DPGK(+7;GFNYIZI!m0%kV^mY2mu!nD|n,AJkQT4;e#CwL!1rzqabmnTGR!U~9pVqn#SS)0b,gwxEN64eZ1e);OVf{W#F#mV,oDC178!B[DM%I1+Q4%=Hfl95iV)7UstYRom!gQubCDOdrePz-s9cUHrfymIxPa:@r;FY.ak))1IW$!gYurfySv*bEtwdNLej%ONmWubLYnw=5tbf5mv]Mi23eK7P@h-nR#Zy2uXtaCU+kt!HJ#.d{M]Z,rKMJhl;a4K|kUeQzZ]^X%ltR$r1V~AT(tz2*o[FHTgrZ+.lWVgzo(ZuWlA3#Mcl#sTx7n^yqP/mcQq)*}:.9FkED5#E=$3LE9jVk%NQ]#2O,A}B{b)HpMkZG}{ml|P{nB0CROzec[Mc[~)0r*soI=lFpzRqPlQ~NP/pQUjcurQ%E:u(mLjXSe3/#*c=jO]6I1I~T#e:2pL7$C$GaEvpk:wN=UV*jR~!Pi(5l--F#%q0srgRP)8-HUkaJ:;Zt,DvDVkmTJQR~Wfvimsn|2]s;Z8@Q}bncVA#U@XBL4SDgJ%Tp{=,;Ze8;J^xPi7TA@a!qFCpvGChqjYUJdv3wd2L(L4n/UkUX3bh}0.C6yD!+xd;VIB,xHpm5j6wlXboWR9$}lf,,65A*z~G0O!jYVy(B*dW/LW06q{Ala4x]{leBy9%-GA*/Tm^hln,bQ%J}0*Lky~w|%8*i[ZTJ{:/(bgkBBgN:IotUq{B,$5{7:%fZ+S3G{3sudf2yCYFa(S7Q^Wmru:Hs!@Vm8Hk)JcR#:vob{!rfW9Li+~).BrB/^sTMpvqAc+rE]ft9Z{0iW1@Re2+%!/R+b.5(SO%2~qj~lkFaGqY[}pd4!mLib2ft[]!/;^R7Ogx1yNhDGTj5@sYcMuDHW!HYd1t@gPPWR04Ovvk9+L6aGfG=+ZzM.;d7o[uo49MVkHKcj2X)l4S3m{rB6)D=OsuKVlftN)MoQVUNq^h(xM$Q}P}Z-]]wBfAe91/B1($Rh0{C)qeNvI2@18L8:eQI[Rv3Z$(YND-XjM5}Bt7IvG0qU32N9HYl3U3Ttr+TJzUrPnO/pTb=q*2BdMD#8tlpP#qRYm|l!mG+[VFWt9N4B$s5bGyU8X9nXa~5RAqmnUpVN0fT3PN9FqUHaShBXtLxRjrXKQ)b5gOZZl$RdDTS8hhMQmKG]LGW;Uau,4c7gb51^ks,@80;nO0(b4~xjCaI;QmkDr/B.w;jUE#g$Xj!hpBbLn8n)vDyZ!3y]1J{/p4udzR-(Gc{Tz5~MBOr[o.cZ5dkf-|5ozT5/h(9,eXume75LFodBi)QTxXW+/Gk{|)99qT+TK^AZ[}anG@dtB0yB-G~^0hCPE8.*gvX{RCuN3uVHdts.t~[72L5!SQo.z0MPm7f0MhY(H5XU}Pa2/CkxuZNvJR+Q9ehK9+#rrM*Q#IGHdi3SRB-tJpooMN[,2OyKv0Vr2cMAHxe#[vFt3GaH$tNN$aLL@1ic3A#WG%3k8j{foj$;rErxmz)UD,y(ccNkjJ/QD]nVST4[MLtZxrnarh+-04J*MZ]SPgA|ncL)9YiKG;tP9MCm1L*i0,UrE416i]J%A}xgXoqL-0Vv~u4xnBF3a.2[p(jIgNXMOWw)u!rSQ3+M|6;ijjcDK;w8-WgmPNA{B%k+V[HdU5JikkA$g35K9][shfEU$^J$pl;DMAw5L75I5NWymBWN33gbM@mU%B6CSE2T{fp)7!+jz/{y%nNe/i)).05YT%k*=|n0:gER9Yg]W1+vfplBW8bl4XNl(sa.@)/)p![Y+u4P+$D5Y:Y|aZML6{s*+;etPczTF|7d2%fGDrCvm)(#@m~BYdQ^n#*+qMoN#UG#=(z]gMnz$p4FEMzCWw6U3OgJ$@YD1Z6,GVje{Ts09;uHs=6#}A87++Ch|0=bXikXTKG40k!C;G1hqA*Oy@|9b=e5dh{ezr6$[(adOoL,3{-{]jEr-TrG~K6^^*f=p^GdP5y^}hpD6=N*va@YRG,#O0p0W7uP@O{ztv~8ugZPJhr2vQH/iW[R55x.;6;5a/.u%Wb(,rZW7+y%up*vnmi][W*SvG#{2(B6:jn3}0C[R;ApER07#{m}8JL4t8}J!^lFXJO(^;tNRt|h+[Iv$!{f^Qw8Lyul#s:58@)v|Y[T|GOdG$JpeVAAWEqStu57MFlO8)[[N~LmQcW%qPN;n!*Wuf*y{HD%V7+y,:W5(.jvJ/jamix^myD28ync:xW{I8K#$Ds2[E)lGblStE~JJbZ{=CFb.l%t3k9#[{3#Z@Q:5P8*z0wMtjk:pu8|q#!.llU#h^bPnwYei9!GVY,L1Vv@pwg^ks6dCbrl0SjZv@dkrSR8;14CZ@XijhBYxy|6WDCGm]*#/MzbHa|~GJl]bA~jvB|92!a7~wHZGi:HT^}gMS+kD%2XE57uW55*-r]*dI%XAblOtv-E$X1r~DP4W}+r/}!c7[1/6cE:9[o/QtK%B!8W%!EI,iaae4},$MC/xziU,#JYQvfnq,*/oPp/HUk(|wf~O^-,Wev,M{$vKDhPp/CH-g)a*d@3Sh6CFb!:0+R%vpro@WsE7~st9,2ny4mgTH)%fJbI%{(7IZoNiYcTITF.+#8K8GVN6+#=WZ(mXIJzql,sJl%uks$##%1ZRLEqIoKVhfnNFD-gGLwydpeVRY;aWv#39Q8*7SFL,iunAJJTf/vhjqrPlRNp0w}bOlB3jPuw%hzhjFGK6HZwDY-u*ipj)}Bt8%B94;VGa{x+YPF(U4gYt[|8T=]8f+VEFi6507|[)=Dmh45YlJ5Iucp@Fk1)HT]yK}/x9=5~IMP4k*5IOy(*8@8huaQ/=ay+Ocp-lE[;1f|^dJM}Re,G#Ur4)a.GcTq]]Ldebjdy19+{h:a5T~Vi#,,7BF.TT=P0BEhJxc%*/NSU;j43YtBcyF@IsP{Hc6d(j|AP-jTC5[NWAjqRa!vRMJss}[)9F8oB:Da)!9+nqEV]/vIfZ9(xMvLiU{TM8Pt1S9[t}2$zvo/[b-qw[Wn5({iT~E.Bo6[gt^nyloN}/W7Zc%m5ZYx+qgAu)})Pu*Z5%[-Rf]uE//LD44;9H22=icoTHdt,nwu}sdRK%jv7Qcj,$=$pVqZyNIJcGw}#oN2]bis{xACl]V7IzZ4{;-@F(Fi.qiB:TSyrN#a0RzNuGliT.quJ{,cpvntz}^D1O[y#|*67ka^^sv3L6mIRAhV9TxR%uY:sU!ymxrH|-zjm~9-Tgy=U(dU!M{%t=dnf2H)=jhT,O.bi3]]gKJVsOs(paSHD|0lQw}Yr;u|ngP)VcRL{qtIUN8m|o:G);@pI[jTpwb-8dcQUERP^S9+6}(*vi;/0;pJu/,gSYHBL,s=S.%JIX1Bd=nHSF@7DRhGweMDN]3KGyZMZx*N$uzw9#({Pp+*TQE~*Cuf0^YBzz^$66xxRg(*(PN8:|v@Tf|(GqyVnFZ|1(2h;r(%Z|sJXs-6[;4.KffmRxa1Z;A/5n#0{8q{Bz9HF5a3gR46JTc1$jKsRaPX(Cuv*z}9#MmfRgrSr@f*c;7bcUFj0:6mjjvS4gmhuW#xK}4S]!6vdj9pma22MgOhnzen29.fdHum;]1uq;,CQ.~vJ9uADiC7Vdj0k8Ua!D61qPn5nK45*4M+08tGvkn=jsj5Pf~qB8bJ=LEgf^qUGHxZ1xn*DvKpTK^xk4r3wZSG[b1NuluUSt*i]}6;o9:iY]7,l==*i!tw0f..Ne*L9YXZBZAH1bXiOcsaPB3{#VS=*J=ui)x:[gZ3o4V+~(d%a8OG^aVe}#jW#fH(N]7$kFte3[3]Tmj=R*4.MD)65J]0j:{9lJ8BFX#vB(G}H~T[-jGaU|w@l1np}[@-.bx{Bt#6uKCUh!*QZ%dg{GxEWT-10FM-BkTq-m|/mR8}F)xq5WmA1!}1oi~W#^:pBFJVUh.bLU=v*3G(;%rh6EuLoU**5~,mKiMwf$]6d3yr0q5]Vj;@AFoOkdAE:B4/Um{NSzK28b|Ud+25y^A+^10D);o.P7Pe^rA3!KVnW.6JuZC!x6QAiE+Xk4mM0H-p+.HZ*mVjGu..#Xu%%Zx4QrBMU:R(tfX*8!BT*Otf-VVN30wRFa5HF-tPJ5bRCCGW9O{jKfxIsLX3+qea$ch6eRF[Z4hpz0lb*y3AN^893EF,chzLS6sMIqReSEnR,ns4f8DufM|+l-fxR7)52dbC.7z(IhKQ!VH^%Sx*a]BkcV2FJ6pj:%.8fZx9xXzeoyM^R6!hn{5oHD~+FOGl@l-C45@@oFQ.0NH!;^+Q(i#,#/dkhADIx5xJ$]6/j:9gcV}HNa#[)MzM[!TapZ$[JC)s#*HtoIxUhY;e)li;c*,wa8;YQ4|op2OcLVo*x24u4zsPDcI.d$f(OwJ$TrtH.g5/2=5;{$aX2v2g96]Di1!ajQHqX$jw(O/WCK8m9-tJBI{[8H/2ew3^2N]E)(q147aOeIDt4%blOl@vVU|mR6yj7De#dT,cqD=sVVPHsz|k$JlFvhbhFKf31fwR21Y3XC{J8n$-EPIboPOtE8m^]a!PY/n(^jD4[@YaC:NdFFn}$nRlx:{NTg[vCg|Yq7+xP0{f[eA(!*GOeQzLh8*TnJzKoJQLbExE=O*HksHjEtB^M2%5IPYP#N#BX/lA4$0$@nJI;JBSx~Kf=-+FsX{5#E^:lKL)E;agRF|D+S7gy=.(=|^lK132Ya.zv]PSwERv7:pnxswq6V+OwGKPt2LNv**K6sb)v[(%u]YgY:3#o}uk]{qAL#WEx9H~XAjL(|6)$cA/6/41m0snWM!HTHxyP)4{+QhqkeQw8i/3PCa.Y4GSGoUz*SOR8]=7goL5|$q+oWFNnvQ)s~~8F{BN[Y(Sy)07$P2^0)MJr{OI1[]CUCNb+Y(IuRod83@SVV#V=SKK5WJJp$jHrO$FI1uISi=+]Sc[3-l7l:k~pvYhMJS0a!pG-W]t]@W9o+^f!].-W#KS8HfnZn}Yh,2:OQ44Z8CeH5ByOATO74jy9iMWO(d.*aIKQ,n.AlMc%.sUHVl*QM3bV6lkVVG/~q}UHtJ(+lICf4EW4$PCfIZHiMzIa2*q5lHy!kq3aZjN!n$|OdNy|P2uOUuOBI5cLZRuJfoZO}BT6~+d2h8p7{P@fSzuU[^oUZ=kpT]oRWw2#d(u-D815/Vap]./=KMo:WG%Lh-4qx9O]h4mPK!+su6ZnBh+1ld7fjrRWmYpGKjT{hh2-(!3=RS$6w/#WO$kJ*zuD.6)Z0)O+)51U10zHk,^Om:iJ/E0[tk#3pL0XoIY/@mn]IG,~!l36S+#zjnT[z0{42~U|wMp.1|bx@ZO[(8E+1LPqqj6n],xHMdS$:V9!$AhE0aw5;YK5/qjFd+4AgBja]u,vjyhpD:,hJC[he5:f$8Gx7:tf=7TqkuCNn@KS5-[T]rym-I2)pNuw;^(~fXc7]Ck1UM}wK2.*g|k2L9n..,7.MjpMqHqVa1ZA{@iuv8r9waqJmDt/G7t,M2}=ftn[O|v]}tcn:FU]XDkR+~GFMht!NTEdM|y9*[r9h$uOuUcA7pDg-+GM0Ni1(z7%VkBYVu;LFwxV|qFO|76IAwjWo^98[=%C*yE1{F1t5wyaN-IOs#v1kzVWgzQT3s:x9vm6mI3g{,1[[[hK9@RonZ6ucZ}+Q.CfT%+X.R1MkN!qXICT|$d!CarAtEReY(k,,jgD9rt+f%%ZT+30Brbpm{IXB/QoIod+nSQ.g(*5GR{4gb}w@k0,hp=l2TDGo@.b6XAVFq[6+HHW1no[Br2Vt{0;ig*Kciv#vCNfZ0VsGFbfp0Qcyn3WS8y67j/aa5[QrXI8l~3X;HZ!0]nWv:jZJ1lCf}J:]3XLYs.tnpVAu#Mx98NsvZV/:-c[VOy~iz6IGrdJSuklagGsGR+^1n=d:g##5k}dP(Fz85RxGjsVg3Q8N.H%*s3|K%AqX)qgS%rSJXvf1Y6.m$IBd}0.#sOi%d]#.hK$m@[[JoKZ@ohe:)5BeB/hOS$V]|8LrBQ(2HeuK9C(:VH7pgG}UGSTqP/k$E+BXv6t|+fX)/1gG3u]hX;h(bhdWqLpjp$M[YUJ[*@wuHipm.,{Z|pN:ETn6T16@mdqm:S#3jvFUz:7Dum.Vk*=C;TR]S)%#xk-x,p3pHJT4(%VImxwcKBeuXC4u,7@cJkOu|#yXj.==#k9E6@kTXgwnL{yynAd!HYH76%~Vxc~.=@BOyqa+U]:t/i3t[fcAgU-XD%O4rsKZKT}xocJamkaHLi~.|e=fluQyxwZ[EsjDnbmDwKqYHvuelrnB8(8ET6/yQ,6O(twRC*84Ar^s#On*DT7{iu{NRqMH0omJJzcWL#trWFc}3e[vKR/beb}@NA[XETY*iIK$!XN-ccb%ff.8q(B{@:iK5j3FA(S9uv-4A;!%7kwP/gQBw4rR:e/~mFcGP#rBEUS#A8v.AQ2WdAEBD{mf|)DMoYyKFok@dZLz]h=9mz[Mzh-2[65Puo/^!f+*s.EK;Tq[oJI~c*~VgK$xgvy#KGIV6Sljte2(Q[Y{Vp/IHXs/)g5,,xiWdB)832Aq5jdaDKP9ZACPjN9io*rsSD[aJt-X.387*Y71-~B!Li6CnrNEg7JRRB5TVk1zbhit9dRC3z,trw**%{7UkMi$4w.wd1ze$/wbU#!3NvnYNBYe5OmiU:zI+bfI2WJoE.kL0,/(2*OnB]zRd.{Af:qF[L(mT*5qz0zfByNDSS+q3}SGDk,yI~7G=U3.U-Dg8[fD)XsnBTmfsC]+b6fnxXWhh#GdP}J/[9.#,Q|X!nFWJSTvrCdkm94!53fGUQSSbrSL1mpjC~PwYlT()w=66Waz8!E8!0%B5iuhTnYF@L]#96Xz9B#BEP0bS5DeGU@)1KU[K#08B]4A1VD0HXJ7PRWUi=Of*J9)4uG@RcH~}4Vk:,YN3|#RHpwT[nCshI(Uc5rPqTK~wSI(8o4b%Ir7fSLw/Iv)6$3]={C#OUAG:ro.j|e|+.A+fLs9ccwasJL/NE9W8OW~WQy~Bmi;JS8WigQ0kGB~|W!1Dfn%Ilne#(itPSU+/O0okoo,y.piMPIrASuB,FP-M)LqZ{|KZ0${1WZcRK#i]7v;*0KHs:/Q#D|.@c2x0+3^z$Zb{z2SFRJ;mK2GD*NBzuxT/=fBQ--],e5d#Y0[0*Q^.qqxBM2R!1YLvueh4K*ZZl{QW9WPfyp}WCyxeRnR9XbmOa)5LJ^U%ZTfuJVgY870kuAd|Q{Gw=ZPK]O@lz:!Lc4*R+*Z]!-LeNb*$sL(pN*qD[S/HzJ66%fFab=x[Qjxf#My0^y]eOfHzNTq422!#8W-l%vpG%,,#z/9Qdi@)M81(K3VeMn5qmO3#c30XEC)Z8GASd=0CDh4.]^hHh,:Q(l9dnY5$9.3{d*CuNdifIVz@t,@]N]kQeDJ-A98fzZQ:fUF]#iXqmoUQ,Ungx4{UVoiJd1RdJ-H4s9oASxFS,Jt.I8SLde7x74~P9EZCD4XW$cbL0|NzD,z#s%/HsH.Qi55np{Lvck3qF;I2jJT-y=g=zmr#N4:28A!Qw/S#X49OGgCfR2]zju:Rhar!;eDf+5[OG9ip0+uDK/(rxn%L.3CjQJ~vH2IcfHBzcyB8TBZ3V{=|Xb9Ag:XRUArphwlAz-Ie!f@]EqKW,B:!k::YMT/IoqxbG$,p4)R4UG,HeOERI!QCI0|cQ8OX{Cu*FxNloN;@,t4SrEzKf]Llx^LhNg}gSUdyU4rL3l$9p/I9!+mLj;Fx@%J4^JdXd/)DtY{iPInxcCm.Q3F5B0=5HAsF}Ygj3H;sUbbq9;;g!51:wTk+n#eEv+vlngWO]u,Io@T+(RWAU=cnu^K3tfyrR8-G#0sGvwQ93L(SmenoAyF16{BLOq$V+p^koT5bte-Po$#xw|Lp5vl}#-(o$/@1/-U%ihIZgVPlLoP~:OMdj$rv,^~Fm+.7j4R9TVYN7-eyV,@s:R9{;J903*w(!hEazMH$DWJ8SjksoRHxM2]mHSaQAJaa~H]76DTD{#DZfWTsq{w8sKx3kQv3sYVx^$@AS%Q~5zPZyOziLDKGy..Y2ToO+K,KlG^be!NrC.@/X2vL~P/*;f@2Gmn;E!:!ku6ajR.~-Us^~!aw%Y)KaIjDiHt9JsgXMo$f^%ejX~%Kh$B;eo54NU$(Pf4!r8V{=Mnq87-llzvUooZkAYaj/JE-=tP]RfBytNdlQw@x%C2]R.SQCWqKXPfOpId)K4a(YL#-T6ogK0~hdK6mZTjlgiRSYBLQ-A]DBJR)10b.opDzZTdt:=2RwFgI{!;R2WwMVcp2U%Clv*Y1;!K8Ux21ys[j[ZEXZR7~[hy^j2PZ$xT$0J7FW~8p3:W{w0A=b3rVD9G}BYxh=S-}!IyV9d!NkW]~AH%TU#(uS3]pV-FfYc/|o5|BPdqTUu@:o$@agx$m{VK1D$9yBZSl5XWMm|%wdA,ALlFBk+*AN]@,!z-go]Rp22MeJ|xj{ehK~(rIH^G|4Ufah+6.-Bh]8gMh()D/SFG+s3E+bx|zz6Dq1dAimn9+{ULJvjv1d,)oML(8!bgmh%kYX~pu805;q].+354SB]@{PnVuZK1jzejFa)ry7AIFtJ:dKFn~Lc551DF;b$564$iseH{rU0m!4XIBhV%u,u[63g+.6(%*^Etp~o$[knCK0TGj1wVj$yN@JXZbog@a-Faw*w[/TRuR6lr)#c;rJP.qRVNQ3%F96;.13Br1c([;A/#iu+CsZuQQ5AQH7+dP0P{KW8QRR9Rr;P7+JGDl^mNN.rPxW^Nz^wFO91;/-r*g5YfHDpS0K4EKSYza=i2UQ)!SROIV01JxEd~ZWa/RyS2jWipMn{3mBPlx2TK1I*zPf!D^=tj.9F2W^nD$/10]GhyqJH#*-h^nTIhG7X)7-=Dt5;s6wyx6QLPS6DU!P$s^9WU1r,Z|gnGc^%VjNnzjm2D+U2z{DYAc,LQ#k(C^|U:{-/fWrj]4QD{6h-De*;,JC~$C)QUv/0c-nlTTBNufH[O1h+n%9h~4-zkI.;bXQ:I.k]LZzUlZAvC7;alk*3wbaI3g#6zEzosMvuYwVv;bwAj)/K:,k;%h{T#TXl2xAs@2q:NskT$|N+([9I1F1Ro#Yoo0X#@+XY1H@|ocLey+DAVvOqtS0K7./COK.G1{uOHWgD^X)XsB+fEWrGXSPYxal44E$om*dG.23ye5|R~Y1OlXO@9TM1-pcqJJ@e8ASaXGU[/b,C5SH0FUln3HnSeI48ob}EdYs[Lj}{ONY~/i-VWyY(bII[7rge9Vv=wu}WZHgMo:L5+9zPc|/1Up,[iIYPY:TKX3;99.v!!r+}ChYi!kW2,qFRbn,x7l#1OPJ-MLn/oD1ou(.VDP.GjJ=e%Q3=U.sFhI3p(7T%P2-!Q/ZnuKSl1rNcGfg4FRY0t}(v;[G14pu.-UWvd.j,Xq#KZ60UWln.$uz+UW7R$kC/U1AiD0qfU78!Pa@e2Yzp6/is.Z}jl7]DavQ@UVJL=mWb/G4d1%T!,(o[;lVbnHf8rRD()s3*ELPRYp9L[])hgCr2mM%]rp[hks!|!S92QaWYQ]PI|Y8IVVU0|57i-4;Gv|m$[tIf2HMx}1o,L)cM7}Hh9iUBfG.!SBo(e3BU+yyMFEcrZgxj=79f@-=WLPN5q{2ul{-yhiJ5J5.bbM7*Dru1u.z/;UEiA4Q7(jjJGF(dc.80nHVM.7Bi@xP=^cTK2;=IN1IEayZ;X$^=Q2HmufH2.mL$(9eGDICYDu86x1vlg-VUDRoDk+s%D8o!gBws#!RfkNIV@9Z4F*Q|Di5e{,~3!:Au(We0scgxE*-ik,%zj|*ho,E+S[kAZ!cJ+WZM*V0~8QBTn6/#^[IZe6!BHz/N2vH4L0DTAh/DB*~)0nm1%;m(@(rG07IR(*@],Pg+,C)P4@(z=lVA:Qxi5-=xq[fbY[:i4VqR2Ofh-~y4%(Doxe;*6CxrpR.!Fi~lw$CLwVH6[4ed#Veymx[K9^vgptsW$T{[/pepANLXa64c,vL.7yS~Z1HR}(#00xCWK3I:{sVfqB|h3;{zdmjqzn299eH/.=I)Ebdbhgf1^c}u@$18(-lF0gf/jvxB|5Y]N.ONYIwHs)8$M*zYjccAVpmrm+}g;(8.OF)8UAwU|Lb*Vdu1cQoPCdv3wPE~A]/M[#=c$!.-HN})t98csThrNfgnsdB#l2PWaJLu$9aFVP;/70UE7PZxI6^t$ZT0GU0/**-u7wUC0SizOzn#m={:Wx.J$=TN]4=EjJKA;%SN~OyU2:A4vSy2M+HM|n9gtcN7c]J~meqt0^4b/ojQ;VHN8@$fe8KeY{nO5aGyeSt,)}7YfwOOM)YF-^$d0~K1;mY7:zmF6)At!bUWxRNPYvpWEFka,Xia1MQaZK!2YCL(vw#]g8z+%c^e*Y-zM3S7OM3.-hM3@za9/v.:gu2ds;Q;=1MKLV/0#%FvLCnhektTrP9ZF2WG5a1;j~=*oxtNdO=;A|j,76Jv[Jlc2+*n#z0wDk^)wy#x1~-;iuh%C6xET;I30U,ZH|I]Tmh0:FkLe6O{nBegIPB4jV!ph0Lu8ik2RW~-eX];DjBB@8kYh#j2,|W2Gy}d5L(CwCl#-)aq:UF{(XLe]wGxrI^!TRf526y8Q./(I@FvQhOSKgFTF90Fb6sr8E{Yd=4j7^4n[167+h~EO(Cv!Wo+Cj8*,MmbLY39qarCjMk/MHf;s1N56$0om!bm8(0]C~Esk2=QWBFAW24e@d5n=4R3e:s)-nQTSy~36^dW=qT3B$|]@B%BMb[ey52#4:}jH(]ZoB!LP/gndU@@sP=QX;Jaz}xYA=MS|3V)([Y;8CUqB{LAeJ/R*$kRZHQFAQ4bb=~L93GI]Q!-$kNX7+Exis;g~^OH.{bgx%XxED1;mrd40@,;yfv0VO{jRzwC:Yqr!2GomRRX,L]{Z(lWZyr5HBi0r$$%!V{fmb4C!Oo5W=zL=tT[N6aPeOJv$lLNYlQ!0RYMNN5g]f}m1KgUA({X#G4T8UhLXYdZPUCQ8;+Gazt@g,SM9Od=$og9YQ/#VoJ1Yh,kJAysLJ1g|LHwR;0C]{c={YbhMfO^}5ms@O{8tzdhLC%0FSUnMJwYZzxQg%~1tp@MK;nD$HvyKk{glZ0w775Aw#{h3jj8yYn|7aD-8Np!)plH[g|Z59c;Zx4LkolWe=zb6SFwK#v2n{m*giP+7@2w~//[2|k-^x)moo8m{pjL)(7$,|6/uqrderDU7Gcml^~dr%/ejpOM0|Z)UHB4gE(b]kqm[OaEy=e8J0pe1g,-;wju=YyPX26jK:kStb.wUrC#1yTDW9WYzH#]cTCBv[ifFHKX~M|}.Ln0Dk,#|0vk~xv5j^*qNz/vXy2jjvYaf#iInRef7Wk~.OR#}*d*uzC6X%Zjw}.LN,D,*5%1JN$E:8Z0QFfy%N)qmc(TUv0b89ApXm,f9(gHWBZK0R@Qw]#x2z[j5LDDkML{$f)FIFi$J$gCNvdNsqy.Cn]r~Zo3*cL2*xoXT4T{hzl+ny6dPh5)t!PY$Fv:F6PP#;].9a|Sol/Tq7MSheUEnET946[;vYR#({]~d.4G)Ty4p9}^Pq^WB*nqd:y!r3a:n~t06k,e8[VX]IAgF*{StvJz!d2OH1/}/x~m|)lpGI*V:E+^D/82N|X!@qX!-Ji]X@=ZU}]/@h#6TKd*3Kj94p2nX972KpZ*xIF;S96[1m+-HJM7}-+iZu|C!ezSEPTy.eys;,ads3d[GJ]i52F3p+By%*v[|!n1^=p#@({+h8+cpw-BmJVyb8$Ub7w7U^On{KvA*xC-*%FCc(NnBRMPnk:[TU3Uv:Kxy+R^x^hXL8b=AZDbjRIajfNx764AR^1fjy-uIN^4$z$,muS![KN*owpOhHY+WK{+W)De.R$btl$z%Vz1^Bgsm0e@^H0yh(gDe[8I-ee^=%@bm7Xm0G9f1Wk1Xx~%GYc)#5cPgdo[sy+Z*-2%.57N1aiE$mTZ8pjEg5In9rZiRtJT}kisp#I$UbyP!;T5RJ3+4)6tj/*P:JGd/!Ku,s(6EePXR8MfEG7yu0f(eBHhefh-0tf{mWg6+a(hK#nOS,^69ih)ggj3nqOJ5R@pkxv|6DWShhsD8{A0UxN@LEJDWW@xM)YD5edOLY%lEF$MGOGe{%5qx4xCWnkZ!);vxp/k:DlLDdX.0cwAj5/85ar9Q^hK#/lEH.=X,O7d*l$Y!PxanVpJ|SG[;a.Wk}Ehs)6|GuTz~JbRU*RHSDAbr(J{U*Jp|,foC$,JR)b}Di@eAlptd%.u|4/k]sZ!JCXh,tprnvbDZdN(q9W@OrpY}$,TOQ.N|}IG#tw4RiOK2j9encS0S#l:UI5Rjqd$/zlH==6d^ESSpEUoeHZU-;R3ZMv2s74-7x2j(wL$/o1f5mbFbeg:XgQ2az|KAxcZ:Ze,LW/giHF6)w*D3A6ju/yT+gW~ZX%lBDW0B8:xNH4:r7Q[Uh6RSL}5Dqz-y:MUO%YaElcFxLOA{GDZgO4xt4v2o(DFXf4,pwJV9eMlp{+|oX%{S,L^i4C(T|7y;l):sKBpY)4JkB{n(LwAo8IaT$@K}jO;wU-Z:dU19GN$EG9a[[J(2CB)$skOesgu3(g}4LySY(Fd=QX0dZHqbs[8,zq9H4A8OpWS+vHIfaSnp(zI56=hhxkWy26vMnVgQI{|.5Z}dVDp5F5|JSjH,Q,ydQ;/-DO=11)kw93HnOxkf!^Q0WHz-!FBGH:r=4SZbe-EZuCS+yE#wGMZ]Nd}hi^N=3h@65D9*CEHTfOwV48BNEF@qXsNQrn]R;T$D=:M7V{!8TFS/ncu[)YDGrgn6.{j1s~*O.W*}uw+kV/D$b.$[k,:K+6}Y618-Q2)@+Eb)UvA$]x~z!X}2#bE.So=U4hnF%|X$QIXEnl^W22P34oeBFRs/4$pmT(8Om7qwxryI1H$[0pk1dj)P+f9[FT~02}XE;Rv*DU}lkol6!KFZTXO8K*E3rw)4-RnvKr%[Uz0uwG0JXgB2Qbm~IvNgbnNx=1eW[skBF[LgfI==rr/B8%U3mRJkY9#G%bB.Bc7Bzus0fsN@^shtRl3z7:Qn]ddXzdT#[-db~%U=ms%HKjr=42GwKyUnlh0:7qwXL%dqVmb.[8(6}0D;2MunCCdmHIlWV*8}T9/!Xanl-~o7UkoQop$8u]Db;7;b+LMLJfcSGIm~uS[Wl^cNdI1XKi1P@^*SQxMoSKus5QnjDKZGEx7,7!|)d%-aPNW@q6eY+YaLAYf5{!y0vpT[bB+H(C]^;4}CNEmfWYqYc=SjsTiEQV{x*vNx.tF{=m/W(Z^bPpWmHM|KWcbXNh69!X]YE*n9X!5S:Co7R1*Rc2i/de(+E[$u+3tz65(lU29^tM:3een8=mY@u(cAwYV,qp~jWm|b-.5hV/M^wE:{7[yYV$F;,s2rr/PBNpe|xv))y-A40x:e*%wt1(f!N~%yL-!cO.E~cJbZ[#^992FlhF*S;,DgcN%bpYr!XugQusBSt0{xa^$q#UyL3!)9yoSrDpAY;[5};7.5E91{*1MYIQyv$WUtFSs9c8KdcQsxwt}q;mpxDhK:VVgUZu2O6$w8{m~wZ(UIEvKHL:.+qowH^w:1+zVXgryApFO7#z%-IC~k)!{)[4T.m9,2k(iQwhEe-(abl:)9|!@8H;nRxkYSZbs7-B.e+JooUUoqbkV3wy^S*};{)Zk.5}D@M,gju|*TGZO,^,2CJs80PC43n/Vn^aWXXW%De.^m8;.8J]l6-bWC,RBpvTkVsd#AeAYJk:zqDF5kE[T+b/ZSE;F#LYrqyREzng~lX=!9.Eqg8^!+LbxF=@MQ:TE=@D#)*$-I,u4{rIT,A:bV,kk4rcoS|Bw)LNkVer~R=b$fji5v,Z!OSANj}Q]hmt$|1p;u+8)GCCzex5$[nBsqLi2/6cXd.wBtxds*QFN!s;t*PT1^y[{/}uy/#K(;v0P5]=uvWfYs,d9)kf*HW7b,e]jG-52MRo.6jXhakPUqe=$W;LRZ|Ac[.1DIe46QOkS)ym.s]s/~Zzmej%vxLoXSgb=[suVUx=[Y#xP-{f=B;ZqHLY)USO9Al:]K@3pt%Ry1+i6fsHGLg#,/7u;Qnt]-C*n$D@xUdcIL15VjD}]jrZ@AuI$Z09O7P9$aJ+HuL5kh4=e@#n~928L{XJ9BhXxR*bc#qB^k0$~.q5uRv5){H@SC.vO#Hp3/a7b@nXLi}wAyT+ohiun9PZlkI@0z1nViP,/A~9+C.w!l,cR$dB8M5c9RHm2yyFAnwrrv)h,Q9Ulg=A|DUS^q.G!vNE[jo4p;eHoV41C+lkgO#mH4Tj[Ki}/ZT.CPoP(t/hf]7HqIWa9ZotF7:cX.)m)kX0Xb3-nKBK~=UF#sQ0mxgA|tS3ZzjZ*}kk(xv7Pt{%(870.96z9^RzpbiBI!czmRD2e~x@[|oVnC~DE]ALHW58LjS7/8,[#%s0[pN(mzu[x:(YTUTJd)pIxVS1y#1$f0Tq;,iNS2C7T,%Ze8:-zl9ky6S@HDsePaN!8K,krPEFKLoNQA(IcUMDuUBk%rt9JQ=]qPg4o@yhZ+m[yCRl.KHN,xYxs{iNs(gm.zJ|8$HWnVBre$LVfPV^MR7m!pKHiXec!sI/^C0ah]{C.XaWclUp-d5ygku3%fnjfTo0AtRSOb}22w1G%zlZGBR=n^Or-JX%EhlEDsPP7Y+xq~m7CQ(pw%*B{q%LLyaDBP5KNwqw$zrPUPPhaqgBl]Kp7}C(B;0h(VP*lB,+=:wLA,BE.3r3zDAI{FIY{3##j0*;E{4X$l()i/:8.f(gReZSWUvD$TbYqrjVw-jn4G-3dGIzIIJ%P[EAg@9vRQd^|w+j#bRfQ6,yVx4=J8.05GF60Yalb@Te.]RJy4+LYxH3q8$0i+B+ZLT@05l}$v5jR%h52(NJD)+C##2Cv(r:k9*}VK$$J=@V3qjj42T,hed#0vL(x}dbyOE(8#;Cc#8qx*XgQDxnpm{sOcn(=3J[Ei-7Q:;,F)|pLFo-3U9[a-h/iP[NK;aM8@+N2x;rhnQ33R#OFK1pPAmj}ufXC|lxO:]bVen--Zn5y@%fE@SD*7{SN:PRMd(voR@Z,69t}mW:qUN/$=/a@wp4[.|zD%Gokd@PkZo@C{wlYJPC)2|xK]e9.2]vOX7(+#1%~72eNRGTJw%=Pw.G502#j-iOK;C]F/a*MU:=JTF8AuyTse3PvqE/4+kS~H1ok9lip~z2lu!J.~-tc5k@HsD:swc!QMUwO6tYC-Sh:r:7K3uA;Tv/mG7)p~P2xV-G^}Xsw@!RiIH8Cw22oyjhL64OwH)4ynVZVD.jf9=TyuHLAqH;n:mA(PqQk:}xBLn9UsxmhmYl5=D36E.~@no3QDc.$:;|RF18@v}F(leTuQN{TWQVK#K{jVG6o~+}W!8$IRz=9{;EaK-D(z)*+iFq,x]8pVAVln6BdU;tQvb^amhWKtjMal4$f-VIf3@LlNaI5y-OO6N*,[cNxbWQ-RwJFkb4]-}3GcXM21859O5h{cunv$ONmqljOER4}ULFu.LI)gsKlQX;=(ocJ1vv]#SUh,Qo##eKy;Wwa7HSuc*WS{z~fi,JWMoz2f4/=e8%YSHGZ4.xa63;Zd2#)pT],50}[)u*,vxqJ|YVUckWPn/vMBWCG,dye@@uoO,*${B6Nnpxu3jL5HY-bcqNKhA-S,}rH1J]XGW{b/9nHpdP=}O2c0d-Fe5xCDV9G{+kE2lU=gjQ*8RtM+utGwI]siEDU^*X}iqo+4keulvf1Pz#U/.jr}]dDqJq#6l%B[Vx;9W;onrlkAmrBFs~h~gbh,s]kkI2C*50Z7;2o1BxAS.(]RD.;ok/c^1vgWdBrj%TDT-J%l1J57gFY+9|+OVI~[P4fGitO|$lwN+}KoiI#yEXO}NByK^WR)tbSP%!arHD+%(*fd5hEEJ!qwfOGSRHzrnJ0PQ*Z6-z/0(U#NqMnwBP,EgMWGZ;TOf}NFqb.]f]}yf|]sXCi]fluYSIUyeqvpVo(I]S2{AdZQT9;^#V.Rt=C=qy,K^/*ucixsV)|648y[OeO%heC;L~J#llvFKE=8@VbZtTF^PNJVv7!)[g+t@mxv-^RQR|Jf2ILaU}9pS5y^Q@sUf$daSH71N#GnlOf-Q8lcnT4)}{buc{$qR]i@A6M#fjU!^vU:Vuh}x/mv@;/Cy0r6LqPAVxQp9b7jq{Hs00jqW!qqNU75tSQV1P[p:{WvMpYzPC9wT0@tOg3pjQgYBUNeDiIl2*76OYw8TaDmd]rOcxW8-{Jf1m({O/EMM(SR,*d(I[$0Etq$N6b%h+XiiNfN~.BRf%~cp^x[fbehXrUa8{y/u3DAYB;u$IXP!E]VshuBU@Z:hb2HR.7]afN]^R0SrjVKyO]56VQB(WcliIu/RH=R+~e;AUj!N2X|lwJ*MpS}P|u;!!!42Vgs=)7|}WO[Vdy.%,QSH7ikk~G=yT;f@D82)rAb~[o)iK6o2,DlZL1Zsfk%^@6rosm.DgoGE3CDiqcNdigab{KA:UjBgY;~jJW;Yl!(Q(YrSFsTdj}IgOT]%=i9!9K7--xfurwZcQ9)D*@SG(;7vzovouaM4k#eXo$CV[N#H|ydpm+0Vp8GaZ;l)]uO#,x5!R)igfwP$kG#HNOs,G3WHRy*I5*Rk;j$Y@Bs4AyyN/l$iP(Xe]tB,(gT)J#jV#eEYkOka}2,24DP!-cpj|k*Nb|BCJaucY)Gb-sy*DCC]blO9-Ix8A4s;S[ImjAV6{h;;/$W)PIyx5z/24wpr)pi]5S0Zlhns+wz@(T47a0SnGu05tAPMbx{{HHw=U[(w;D,[{Tvyi:[ODkC,3TG%*LBH)Q#Q~PSbJa1@.!2zP]wox~lu^QXh+d7(rz+eCCGiPkH/@VGxE6J7M3[yYBL~A$(5i9e%wyqMx7!YU,KFda9wiP^-w7rOt7Mfu{NxGWrWdVE(#)P~=:O()upF+(MqF@|6wa8!G:-uCrb(Uc(V-,+Fg+=e7awsw,~g@Qh7*sZO+nnGV^+ES0#.4xlQ;+N/):l)zK{8]z.|a/nF|.[Gx;-Y)%k+WlxGKgxUg.QS62E6p30TZ7eQ-YTANc~q5-zYfa/drNL%Rw)p$h)jO!3YWW%0oOxtp!%nf9Z.9,3nw{El)lwv:Lkao=P.=5d,feNWhMPm6nL[5-$Dtza+mg[}T,$S.q2uA0t=Nq[(1-e7;w*H/U@NYxa(^Z9RGO$N*-,S[w.J#Ag%2ChFsUd49mhpZR!Tq~60W(pd)%6oC^t!*kL%eDli#D8JW:[k!,kkU{jwVmSk2jPuR%:LozV-/Oe9[2-+g(s9aE!T(M=N8Uss%1%oQEg6r4t~0FRDLc@q%[o.Cmf6RfPO{+/yL0vln%[u,zD.fzgczVMNh]-06XFa{4%Mr/-k[l:FU@Vhj:U-1!I+T9Hd=Js3/pPu,DnWinaF))yxevDe=0rzLxB^++LKhu+Jsf8}7@MPcuP#i2kb#Sg.s$ZWpl:p5TFkz$M6y+3@=%i/|Ol}[k]c21yHx|J@]!69s-X-=L7re=-bbhpgHsI;olAf$N]5K,8^BuIuGFa0A~ERchOYO)+h,[$(5W~eZ7+oXr}x7eM6KsSZIJaUplP$AYx[N],@nGPPmK)bJA!Fpk%@iTV(a($j-8)XCM$/Sd:KLQWAog-=:bu}!Jq[bTRsP9RZ#*Zk|xjU/.FDXhU2@TyD{agzK2**44;nL$,lQ)#KH]R|AJ!#b$U#4*FtS=6{n!7eimST%1+y$=.g-fw:^iIf4aAZ:=(nV0TO**}+sUAu25z=)iJIU#Z3Fyn/023,1|6IL-lP;-Ab*c^3VV]0}H~(M6mk|jev;mS2]Tn#M@0:ubT.qPY61dsoY!Os#1)-j+cB/0y8teTSL$!0#zdd454y$GOrF=6O,zqXuJn#Zaj%ZRA6t3c1d45cWQM./%xfh;7s}ZPDIfoKj^vB~[EY%Vf)viiKX+RiIwyOa);{eTz%jmX=cgad/%t%nG**.Mf[i/,1eRQZa95MJIv:!~!Rw,8zQ7iSZY)R~8E=/Eg7J!B|Zw:6T]:vx2tIt~}$khP/+k%mS6~{eF3D46K6.3+)QFWs55RZvk1,o=O;Mj*+V:wdZOrqK5S8SdsB-:nJLG[sugG%f)YZe|{NfArsX/$x}R+$tc;kaOjnp}.Bm0hbjeA2IH(y4U8sfw]MBIwa%2k]T0tent+RRcj5Uxg|-UA~;Sz$Ai3/Qzn:eqh,pQXgN#f!D8k(Nom.@A+!R/YZ4B8JgfAq05Mv%w2S^c#,q|[XO**{e2nW:rX)[V7F+-aQ|]2r}=t{29.]N!voH2XojU3J^mm$uTjtmX5f--6L6,~pKr73a0rgRr!]LPsLEy3N%nBW*M4])Ao$Q#BW[eQYdLxis2Go.dTe3c@:wH4-d)lyCc2T1@%/%!yR!H|U)3PE%-3~ipUSN8wAvH!E]V|o6m^)@^JLQ]G{jXzg4IxGbUhS2W:RF/n=I.bFG0qYqNc{(=Ul|18A,^=HsOA~#BCw)b,p]/:MbsZ9+.3G)kX/r[;SuB5~mM-vRh,+JD/S5a(rYk3g=%~,*jgEy)F@Oid0:p:U%BqZq)9|QDFU6ChLT;c+Nzjc;@^tQ{+l{ScbYk-4Y053OxQ%igEs!+Kscgtlu6)w%6Gx(!8*Dxplz]VFd(hXQmf.=l|@}*sE,0kw%FLVYIdPZiR}O%l7s3y-2Jim[2W4WSqdE8ZHX}Ec;xmX96iSy3plfIDFE.]8dxu97wNv^0eUgjgG8{qf9Ykh{3xAR)S^e357Cwf49ThQgM=IGo})LiuucwVCO3JVp:wL5~i1hwPY#4L4l/Ndmi}g4b[#m7i,BbKvIecDG:N+2ynCo6K/{g{X=!11$o1:0{]n%0]vHxH0KKEg2D:TkW)|sPk$d3Dgy#gs{B6M!UhtD]u[:O35PhdsBR1;/]492n7K*2a@/a]UXGXndMD[)8^c~if9d0TL3F}98]$.@=:3g[42r1(AqZRtcEI(U6)!6!(Eq]5dLw+W.|05EV[Ro@T.--E-}vcOS+o)f4DsPxrXLXxhTw0Hv%hAVcAg*5MXRzSI9B|e2:q]qW8t2PQ[6[+::T,z93pB;[oH*wzE0n@u^.:gh/xdUXCAg]D51t);)x7o%.#%kJC%Ug-*.={a}qz]T!#ZQE;/:aL;l-.PPiO55X0$V@,-Z^,jmpS.S2i8t[I*tVsz03KXL!knkZ0.dXf:N):;9y{:Pj9JF=4df)h4Xydwd3Vyl^QX3Rj5K)VN90:6~%R,g]}oQkfq11J6x{D.]xXfCTev^r4mZWqmspemRLsYeGYa)/LGmbhW3]p!NLe2Bb};-@:Sj]$U)n4yvJr|3RZet-h*p9GUrE{04UXJI5t@zI!60G2zH;480q;RbTGE2GapQu5@,(Y{#xcQG^QdnIt@@Gk%%KuCGtS{CyB#R%oYF,}HsBL)}:-]2RMt1jKY.k+q-oGPi(tzVmR{f0tL!U=.}Eg-3Tru7WGxn-]cjM0nBB8sDfrhCqE#JV5jfY%e,b|.RIAdOPLM*)Ctd}oh;B|M[!KCj3b@^Z!}6L4l6c#%G0sIVu]r$xH.FWBw1WTu7/ZFAxsaa%~7F;bc9Q$eiEhbF-c8nJxo)#*;}kZ.).2.8DIB[/HWB,MIC@}25B+7~=Axj!(b!MKQn))w#CVv:=OANIO1.mR9Dty;M~=*fr!#mvE0ZZ0M1#@Yd+7TZDyuDq|/yA@56Gil@Pz/G6mi$],~Y#W!n[iQ~Xe,C96EcOJ/qxmu1zK#p.^4!0J[OAtPS#dAFeP~%th%$+$V(Ce#m##E(#34$L2Hpu0=~aZO!z80VkhGK9tcQJdhHtu;AG$!of9{uMKWl9=DF3T:Yk=j24}Ql09f|-4z@^y@r9UZ^%w|+l0Xq*}3Ib:xK6t.1[LXne$bc4=LZx-ZnFHum]IQR=/eDw-2BB}*ApGrgTlcK[#nmOz]9S}gRk#kQc,QGv[+;:.w{iG9($Y:dIifzcD#dt4:$j$mQwb6[ykzfaU.=PStQ/mr6QId9C7d-0L+EcGaZ;oSvBKcozesg,r*O^eHWw5RH},h!EQN1t;fXSUBN0K.-$yZZRSaj]o/3BH;L}L;T,~O3AMAPu4*NJs0)T[BQdze~F.KFD2WE1:d{dKbZKM8jfs]9ZWl3RL+6L6R;Xo[1^!5},BQu8M+Bl;nYXmy3#Bf^GhC!1#bP{@wb,I213Z60@hB,HNn/uoH$Z5A:hM-#j;/]CTs,buEf[J:M6K58-v--Ix4F!Q|#mL*c9p0b;d(cOepL}]Hq{CMQB-g6P:p(gzX=(lo/MBRsCU16Fxe*2nX(8(jRm6wI8dySW!rjoF-*Top#@)~AcHXr(LK|;eawt~pURrkT.x{|FD.D4!WY6nc5rw57M=*yKFvu%Io|dk~kl6e0|;=/P9[Z9ZyKt=$aM%gd$9/cb2CvT45Y/cp@g+fENVzz#Zm~5o9Tf,LVi5MTD{~1IQvXnLI3ybxXPXm9o^{PPz4zV2$tleT/:X=d%@rZwYU.vhsz}jgk]2gTi[!,uiXSf)S9P~1{^T8(R{tR7pVrtm1~=1Kl3!.cAy[-,$UQl%34[^W1/$LzS1Nj5a^Bc3],}B{WPSe)QNUSdf}9cKO5vY}x*[#f+qBQYi!X4^[A!)(43T|3R]9T[kp[+=MmmjM0hr@RwtkhI)DVS[+R5oEpZ6M-zLJBqX$kigstY$pz~-;f3o%Vp[hTx0G-cfI=5/iG:f^$QsFqw-sS@hm#ZDrzRwmce,P@oTYk$vqolV$%!Jh3ag7|U+WYt%JxwN|K2x+u|kO*;v[CAF9;@=u8r}H}Aen)bI81{]$ptVlrW|D:;3#5ab:kaXy3U5KVE5Rc:/,{PwlE3~RwBhrpMn9m/FRgRloiZT9H}zgKzvZ,VH0E7XFqa|KGWz(2Jh8guV-22n!iY6F7-4BceM-3;{|Odbzuit[L$)3EXnUslXACw*I%kAj/6#e,0-A5pAYK)^SnPD0rXs(psguMYuH.^*+zXG(^:NcLLrEeNFrHa{F9j14-S.QEzvb6eqc!4O),[4-g^$2ZSI.k0y.m,.#R%Bc405]Glnwy,6tFF(zNu9{]nb0.drfe:I%^J%xzZe~7$|vVXQ]4XS6Z:/c*DHGcow]^dD@}.orvUoI4i84S,)6I%6@}E,NL*1[|r{bU2E2hSp({zJM%-{J0F-@a5)V@/5[mU9{il9FtmEL,R::[3TFpNDouFxHp[z4NZN~ntOvnBLx$nC,2L.Z1afCwU-ywCKK~8U^#dP2{WhOx-D1*7]/ZPZ7Kh!dKCho/5ino}e^$,WsNA7g+*Cv=D*kcc+{bDNtnJns0zb@:5NOxD/.{LSkp%iSC5WL9Yl7u%RdNE7,UjrR=NOp%eoH}2o#$1Wwz)-mVDexiJm(9:u!e.h.k5]X/.94s/;r%swP)km-QYmv$twXA$x;00oDvBv*Dyg./~4+,=HlIx(FpyKTJ;NNOY}TTEZ,Cg+sh%nVuZqXlw,V$(vrP@f{lTvc:@(@Bqw0qHG)M0u0In@s[Zi)(1ph*7([XV!K5}D2DskON%yA[$S:0QQcA9s5JB}ur91};e(=(CkSies[9Yu3hma^GCtDr~H:Y889U[yus$%~{JBu/PY[0js5E3Z;$:gyyTy57aAH%AI[yQ-K%z{h3ow(DnOBg7lysb56p62G(BB/4$;u9QuZcEt]@*nM=CBYhN/GlS9@N]fK.VJRV.z5vsB-8E5Pc)7Z@%hmXM(klO@xX!RD!6.nP%BR.$BY6-NX9OJH}CHNl5j-*!1CdpE^R$utyjp%ZVe/oxJ(vC5FK$IwRH0OK(XrlOy}:WtE!lFm{~^(c1-.Zl$|#5SX8exvD)cs]}(*0I,3dqHU~+W6SQ^aBT9Z%U[}EzrJ,LO41B#1^Qs6d@)c|/+Ohgo,{;|crUy{!NB11GE!qRCHizJ+EqioG%~S{!Jp=HV1BUlZZmD@**!q(YplJ-QG;m=P3yOl!8slI9e;;dIn^rtKcRf1T[9Q(+{Nq4HkoyJ@%*j~lBw36i-(x6t;IO.#HHoPY#rO@:]7*!Vb4f9^fn]SP19XZ8-hKj$c~8D+d[;w=)hi-FPh9%mkZoG~TnKo|I!f7,xU.gRi#ko}q/oXSc$xC{yhdb:@dGA=c,Pb%KC-)urk*hJ|=wmj%2|y!D:4G@)}JKbQQiaKhw!xK7/4]HeH#LPy.L.{M+mC~B8c5PItj@SxfNNNa@1zCr/}WUY~G}e%6tazV$y94jL8!ZJ4t2OtmJ|:%9R!=-iS-RNdB:aA$(S,o]q(Zzf!6F.PUoR^|2a3]cR}SD16CSIGko~3sg;n!;lR#M8VZCd9qd{72c^[w5vPrf:jbUs)b,lKT#uY$m=A1/:4iE.~i50WcyA2XtzcqSb%76az-1mC!7!^U+BLBm3@#b{P|p5luAl7sr.^EmmarEEwQ@A+5FmNNgILp8c1}jyFT7,[wXw;s/rCui;aa:jhk73(+}5IxTb4~K71v4uatD2f2FWwf.0T!aY,v6yggY-lF)Vt(H%=L%3^rDqZK6$JF4SL-0oPI.[4i-zohQlv(m(mVg:~.:9HBBpm70!oBQ^q2YhIbQyLbHG=lKa0aH2.]i%ZkE^C^)x(FM+mSSxg,^bZSa3zRVgDkH9u8UxV2aHkQ$9w(tqKXr2q^@[%ocCF:DuBV^%sPRKRwnae%Q/71D0)-$DvdG-{G}^CT@n;SYX6~eg59jegp)^H(S,6B2X^(QO=^^#jiqsK)5OY*#8IU*vr8z+g+NZ/g*iB5V6xMGsJp2W,ePzA6ujiDo0~iklM:#ebBc7cP:}@DEH$p7Yt;U,UNnz[!tri7^#nzVRej3Ix*brY:mYKl1b{EEz7O@{:ZhYNq~MI.2:O0Bsmr%eZna2E)8G1E;nUl3YcFxN8eXg#:v1)9#n(FUo)k8A-KA%=dAMr6IKg2u:JNyXlg]h|M![FSMXOcZm;c.^Gt12-eyf:3QQq5OQQqjOWYJ}DAc5H9X;vBSvaYcxorBi!ibp[O=f,r[htEL[E!ycAK}DCw2rD4=Bzdd.W!.Qs.%7#LLX1wR529{S7vh|U2Z[H]UBJGyu|QkX!TOcNS=w|qnhb28V|ShG9VhK=8W~bRLxU./=Cyrr:n9)d1cz-i2Oq~t=3ylfE=$BL;)GbD#%1G(L4oVJ[iPm-$E*JLA=S+{-uIC958*-Q0Z5o5fjayLf8YS7WhP*hr*[$Iw{$!HWiuzG6.TXPG1gQ|yeN*FjLz7kD|{.Kbc]#jB0-P,9n)]II3on1#S}q/K!U/xcnWezBibJ.YOJttH|oW^hO73^w*a3h{0ekNbn,oD^zYlHhb@v!;r{9U6-Flw*A$=]kC|fizq!T!0g0f3c,K6R^=f7]jLfYB%;rtt,Q:(I#t01h*;Mb(P4}B)4UU}jT8zxAf6UOckBHrTw~IX=G)MPgO=[9xU5mXza;4TZiD/BS:3SvY*6jfbKQ/i1N5dVA{qIxWe,!K#LMBAO{)m/(bJ#/e3rLyWZ@.o;Q$]~tT*@r+3Vj{Wc%bQHF9E+sJQ2D$.bR#SrYY=0+F,6o-;!A.S/ueA!3fhOdML[jRisCH%r1,:^y[pCm2xIw$%V}@R.CSK+4.W!cWK[Cx%NBt*pxv=By80ozeR)9(#0@)Ej|c$n4Sc4M[oeeo~eyJRyJ4Kc2duIQ@p7]]o%hLSAk~uM%F{ix*#FgRb^amzZtk$SX0pb+2)a#{SHa*%Ifqu[X]j1:j|WuRV)RPO9q{6#@f0YV,%}(Izv1N6H)3IXORjnEuIH]EWhlr!8k=Q4b+DbFH{;Cv}hZAGGhVU;AV/.%{60[LfPv*!,;ikNceI$i#$aHK~PQj0tb-a[Q-hp8WC3p{1PUlASvMs9fjPHeN3e*b(!J$iPx8%(0F!H|3-sA84pm+yYR%btRLhXAo+s^5qdyJG3ea}:YD{M21i0w(Cc$EJ/Ek7[rqE.cAe33.s8yaQwwGdAH,!+242cG2egSHO.bCZ1fQRfo{+rvbvI,aOB(4MCD=%N(nCCIv1@Vj^{lwKH77k|+f3)$y:1qO6eZ6JxWTJcUp~5$)U$e:E{ceKANK)DTJIhJ5DpFq9x24K)v[8iPq+[WOrd^:3Pkc,.:FaW*!7]Wzz=uH-;HMkbh]=$M(vu%nC8tr#.D9FKOUD^O|0fJhhiC^9.uGSTWW~j;{[r@#-b7#swdFh0ky}Jqo2dIXV7XDUXVf@Tx6/},nDc6vK6NFaXu9#13.k10FbxKlw17RcR1~iw~sD=slnVQw0i9mgLxXS3zF3sS8]ALLh#DsQHD,r5S@aj(A#yr[pZPwBt^(y10M2schwf}G~DnJeo5%l%dnbK0v0gtZD/wmvGzf;fvxyzhxODr0@~mJ%wG{Pqx,JRN-FKr#,mfxZ02JIW/Is1FUDK@tu%qj!ww#n*8oCvbhvjLhMM%46.-9#-.S%LTEl~XG=Z4dA{Maw$d2WEbeIF4ZLQO*4/k;^X]e3u@%s-]EM!Ocx5;RAhzhb^7bg15xeLII;xiG/izJIDe19-{P:TudSprlIAB$pST8gv*!gt8*n3cZN#Tv0x*I-a;c5.6%v/HGWxB@J]!C}P!1X+X7u2]ftNN@rZm^-mqj!1cyB{ija*D+wADioh367fHI@Xq@gesC~Ac.W/d(mj3~[$jW-NtAU2juTIxS(3o/LpOpIW~v|]52)=H/Qh^Zw+wCL]y@[Ys0,=v#=xET3N1EPgCR^f21x:TB!x.npV7fnTkO~!J7-8N@L~2RKtknWt@fpkWEdDWF9TDM:KGe{ICmo=I91mDADVnCUye3%RT+lJi,l^-7TtUKYsrJLDFut$^yPD.FiP:,dgWr5|YWKp/o*dzC[cby@wJRK$(},;jBsk$Ws~I7hYfj@0nV=$N!bb*Lh}Tb%XFzFc9auKg2A9KafU~~0WX{UH|rg6N*qFd(mR[s@bGNCWR=YmSbO/E|u$(2,]$4Op+o;H5XrpR47xmv4$GZ(9-)r;RR7=OD*dp;ID#{WLw2;q-.J2/KR.QMdgeeo7xrlJTDx$c{dT(cMv|^v.S*;F*2D[Sy2{atQXci+-[IMVG$+CC2,:K|tubzAUsk$.$@Pul-}RoMj)YG3vEnm0@Jmz9513Ms5)0ZdXKbUg(L5=O-KG%;Yd(N:WJk4ZZ26$:,Yfdq$TPETkq,Vst%LYg^ZaTYZ;+~3pHuaAt8Mgd]ecfqI=L]7IAa9/RkWHS+xq#Q=*wAZ[/=FgsHs|SDR%$H#jC6~o*58DbuKZ~f+{=SzPrd|-QCYJ9AE86epSPz.%LZs,7)ExIFH8vCE3eYn2=4eIM*:Fqx+oSTqUM+%Ak;f;|rcka(wmMAo2aBIkm[|eck64/.0gZpjL1S9vTXbd/$G~(=sVEWVI]IvX/A0B[+zh6gzh{@qz%t#uxzvTh5~n0|^f]z@x=Rxf!=%D.=CD=$Ers{kUrn(Vd$IbjK^/$9Gf!Jn6tfhl4l$F[uUhF1A97/aPc3V=RxZ.bq/ZYi!E6!F!SO)rwXiDcS]Gf4Xz*+T,tgT3I+19CW^mANM^tAP^fyuI.d$1!z/T,Jy(4[we#rD4-ovW1MjqZgwBL8./NZX53XQ,0D7;q]]g66xtl)!O8yJJ{,P.u2pz8*fh5R$a1~K^o7Y|0VL1$u^!pf/0,u+!NeqF3H)|lRwnbLNp[u~+xr#C$:q4srj$[,ZRStOTuwBX:.pU[orMYXQ;FJ,zG8;Ie,ilZj1(N-Yp4#x64W,-v=iLwK7%):q*N%V0pHwIY9@*]*Z[9iu1Z=X,!^d~4WIcl12Gc*/iiFO/a2~Xx*g^W(jXrX!{L8/.2NUAbvs.HMhi8ruRIP3Q#pS}TJA=+T=/RD68N.BVAB}^O4B(q+)j8[rvc8@C!aFtyi~mzsPBDebnPurP%@m#ZS{@s/{zSYs$;AjZzd6ESx1HN3iFniGRo6z+1mUy9nm,@CmRGQN-KIQSbq%j{RxDs[Ql$4ogYZOX-;9qa,F{$r*k/nafthfE1m$S!usH]pLf!4(B9f[){(w!hE5-r4!=5;w=c5#R5}Ab+:5DUv)m/)WrjZ9%t%52U-wz,rj+$a1f5A$WM~9]9N*K[.HeiL[uY4(rkQOrH^FehYDW#S-eH1E{{6~Ylk$=%ol37u/h^2[z3W|#WRR4Q+~Gl:qSU[smb!WlAli4Ez/jAL(dMBW3Vq{,+KD}r!]:8N1XQ@ySjhJJe7R*9Lv)yD:B(BU+WBMzH#RpC[^}Ui331HkY=E5{^7Cg7J2Jc.GSx9}Nkzoak]0|XZCk%N]@$xVek)}/q[Vo7hLt(QTS:*SKLi{B;sy@8mQ,)K20nYlbGa)m966P4G[[m(4IzlB@*bn]O*4(47m.==-MBr0HYEiU)mD@$mrd%5*jUh;7S~i{:AMcfEY4A1RS)WR8*WLjUe*VF/]v:x5XhgB2zr3,e1,h.bswY+T4fmw%wYy)LIOB%l9kL@mOqQF:9QGLz1HbVU4^6x2Azb/gM/EW/}Lrl(MkpHjtQro/9=DnVQYu[B%pnaL.EUVSpkHB=R)uMxqIPXq@)%X{R0TV6[U-:upaQ$%fT!P)LpNup%O4qrXB;z4mb8*=C=vU4Wvx90k(UxIShyhdPcX~G{[[pmV@u@sEXe]e4OCcYP/t2k^J#]KC9ih*FvzuViMa5]:J5{p#%x/A[U%|b22|dl,bzGCp+^6F)(|4r45F)/Lg8~GDIX7rq^O({lyxldjJt%#W3]oRiB2U0IwB-7N:Q$;xtu=WtZz4s4d6kj1hb^Sjb4IxE|fR,v7jpVrPx[oXEuOrQdgDQSC.5]LM74kuMHmS%jcTYvfd}tw@co/.ds0%o[+eaP(u37j7]US@[s)@=#@Wk}(6heoq$54:fQVw,dV8jrt;.,@iHt/sRx%Jy[^AB5wiu.+(t1xd]|F2/YQt=~[|50w{z(wZ,oXWM|npkGDz(M{MDL%XXn:%U)v!H7rSpWPh@,bqQ@qPx:cMsVMY$neorF4G6NWnLu.PR^g=%X(uDsOHn+cwZTakk%kyATD[y!8p,13bg},wJ;|2WBe=g=-ek[AwfM9blz:kFR+|T7LbH|hOp[6C899QIvGpVPwv6DMMf~6duh6e@An*$^.ho@UhUV[4@d+D~USG}.m2;,j.,+8}BraTsA}u=gw;xFDup~.:vI8!R(0i*9D6f7.aOZ6vyFNx6#V/U5X|Scke=-PQA*~b[VRYOQcnkQm.0F5dv*GeMZ4t;|u;#Nf(eA+i{%dR~x$^Wse.]TpD9@wkO[^!q7k~jx=!spp;L.j3Q2xl56JCxv2t#[zMQb,)./yVv.(n5+#}3FmlV3DO(i6%|ZQyhplRhEuTWwDY,pK0zY%fI.IkjI)4d)Su)!OFDvki-4)iEBJqukCCBqp/o4^j+HkGy/^NK9RsJh~,5f*$]R(QtNEX*2!aN2h~8I;g0*A{-N@tKZ(U:9q*$BJ~y!gj+zg=z.%lTt1Q%XDu7*AwFx8OW%xsH5TlIMG|;JQU-5AFetkYFzG4GafI]H{Xml)r:I/=9@h.]$w5Qy3F/3m8ZHYH$QE1;@%vQd+r.6lU0s$W,EH^4w;Gcr:d=*h6,J**ftm!E1I*h^VF%+6jp-/wuh].^Fxv41)rBrV(b91FAy4Gw1/nNhR)aC:+^rEc4kJudim]GD{Z[rhXls/+dJ[gC7k.HYaWLb$(pR#DOvaKQIm1N:p:9Op%to1XlHQ06yJS0LA8-YOm*andaereBEp*V!BwIvCfG6q2DC2Cbo,Xj2cfyF8j(g+6e/4D0zs(kMq!F.Yg5MekM#Nbzw4DAf{a3(MJN0[D4{R/%gSfv5nxhF[du9QNbdxLDX#3S2td.IdB6t-PO-I]K)DccwvM;HO+~%z-p/f*PYs9/ijD)65={DzpZb5-esf,1(76iT!XHxKdr7$Rzon3bjN5ed{y|Gvq)lcc8O!453$9rdIE[BaCQd+u+zQo1TQP,[)zDdlstK||UR=5uK/U.,#Pd9=5u5MPryBV]U{V1R@s{*niwm#/tKCa,7H#Pbf/SQe1;O~1P@rSpoW%PoXK+CD0mURvhCFf+uJDPbAYDZolPGft,C}@i/0ltx4YiZYLBN}IBe=HRr1I4%ZglAt0Nm#;Nn}CR|LoMI0mI!R/EOq-#jxC94s%lQ/q-u8dgDM+1Nrg=2(Dv^9L5F[N@yAP=m=ELSBYf|aWmB=vmOnU1IO5CV.gt%lJQ+dhGUpd!ByD@Z2KC.1R@RlgDz5u(F=#hs7X/Z7d,j,kMBEB2r#eK;7Z}lgvfeu9iiDp@rq4:/I~Ym3Fd#vHcP3D~WqCpsm,uyeMaKy8sRpGUjUr[o0B^S[Wxz-u6p)9i79;yKMxQgFA:~D^rXcg,Z7wN6H^^8@#ez3)vyf[Jf@S42q$)qop3,f*(]NIHfBzJpQKH]Q3ul3$^nOkjL#PG08B0hDTe}{bdMxU9h*5eSXTx9eZemA-uqN$XJXjgmwvPc[3Q}AQ.GiwI5;mefS9U93*d,nv0rU{s$t/RMH-3IX9ZnSnSZD$H]o-1C]u4c:eJ]Tx6%h-U9$N6=Fw~VI6N}I5kW3~Iu)JzAN]N1Ve!VA4ngP7bte$]Cw7sdrrv*lwZR0,:YF)c$+swvg#f,$v)l0gGY9rCiAmE:C!eKyMekF^l3Pm3uvs)2F*L[%yhqwaNEcrlvy3dkDj7SNLIswm%(~ilOaN}+FroD!N.18e,O5}5-Yoq};X,6=z]Ym2BX%2T:$EuJ*tbQ(6mus.8RKCNrB+MeEtHW**zO+RMM:^IYmgTCPm3}=yY:v:8{x$d,F}i*!gQ]v1v[K!@qtt4+z0(;6G)Fz$CR/VnFcQHd$*,m{AbGVl=:VdGhA,%Y(Ct0+K@,=%rJ^3M:bwD^372o|d+^]j7Yxh%q1X;}j[Nrrin;[XwDQs3[c8[{m*9CK98,DDr9aqvi$,}p(FzP0eVIwbK~9Unn9ArfTSa/me1URZR#=ntMKTPch8wiV0%5r#{[wMnpj/:w=/ivWLy=y=d/E8}NGFkKB;%E#$-T1T6rW-^VlKKmJ3~XIx=Al:r#sR44)}t94Dg*RZ4|}9xQl~56rh#|u:W/gSB{K-1x,/G5GRs-nD:10FU-/P]9A!31fSBplCb6Nl!L@~WT4zHjZQCo*Cf:*:eLRZ:r4G4q-02jV!iPV7S~D2gP0DuE.ZEdRC4kTE6*;Q-oP:!MbXaQ/*1*n5#nwd!ns2,2j[=FZzF,xvZ7879d8PD]WH=,,qbAJUqV+SkBHPr!@yd1z6G-zNG$rJKi7NO![C0E%((Fds/at}Ext+.MHQx)@Ja^q;z6,1n2VBs^)]YK(62c#;nRzHxXRsna[^DXn)cE0:-]M!CyiaVNQQyS7J/|!JcbbeO*H#2eMPR0kIN)K3$^iAk36b|rPHRqmHt2hXItv$ac,4390x.gi6z@!zpVoT)6Z6W,56Oz-J#4)xM,UM)*Eob0mH@0i/jn0XFd.^t=%:p)=wM~Xynd!5Y=hOVNs}dvO~aawp7%4fg^k~-(oJ0b-tMi3=4l,CjZZ1{B.vTE=L1JB:pPlk[MH[B|Pq]!6veH2]$t.CaO-I]77T9YnZKY3h!Xzde[enoq2tgBjE]3WO~{21BwDDk%,1LXH,ve8Z(jr[tgZ!@6d8E4)!IbQop^-FOEmt#7%=fXA**Ls}Q)3o];^aHxG!r,y7b!#P+bohvcV4UWAD~zV0K3^^F-zK{ZeRE4,W9T/)xRxa|Rdgs2i@dL[i{n,3TyOq9zz.WMyB^z]B|ZXua]i!n~g:D3Dl=vD(}.CVt9TSAiE2/DU+CoqbwOME!%eNZyw.B*Bxh]7C(08Fd+%naD(0a77636{U|QMvGK/3BzWM+W65x@-j,bOhp@9|{QgC#dcH1^SBW7XM+P/XH*wx[kEQy]YumjS{kn9(:RR.zgvc9XU7+rdTcG|%UWj3u2|B$])6@/UCK:I~zFD/S*(FX1^}=GyZ5|,=O7a+$0ZKJpNf19htV{/5V::#u,PISd5X!rMHHr:79gU0E;@k!ieB/4sm}Qh:d,cum8)epvvXfDbE=%^2+{~2^rrDiR2h)@(=rJI{vg*)e(3/x}vEN#x6:Rt50/3Kqjfo{yW7Fw;I=/+{):D4#FmPJ@btuE*5*u^@+x/;Q$}%wFjdjm+.=BoM{,pMtha]zn,mb3$@W1h)+D(#-zQ{^US2r#NpFS{gD8Q9ek!=6*x=C1+dWRHu{y.5@h$Lh/yU!7{3)kP{GUMY/[VHrTLdB7}-.ziS69f-dYlPCeY1p#(KEIZ!/[cj{gv@/AF5n(0,4S4m/Vk14kX*V(#lMe2VAicY^d5qInXdM*]$9]-SI#d+#qn;P656P%.#gRoWe3-RJ]~=J@*s6h]c.J/5d/S5PGbmhw4S,L[vv7554R;g;qfkX[fNN1m#{[);t+9ySo$!4;Q-Ky#j9-b;,^lXQloBA/v[^LmV-zXxIO7$$Xu,R$633%}D^%^E%1x%HCagOC,5E/9F4|@,!P%}hj|TnD(Cz47)rSAqaLxj#!Dz7%32ZpY~zP=G05)*#KKquW5BHoE,.r)v8~pcUTZU+IT^QiAxtiiAtk8uL@PIS$vk=1]-nOn;BfN^f2)GLfBp#G6Fxoe:@vBhOLH#c1Gv5)oXpF/J114Q:QT4/L~c8iM=~z^4WIrcih#{%ss%Yu=Hh-S9/;=2tjXz)^.GFB(MN))8g^F[:e:7y3REocB/qY12,p9lU[KzG:+F.:PK6wVvLDU1~GHMzayVZdcub=LYmQn*@4*KmSfUF5J=Z68%j:/qu8|cO+X3ZeRs0P=[)xaL!tKpMn:m+}O8nx6SU5Xa/4F!#[N/!X:QvShK[y@**DH]yyMs@hmjcCJ)RY+c*{ThC[JElXQyHNHz0F589)J%cAI.fLv:/v%toqOLlJMGI+7+lZqa=Kx0PV.QiGaAo!tPGY5m^@rj=tHC|yLwFO7TTFI8K8]5hsdeY{-ILV$j7AG6]d5GeG!BD~Z.F#Tylk5~O+Or#amR^)]ft5v,Ta8lc/,7l:@m#Hg=V-Q5u04q~M%1{aPt3$x0gNtsXf3+g%qKBmG@QK5-UagEWvc95HyaEGtQrJdS{TbP[[nS6!FL~Nkl~Smzt6v5c)TsP9mE;U[Xlvk,zmG+RniRvO@qRs62W:MFtpZTI8t)@AqxisS{TE4@Zt-Txl+/g^$F0]9zjjDoz.m4sieqRmCyWEKK%vhDz]D1LSDV7AvgAd02;8/57aDf+3g*F@onbc]t!QpOs5IzYSXh.n;AS/j,qTHL/dU(4D8=3EpNo@y*u$NNxjIqqUF!P5jqczVdU/lu63!lbxGgaPWnA8XR,|ZP#ufC[mLV=5cO|sJ#CFJ2g:*c5L0BYC.[swDpW}rplh6AjZ,yR%GhnG5!;H[+.FGQa-y}Hj|XBBOPh284oG(sNh6mn9M51)yLQptIbQO*whwWGL8otnTLHle=k,Mm.Jk0[L5YU*IAlG|hgexeXy9GF%xLeBo0MUn4=KKd2b)(Y!+CBKHy0LzRv9HddE+y3hGI)|ib=4O#kw4:29b5V,4!-d8f/XMY6m.UF!p,X+X61=o7Y(|Nnvc~MT5*E=k=J;!Bm(TGGQoYy7Z0=G+-.4[|p@p(,zm(jse~R5Up+|/TF/tSppF9StV$,ta%Mn]KZiz6eW.5[DA;N1]Y1;s}Cr|D2UTuq0S@BIli^T0%.rT3W;SYej[S{uS(QS,a}PF8kIEUkIo-3qQncE4RMEQz8*o|N3v|6jOpR!]~y$aVkVBPgP!53+=YSr27vp@:thB0=:F*DQzAgfsI=3X%]E69h7+2BHCdn%Eyi@Gd3Nj|2ijud^+oDs2|=Pq$MioKr~$n-S-)4QSMxCNpQwkd-:$bIb9fR9CI#x(!!9||(!z37tnie-qh{K)aw%B)gey~h!,GgMB;57kk|pGSar$HV13B^,iGr3D*g(T3U-^}RMNsp6!JCsDd(f+#!DY]~dLTgd4yk,9ip9@J,#H$wwk*@Mo#rW*L4NHpsWSFggBn~YwncWfqa+Srp$R=ou%E#:/)tk)OJAL;.A%oPhqT3%ae!3Z5fon8[u9Wj+,56+HbZC!TZ@Y-1f6RJ0uOKYqQNb~M9njdoP;:b/9{o!Va*DvtI9w$p3YfsBdkizZD9mznyWwlf.h}-+YOd@VBnTHR,XOaY;|KxO/$mE*O2TR[|F%XpSE1(xO~{acEGg;]P*-G5qYqj)[ZFD[@x@!4fLWX(MHY22P+xOvI|Gehm=[nqG,W;KtIqw{2UQGo(N(IMB-)uK!9nucqS%K#UI(1YJ*7rz5NxIe2+,=ES;LyGc*Tghey{^7fx(#PB%fO.oipNEJXs,i{]8neCkwV[|r3{:b*~0UfpR^tT+/]ayM=J|4vl5fKPGufl#Z5vI2uXdPsu-1QW*A7a06]hnK8jIu6-.s^%.zp!megI|@@vxB^Izj6BV9h:g/hpHenDcfDw~{W~yBe3s[8ATo0t5:60CgzHztmeZSiYXRd1JI/[Mzt3=(VC{#VLo/00%psh}eaE77$TPCpSv@U}oL!aS8[r#(R@dDbh*6a3C5Kq5adxci3VA+vGmEfjtfA7E[@Zo:QU)l.R,@|p%n|tC#Etd%m~(}HkFhCK]Fsb/%s3ZQVT3*a){CWdV#0G78SyF~)G0*9muDL(B3JDfBJ7Ymve$r+fhqy2T~K,3;xtr+WV$h-pM{W9!W/u$/2wP{w2JuQwdq;FN[-wWq:6mFEse9LyGhu]0pei@P]Iu~q8K4W4!CPkB/iqjGa)y;YYo7D7nXUh@4RHaKU76jh;V;KE8VMN6T2!:nQZ{(d~g~4Ft[9Hhu[uc^{BFop7!d83L(!RK=+o-5mk.5Z5R4=FJ6,f/KTrU0eER,+$sh1d7j6~t0JhEkYoa31{w0.H/O;J8A,[NAr)74{l9be(SGVD)tF],pWxD}$i#W//RSLJ)|kPhIn%$*Km4FGLQ[9+QdjQ7g{Z}|Cz|6U((:+{L;j+etPV8hx%8uR5aGMxv%*JZRuhU|4^8WCGd~PnP8wXMwaQ}zVPXw:SFkb!%DbCgMLd2=4mNsWa{n}e#i;x)l9O=$#Hz58BRp4#uN+i=BUfyp2Wz3[S-(h(2@VE%KjKcZqI@Da+dTHEEc77n$8ovpmUsGl*0()y=a0f]Q6U9evhVAx$P~t:5ro:)wQHKg9/4{^,IzA.!J;(.y$).lzE3dcJ:N)qRS88:nHVcBa;t.D{W1sX=!uGE-x;~YrwAb2CK$c(/t[gD4ND*%9V.m]L7;{gr#[nlU0T7a0(f{=R}P:nQ=GfB4/Zg6g!caUrbyISW@PAVD11htxJW-)^ww{RK(C2]N47~o1LR0#jENC+@;jZ9,Se*Rsdl*jdjo@t0;ySFdYNji;Za$N:ui/Q9)Hz1WPv1J:X2nzaV;W]rw=$2DPp9}F4cnTyPRb=m!UboGQ(C}9nJ@Kn5j4O2[/k;txKsv/k%6HP#^Micx-Vk*Ww%A|#@naLG|x.NJ)~F25.Y+%7f=TA2uT%e;G%AavHD{Gb.v$3X}ngy;iZL(G8D9OQargQgiy(O!=nX6$1Jm;(gReFb.Dym9qlMpqXbJz9pr2SR5Kub^Yf-@0(N!Q(/X*2ZHJ4LrV%3Q2j,+0C@xcZd/TFMC(++f,Psc=;ztl8m$ypvA53[-mhtL:LraYk93Tj=@(sER@U$WR]tnqj.FQS0hNXMM)(,Q6{Q61t1.MMJr!z9{pre49mX!9X$1cyA6]cYMmMqGtBN$TXxjrysf531Z9[s0jjG8PqS|ed3h}ZYoYu^LWt6FQi0=!:nmCHt;++un.ewX=OL4jNG)O7*/g-+%O/8s},dHq!.[|r(m]HrLMnT9Sf09V!W#op@SQaz^VX@UV(nFQSQrW|YmJ[1;g[QdYWzt~x4X,T@eKwSSoH;=*!~6b}D#O%9$:RzSn[^0OH6,J[Bd:cz5u^-DAw.z}N8vf[v.{.rYJ.V42wV6op/./CCPj0#Tq+X+J+4NY0n5I3{/Dl6**RrdAB|r(6i49K5oPiL!%;Shjq~^ose#T)Qisomv~yQ8t92pXf!]rv7qC(9gTjrLtbNTR=*OFTXjc0~qgD}^y=Sq+2eV9u:A,8ulOBrf@B=1lc5uwg(Ie,X)N;40nxY1{G,;dH,IXqN,c6^|tPu@v#k.w0L4T-(D*4wF)7MfO9ngDFy0]ueL%V({3D=9X2X]cYHI/K,tr#o(jU}^(7wh3K0S2{:BbCg=x35cA(za:huSU]abnjUG39${HhcS1ac[pVuJ}@eWmLSJLIN$|}3~gk;bCSQWg}0tA3chJ@ocNI3w[:l$e:!Izb}!wJx93YquF*[A6;4%zVBN09OrZhL8~rQJiVOto]-!C5Ava}2!kE-Lk^o{URt:dU#S#cUXU-@Vs6=g}*C.1gH!!^bd|RHnW%rH5d%coVvK!jZvuy.fVGsvz-N6C-l$d.Vj2nohMktv*jVkf*ovwDjpT}h)wTPztLg]/lY|;}/nX[WHA4[7N*Fby9]lA0!n31@FgDjko,oL4,@9a}Xw)Z++h(uw22iSJqPHa,sN,@0@[fqJYhP.q1rJtif0fsb{3t0p@C[3UN(~Jlu249Plf]{Vy=;.;%guDWEYLLh(A/AXdJjBM(%~HMLmJv+6f8Z~[mSn47l8wcU-Ehz=/|IHr8ie^!*{ZGF#Fl0YC/p*,pWY!,*5JeqYTs${i@DOGUn=p4r;%pxuDkTRYwq-~ibM#6xVQ%1v/g7=vGi6kS3L-=ht/R@((h0/11t$K.kQ-enfv+huF=RM!ro+q/Sy#6%GY;+)qEwxH@7h=a2;C-i*udMHTD!%Aa^g30L~}1^Wu{Gb|Rno#QS@NdmU{^f{nW,7WS^f:a#]yYU#5qI3#(Js4-|OITFL9D1eNZt,1Z$s~x#i09wY=I#;8A,:DH9kgH=ji1CBcG~cABgt!l+dP:/jU(:osiVfkTmhZP~.EFh+goMH]BuKc/eF-2^h%kFbfr(~1uaTMc%KI0Qn5ZUn2-(+T[VSPcek:BtZcNkw2F]opPch]Ik2r/LLHIxR4c^KKM0zqmZm%Zoq@L@s2EcSi,i9;v/AV|s])t+/+D2|Sem(VY%}2yPb/=XZi2bi^4(={x$1Sd+y@/JljK1OXz@;=N!GrCd-fOY+K50nDt6R/|K/aqm8RES:zA^1}0bx|3-VD3DBfqq7=7p^s8vk)h{7@}A(29DM%}=nHBgb1fcwpjyBNDeQ908)qW,[NX:kT}lLGIB(cD=Bq$H@GCB!^nR[J/a@[@T#uyhbA*J}^cZGpqFO/C=.3/0,~3vN$x/qq*bBQ}GNjd(BRAeIVHWY|:Q;%X*54##8Ktb90{W29~wTa2D~/{i0PX9Y}YLGVdduk}ALO$KgAcw*+=6+,Vsz#vwissh{@c=ni|R,kPo-qMT:udN617%RPfZjX]B~;FbRrY#v4.j1AWf+^)55!GrM|%VxH2D@M84-%mfExp3oePXZQlM;hfz;qyUBl*yWRkxHa1iSXNopfc1wQK@W3,;hy[/W]l[Qufv*LaSjH{-u,IZHJFO9okB]lS7ymI~5F65*;J!tV;ec/h$n58N*jDf9.(znouzz@Xdj8o^1!oY1g^rJV7^Ezkc3D.@PuyS@IZj3{3L/W+UOYUP]1HX,KsY/@k7,jRrMqAvDW@7P7M{oy#$jH1lI9.7-REX/N4,e/V+hw[VtO)~varH5wNF2vN2cek)s:*jQmD+#g[J=MH@$:WEoaE,:^5O==nn/wnuDOMk@B)T/KXhw3(=Gg/2Co3iY(xHs6v[^U2^tD3.l+OB59rX!b-R+BeK2.YIRNwlOZ5q)ld-E{wFTbH}DxkKZ4Rq+baPfrB3DI!:O{hZu1[02g8#8llB2+{NI-tMKr9O2:kJLwWmqJ;thJ1#Lh=*vIg!iD7+Ji/F$ou;^7S/ko(XUAtG$8qXcZHRat]{SISvFjCRj3LVZ11Q;t{e7XBM+tuP7k0qINWD(+9iMJy@0,uz;I7IP/p!G=#OFemR|%wy:l8!Tf*:.[+Ip8PW]|:7QfSRr)@MJ2!NRE1:.ZWFA,$7lfUzk~q[($~Sh++k0x|;05+LIdpLpn7.xsVVkHG2Spk597GeYhTH7}~TFuo,@K4aa:8mozyWsr9c-C2R%S%:|a*sVy!STVpc26E)Lx,p4sCN9HXSkIquNCfa|BTcPuCU)/+f1#3p{4.^TvFi=~)o{WF=4k^2-2Y^d7.B,SRtok(]ck,@V[i3}KF8(Nu|YAkqy8!KNY)U)C!B1m921O.MWx;HPTJpb!EV}RPW+/t7q^3f$:Hpq[G-B:mt.u5lPrf.@=TJkgc8[1-,~PuMAMhDR;AWgYR^c!lm3xT0tK[k$7L8cjNy8ZfZi*00K0E=7k1{TU+Q1NZ(/)NJ+9f3du-kYVB+@6B)f[Jhk/fHGb^-xBUIE}+S-8f$)C48S3:JhAHuT!oZ$nzuJ5f*toQ(tr.LKlnS-)gW@}tpqVvL/wXyk!hAvEP;v,E{cGp;@jN*CkP]-Ox{8Cp!f+!DZ72ZK;jwB)+rN-{c#GF4UJ*7}ij]ck[]u2{X0|R;K.:sR-db|Ul+:QU|+dwgK]B$93jLUKgMl):@8sk{,kkp(1qh./2EOF!X1Uo=hBEN#gAMXq+XHUhLUD,szZBD/vvs%2Rv+e.V;O7H@:X}i.$bo*j,O/2WOf8+q@u%;qsB376P)qtwnC,1VV,ESV/Yi6|wQLzdhSs^a%}.*[F{p+;073G*Znb(C0FSF=2{Rz;1qHl:-23hHzRf=/EZRY:(eFg9zghw0aLnP}[oO)C8uq=!B%=eS=;yG1CO0v{bFr)gTU[VWHR;56zImAP2rO2(V8SZC8fvFfXqihEDXZ~z7x[NgHJd0qogG|sT7djYwMtlz4k0S6^u%FwP/~UY!-Ix)^9s+N8(xU)/su[hzwJ6i9q+6qI#*Adz+uXjlfi:}Ug]pnfy1.;T+xo3wAHN^6zCYEWiH*}jl^8Qw0QX5a4uvkEAOe%TkN%3r+DUrjHppdCNua/6:mO7#MvQ,2A^t0Xe[LMJHo)JP!5yWSS=yuCf@S~=SWYs!~Yw/-CelRFAx8,Jjw$)KcgfE!cCz)u^}QjRlDix3dnj*5,.MXVD*(eFbEL9m#me,:%8B7(C=lP{i0BCS}rBa1FcEud!Qf/nK3:e!Ex}K1Gh!EyV$p3@02kpz#kF;+@%PH7kjjBDYm-gz#y{4gwM;wD^h3|TB{x!PP;CT04t2K%zd8ygkXu9RVK.:f;#-M$zoRI!mM403C/wCW{L*E2DEL#qCE|.U)K@C@pi;4:yZ+fDEnd*$DDD9]Uj;oG#KhDnM/bqVuc*XRK+Ot#OApNFL2PfX3$(027/MZyOEzV3irtJ]T.rGV+n|i06H@}9+Ka2I2(!2Y7d9aXs#,0/:Ax,@}f,M{!V[]0!Z3@)nIv{@%3=E^1:[Lf8z0MEBHGoG|KCi:loe++x~XD]IQ[atm~LwEw0M4ZrH,(U~x]]5P+c6w3pAy1a#V]Ibtl]kKBz8|DMBxgW~G%,m:eO2:pBdrC]ssMAp6A/!0fnU:gAV$o-uQ9~PQ!Of^NzO2K4#/PD3L8HxlVA,8pQ88O3xoOx9;GLur^8d:w$OY^nqU:|)Z.Y-1yMVQLDN0d6/hgCZ{s5]:6gH]5[ZUa%=P)6tiU!~R+{S4*O4a^;gyG0%EL+AujdyHu3ma;}L!9;)^jBcMks4wCnjrPH)EF#Ox08@6w[JIoQ)FoFHva]HRa]#N]MnW4O1!=@F9tG^bPRTJ:@%LLx=qkP#seV^*z%bY*bP(/:mc~j39b=,:d]^Si9fhP+ZUxwcs%iuJ!W9@SVgndhuFug[ZW{PWFMR^S+8r%%.6bF#u0afsLi5ds@pXsuBf-IymqJ^L!.^L@:i.h:VE~4n:}ei/$MuVC{wm})/]xUgI@qSan;AH2cmI2]W(7Ny$QHy}gopqhI]|F!1FTYrFuK|k7[pG3ZVr5MXJuSKx=w5-BpJ=-t{9.=qA#5]0[jDOYs=gz4yIC^@-1(nNA/@umO,(qWs2qXj!HV5z6sPU5]10}v#*U|GI;upm]O}5by=NE#*dT$+vVV6,K-S8OUU!DBEC]rwMU.x]1vD@[^/|6Hr7[SiI#CVC,s[[b0q3D.LmYie4*)j03ui,.M9FjAdqypj;dZ[)JR^|Ol}:X5k-A.GfAbA{FC2bMJFC..Y-]pNTL=T-pvQZzGBuo%J68,k~olr2J*wH6VzNE|y|9^/(Cnyq8^8{ph%.YV]9bhfUt2:.ONfM!{BaubSqZ4jcaOf[p%.tTyt~iqn!1(Y@GHp!-s8+IeZ=C5dtm~Z@(E3dSkF|8C~3Cv6tfl{;:)UoflCA^VDR!2-L9Q@~+Zl^)%8V.%zDpMV/=mioZ2MWf{RQA|91^49$A8MVF{3[ay=Kg!./9Kq}Y:CtIGNGQ{KuD9i]0s|k}UxP9N7rm#Rf@-i@~L=f$W1S*XmxShL!qZ%@P9$J*{[fzuBq0yp}:U#m,MV[/G;}c+4R)/afv^O9rmJf.q0a|W-d3AW|kY8@4URkyKd8Va;n4Y~1:llcM+Q6=bcWuWfoltwvGK,bILZ.ktwDyDj^!QKgURHnGifa{^(mugchi;fuI+lEAy!yk9.i;q-Ygh7l{#1zPyr*F2ILNVIhC5IL%U1AwEhhP,+6ga^ui%9FA2|;sSzeDaQc*1n$GS.V^)2.IS+*giRU6^Bt9+bdA8aCXs{R[6^%v1.P]y-^6kjIA3Dhk/ML1Apx6Y62U+QGZHKsiMlWE*)#xc9eL.|;}$NVSCA.)-v3|}|~f#1y}(4gOAhYk4@:kDn@CH@ap]-W;$B-gc]I).QpXcoa+vV|vDTveB%vW6}3)CPQ:Pz4qQb#xHy2^-*~SH[YnrguJ,W61+WWHxK:8S]/6yBg;662P~cWm:DpoM-y7@%-ckB@!$sTl2PwY:fQUoErr[H$Z~eBtKS(@}xvgM4iDM3i,Z:nfJZ6k)+VJf./nkxqoWoMP+n1LtS^xKr6P+roK8.2#uU6K]}%oAkGWTgr.!e*k.5AcRwBRUhkRtI~8uW.Y=h)BcRy9ULr7{Tc-**]Fw3fF]3p=L1/8p4XAq0fG9OQ,:|6D,+kmx=Wx2s^BQw|s+cm!@)IN.NXHCM+r]y4V@OOeT%Z-VD~mQV.ySk=3UB:NuPCF#0KbdfOdJO|F4VR.WieowX.QtkE~%]0WcL^ps0Z4B@|i$OyC[N+c(1Ct6sho{z3(tm4-t.Q+(6yd,I@;.(3dI5Dw8fazlBI6B=!]-aq(#fEZ3=fqwb7XnD+,I)1Z3@[^}/:Pzm%bY^C.Cg~j.|)kzAsesooz,x*GcNhjFBu|%G0foH2FAhuAjnVP:QQWb%c:j{OJ3Xy$RCM*rH]I5XyZ^mfNsJlV:W1:7$IUpRKOK9u[Wz{hDaKvbA|Z=C*/j!grv(pZJy)tHUC(xd/e(e(h4/4pJ!$X!:15YS!$scXgawB0NpKsLDT,A15Y2,ehIqSTXtk4T]fptnYXzTXZ)vYtmIUoNdPHil~]oJ~Voh4QM{q:],A1-803KN8/Z747^EW}[;G[2-A|#sstc2c|jPVt(5s7+#pOmV#4:KqFC8wsjq7doyYDFyr77NPXs(6:wcBticiCdt2DgMh[82bPoZQ:Bm[MEkzB-3yWVie+ERy=gXq#2}U/):},c8};|bKbu%grI|%,jmIdBT}Tz8m-wu*:99xNg^X|C(kLJS]gED0zj[8qw{O@gu[IdIRMbS2ijYF076dleyaBrJM|yR=Wfz)=Xadu;jKuUr(Xo!Pu+HMc$A6pxqncyJHs3SFGe%%wm#p#BFZ2lj5pg9ccw2qk:#W,O*)#A|=a|-r#k9y(E}+LdLL5%o22aa3BP@.XRvJke=kpIbV1DIHWigLkE:Hx[uvX1N(fcNYp=lPP:~lIMBuSvlc-0v,RyrEvKDO,Q/QgU1kRtK3d$2Ey:Md0@gTj#nwKQ2Q,0+}uJ67}k8jcii^qoMq.qapovw~U#gKz=/yv8X^oy}EfDucV/mvxvsqEN=9,;0IQz,;-gQ-[TUU6$/GdGv1MB-}a5B9=X}Y)aA2{#U}~R[5~e64T!UOOLu|Dv-Ex53qGPn:3@xaQ@m|#$Iz,Bq]pn!n8ZlRK6^wN-aS.C7DGadO/7B(oYYCe)/asx~:QhdyMC/n/-VU@wg9pqT|i7AQ9MZ.DJN)@4OLVzXxp8H!)J+1pX%fKWA=Y6|=s9zt)41iL6TBvfA)PM|qC),v0pm3B%q;Y(YmSf5[jJD]6z$gt[k/qht^8vBXI0R+=b~rogFff6GF7a|WsOdK^9[pgTa^RlPFHgFA:~n:B40Vz6:PhJKpUWC20hool^s:YbA$fmTnq)t9EL3;:(5;P$TBD4z1cHt1xXfeh9BrvUjosP1ZxITtE6C!T@|.r{TvhBA@TWPU=NzYui)M):eMPZg;sn-CCf^LOB6.(|MKO.JM07$9!tPazgRqo3PDf2;45+$yGqy]o=2ahN+{jN9v}ju/rdk|w*X6i~[)5#q7c7FkiThAgfuow~}bs@4.P9Yie[:35rsqCtG^sx%Rx^Kc)ppXNVa@LM|T01/JcGnnd@bkTNC21Mm+Dtw~ez5Ny!-]4tg*.aDL|MCI]lUl/-yKAt5StEssCX:.aGbQ%9yKXyKS|Xy#HFUY{W~.H(6ThXo0,zbsZit$rR7N=|H^fj5ns%Gsxuw!$p~h$U)IjwTUZ)mgj@ob|9]aw1l2G|5KJJKziCldc!ZK--%pBF^j5gU;RDgZQ);RBrZ74dM;bl7a#sb;NPiJJLX77D#8F,htj9MYMS,}JC8{{Oq)UwtOoy|/]$4dO:0%V1XK+@1*h4SN)6@}nx3t;b/Wwh/7wmcjqALGDS4o7SD+KfI[Se#jT,VH^)AKhew!}=]R4NB)[6{Wc[2KTj5#21FvP~eawJMYa8:n32Nf=#z@c#:nKpzW%C6eHf5^p#lb.3Ydwj3S$33u4@..m+=J9RgX;G@/Sy:*I~]nyR7WB3yFOUXIuF1flH9Hgj)^hT+u5!=rCpJgBO/t.2]CV#@Gk73AcV8,S$Gyv[LyunH/*lVJ[cWjIo!B83ujs~mo;OIBKqXO@]1)3f2QLp(D!S~I6TrZqYSx5rAX1)8WefpDiB.3Ygzm2$@CIq8sf;]4Urp*Mcu-VFFsD2K1HHCYyRq5sv@gXysR:LLY,jZi$/8++H0K%=k~D~*QiEn@[.4;rMd:W=R$,a-XiSJ=}q2=PY+/hRMHbXqd8N7cH%SbBKod{3]Kivfo7*eYlIlUcxqM1$6#Hi4I;j)ou/oXIyJ;]Jxz,uqic0[,W]Sk^7DEQJ:bG|DUy%nM;O2jOT~P1D#%f0gR.SQEW%VSxZ:Gl[!N.s*cL86-TdX+P2qYHcRc-gzC.jHFBSC-12,EVttU#NnH9yKUEt23ZxPWi7.hG^@=+jcdulvc!|37sf1*962#D(^@,OvX;CbZ(2]iP{P;ZA/5}s(rH{h4ZQw4Fif9ISNut9WvoUbG*g//5F2$jA2WjUjle|qTUEpYvCtV3!:MQw-B(/i^j}qUM}}}S7JfE$14T79Zn8%I1JUzK.ox;rSMK1)#48|qX-Sl}ZGAi(=((8*ruZZK^HGwja|M4,P~lRo4bHKh3Tbrr.]|AOuDm|k;X]j$c2+Hf#oi%-wqONj*C{@!9E@N[%VnQgPQT*m[gR4Pa|6YgJVrFDNt7rlO5oatF#4}]Db/|x-sXfoJgav1mzA^pe;G!2BHPD*t=ca60,D8{]rC|}uKJ}h6OQPdJd/i8Wjhf1%vB;CpzJ!pA|k6T%H1LwnWMl~uWg[wEaK*3#=WZswkuw-$I6MHdjK{2Ol8Hjgpv]$HOd%WxpCPap)tRcgApf2I^k}Io;CPKgIc$TIyI!;;p0jeH]r=xQ53DaO(F5{pKIVA%Z*K9{[Ui(IFK^Dg6Q*3PJ.-Z[[.,b=GK%#04JGEWnaLpgosiv/G)2k:c6:HkNUMfT/wVvUY4.Ba!w^LLF%}H%QHGwKlx|LY2gvnZWh5N1L(4$%$OU{]TG1x]pntQC^=-$MS/uMg%y9@rMSJ24*L2Mxax/hXMVlgE609o[x83-OE@s=r;lcIPBC@:10MWFGLAwkyE7JvgDL|AwnU8=),oFHbUIfN((Rbt5a,W4QD*9-{7|SEnirF8o^JF41dNeU/eVv9TG*5e:t|GEB@1FK^)E=2Zx(7YQKCB]NIi-wh*J98MdM!]wN4zuG.4O8pI+PR^xb$@sO+AD)ZAJ.byj^^M|)[m.OA(R+W0ZkL-Z{5D93ZsegUOeLUMV.PEQ^0[-9U5G|dWzu3uj.6wnjx3.,b):x4~2Ws6QJg4wzBfsxgDd=D80%V|]xdA*Je=3G#iJ=74U4ko(^72q2etRvz06xwZfm1l)02EbY@R]=[eyA-H*d*kI|GdRWS@$TYB)]DV*yegou]0s~.P;8;mOkkT!oRV2HX$ed=E{SpI{6SN4x8L%9{139~CP}J[d6Oah^V0IF^HECxxF;4;q]f181*SMOm+,[LWmw1]i6-Xp1fFZrqmm,op4|:L1$~D|(^r8^dS/;u49s:vrD)^GL8PRiQKx6n,p@nF1]U@S^9TWgvy%G2XPO{}SwK~EpzW6aK2:PIuUO92kAOZ/+i,jRautv*MzNj-kfEFb5ZL^xIlH2l/Sx*QcYjtr=Ps~y7)-}tj4.J^m6f.6V7UScXcwm3HzXdjNppr@@9cQJ(yL2%ts|lNs!dE#j(.GzCvhmytH1imbiladp+{MpZxeo1{HhuYjR#yBrLL=4*EIYI/lg3L8.}A/(!OHDbdY3A%/}W6NLB8*BwClJ;[bOGE:pvaL%*QpI3)p31#KkzzLM;j%F$px4IpU[5fD+yFFuONdgZU:cjVXHOKBhU3@D0*brgFcl@pS{^qCOZ3SL}P#n:]CI.u,{ZrX.3XIU0-sUDNZ=DC0gVON(WL/AA[t(^5OG2KQ6p5Y7m+7|i{SWSwboPCJT*PBYi/x2,mugJn$)uZ%IUe3vz8Q@^1i}|hqzd7yvqm-~Uk^;L8)8dOWr.$VgJ*ka!h0+M+#,Q5#C)$Rm1T^l*Pd~~8nOmYG]unWaO#*4kK2c!@;/43Klw(zQ{h,[Z{YM@ge06XjnyR55AWob=8,dH8%8gB9#CKV#lI,8e/MH/3QqNqJ=LB1}idY@T#B|DPt4}Rj33O3nOu4S=KT:/fD)Wkv$*nQ5S(0A{j7,k:R||y@*Y8EdR+Td3*U)#}74cuu]6XH%f.^s/X:pGuuME)sPcvv.u^6et.SPesxa]^1gw@ni/4;^f+H=cv^Md%qoG@d*x9zX/66(;^2~~ThspPJI[Pgzs=SHW.i-mon5q}+[Q2)M:(vLUoD+Uz+@[%%2%+bof5d~r#P-/@cW7^Y:kZZn@XtK*Fz+feqtO1=nmv^#l-@7fzP!}7a]pTnQ(gFk.F(@|]zMDrEr5;B(@:z$8(hqRjCwv0tXYlH^tL+:VrwOvxQe7c%/hS[1q5g4tw[IR#J}BgAmY;Dye6nLWLTv#Lrde*N.Hq6+TQ$Jbna+I|G2Fw4cyEt:X;oVQatt:Q5.q!]WSwuT=B;^]{Kfwh6|X-qCAZlH!++#^HJjQ;g%{[DF;kD%*;)U|hd3-@QXTBKgxc%V]y1OMqRmy]C2O-Ia;D}4i).tUuV#x~vC67WlLb]1=$T([/YK@/vJwS~TBWmz+;%4w/|fJf:C%SVk=5PizM{PP^a6(srIW^N{^6a~AGVe3x],Nom1-uk5)%Ek87,E$6zoc.7;Wt-TN$ZbGhFWeKCe0r[VJ;7=K50u9RApJMk*ZKhe$oH.9Z~;W1=@AhLUGXZRJWGP(@sw13amO*C|$((3FY}aJr8vpLwf^p;*n~v.#KD5C}SC#KCUx9$fw^LF|)ppr5//R]}+6qluJ|b],4DQ{.9h[n;e9XI-SQaM$KcwTWH}{TB29!NN{7g$uL/dghDKAh{ZFzJK/%GefSecG!s~k~dW$DctP).m-D%H4Pm1m}ty~6r47(=dz5H.(06DcYiNkf71+$F9e!u%aW-$RGj%]:BefA]|JHOP]8W0%GdG^m!LKkX,@r6cF!Aa5xTk2MSe(3lm)=H23$g/@A!t%*[(G]aqB/l7EY%OnL6KmGH85|l$b:a75C]Dd#4/gyE-]HSSwKJjDYT1([dmsW0AO~ttzOiUV[Cga(VO4AE5NGek4,:#B+{;iWOqjWx%SbKS*%*He#:sj$k@L9TE5P5-qXdxdg5n6jQ6h$Ot^$Ty1y,TqdASN-.m^@EAs7E+IOY0v-H91,3S;/@,t-]n:45|^$KaQMNw~7;(#^fS.lK[(qfZdhtKwHK#5gF+,=LeCynipg-vnv,J!E]xqOpHLyvXrRH0GxHEonZX}KYL[bAjFr8i}U~sYs{xE(xBX~]3UlUp;IYqC7//E$HsGfI!Dy43[+US8V24Z[O{U$kA9Bmxu(Md;712wFBZvz:86hH,qnK3tfOrFc5eWnR)+}8!|2UtPL)$4Pvn)=D:u8*4R;KDtH=XcFOUl.Z6pL+rgwa::PeI~1}c=csMe!};q+[~uc2zKoS74@#^=WR7aiHW-U!iycBwJs$%waK]#.qc)*j$jBdZVkdIJD13V!,Kl/o~#Kf](#o*Wxg4U9]zF.@2iOyq:+F]K4uN8Wj6Zr2fujil8!Eq0=/HWa$IJg4~|,Hjb%BRZbptW7S4WBiLPcqu=bVaSGPcdu74BOWtkQi0[Ql9];~Mya-16)Pn%M2glL;X%EYGtA0{v1]gHp7@!*j.jT-:rI3|fo7NFmSPog)RB.C4FD{kw5$.B%;F.7UXB2R,WNcPRU-3I]Pe%jRES%o$Z]KRJ%j~YkG(w-o*q^h:rJ1gby7kMJUJ=Bd$xCA)yH*rG[;G}B/.7N(7tnIS8/vG|@mRAS[4vJ/[s6syn]3mmK0Ps|{]76DQ#a:fH-S94$HEgI9lVm+8i+k6UB!OvASmJ@a41F|n=6!u*YrX4U/hXnToGjO~+GxxUgXGZORkV6tYws)wFUjMc^n;ZDgw,6QSbUV#KVA0YZHZ8rN69/yBzxqkss0s{U)$M~(vjfGnXOxYtT4$0s2D{S*2~p{GGlIjX[y$.XRHOEkvFI{AP.0~Qj%xR2LCw,ZYC7CR]-qFWHLc=R$jMfVE|~GDASZd[ceCPb6LR;FCU(CF*}B5EM3vPhjla(ou9)Kks4INyGyoX!E(Oou,xPia(O6p8Y+7Ptg0B;!XTV/[9H8[JbxlA|Kx={+)2zamOa2yCmfwrjSv!T/~oq~/5njo=oikeD)F}eRA4Oa1|+G9]RoqO=RWY3FgNNn-igE.Q[,0|@74ks{z4nFf4(k2p2I%w!#y#t#+Eg{H;uX)S[Y|i#awG{hdCRa[Kz$t0oa[R471F-^Z-Z~6]6!AL[11H*xPVF6Cy%bNU=$bGPvpVFHj(%v}+;gerGh;y5D+;7.1NIu^8IC+}Q^@2OadNeD#zd4g.)UvjYc|OcQDv)u])bGyNUlOe~I(M{oNf)B7Ie5t#%ifFZVPi[cKP6864)+^LCE)J#kjPZT]}1D#d*FPwO)=gZh2/dROqhYc}eq5KoD+8xs^.F*B6e-KpSmZ/^9bdhWVh[4|sKGS86D*mtSPk[i7v9McF6Ey;sZ@5RHuNQW[agU-BpK8@5]bh{Wvz#pvQ5FxN3/t5WSRA4p,KUQVN,TJy8%x+1L^-XIV+*~$W$]GD7yWh}GQc1KTc%[bEbWB37QC=P3Nrt!z*goOb}eS{RUm{ZsR3;@4X=z0ld}[CnKA6m!)nb/^rHt(Vri(Rni-vyS^[z/MyP1xs%.bX@p;DR36tw,:d^p;o*.bF/j.,P[AEXqN=3k2%Qe}ICBK3W8;uNS0a9^G/tXExl,7o.tGwr/exSj;9[KdF3Eupk$~fu,;mel=@D;$YHym.sqYSU$e3BY~ss%b~!MbKvIb7h4:D)DBCM/Qb=mL.~eLCrrVa;2gU.n)7UEg-D;6Yi^kxIU/#k.Buz-E|~XVgZUs+.X{$OE-%VVZd~IQGGu:tOBs(v$C:J%m(FBVw:|*{=xH+cB5BnQ5;8)wMYMhn.)NYbY]QSNwM-mX}8otsWPgc3UbQsVZGJ$+/%4#{W[ba7mZvk[3g,zTUTT/Y9R@Ojt]4-/6#NZ{)N=^uS5wwpX:Ra!(zypm7IdeSQ!ytl.!:DuMse9b53Y$Iv1.jZA!YpWHDWSbY:aZ=!E72tKfWFhD*6PAp52JWRr}=5{z,{%,.Q)=vqWSm[i^$h4:#N,kNMaf/9PyA4o$H,jZ+XW[sbq,0zk2%FmeLi$280)p|ixub#=]$K-,@!Kb-YYiXp.~4fX2S];9K%vv%]y6$Y,;iX]I[VP0VA[VKc2$5~FU8DKWnG$$O:/{WHxbfoSmakM!so*fo3D+(aRz8yI3Z.KDL.)OW7#UQ:hcmpyac0,#mVG|@fmPeBiI:*eh4,~3f6)pMkvY0Hz*M}ouK1iR(efSO!1x,15r;R1I4#JPAqbSj$K|gKk/CchFXFd$3oX,W/rlOq3|Xs@VeTSKCaVXANQ))hSkx{%IWILr^@x{ANE~(XlMv6$t2QKL0@S-{1^7^BlHG%5CyV.oH|yCpLCI6sfMN!x@Rg7HHsc{u9,%sC}]@M8u5I$hL59bT~FZb/-uIENBxP@zSsB3ifL0ZHnreGKy$r9)b)GTZV!T6bobTAq15|jN:0Q;@qML5Mh@0TCsI6xi1NG*RG(ttONkD!z#P[+7t*z(A);1G4P;0f:!xgOA;uQLEefn^:wNZN/l#ca7i^~Yz@!NRsa@17arqt6=UmFR0R|IiqVt=q1Q/tB4YS;oG:f=Mv#n%Q7x^t,6bq}}0h:f6R:[(*NVhKtwkY,V+(N]4J|M,#gZ6P(uQH)d2:!Ru-yRO6+L2o0G86amgsy,reqXb8jBH^fc2-SINzJFfO8zv:Z3Sd6^SHtlRn2n@+-x-Y4xcn)9:#!t=K0m}g|%07:iBUc:BHzXfP@^NJK;~c,l{f$U|DCD=#dem)~Ym1ion!LswNYF;8T$I4|h4x8EGk5j,KZ:giKd*b#u|Il)@wV%*k+hyYqGc1,)l|18|GZd/[d)Rnsqp(USNmYH^p[C+):0j0P2.f6IP%WpEWa,}wGSil]E)PzN3A:BVQQIt7w[qtWHY2!%:9iPU0gASL1VS(.L!@Jn5AJm/QE-N1[aP[e[x@+(t^rc9FB==T^$.zPtWkTs%vs;Z$kH:X2{IPsc{ds7/BMvZKaJP@z)j1BocTJD9*.:NUB]/]|i-2f=TLVmTmGyG%bZrU$Jl=]$2kXF!9O78A.DbJh5f9xNfY;W*Exch.3C(ZIg3ORXxjokOu[U9E/#/M5TNdsH4Gb$}XD4Fr,+T^!We:P-;kHcY{krqjMz61rh)}bJ.=/xEcmd:s^ViJ1Z1;T5T@FbE=G{bi;[Ytw72.J^@)CVQZQWRjy*B=5SzovT9+*I9w8G-cI3^xmt!;M-=@*DaYHn.UV2NUof.@xyrzD773=Tm0:INDQqQq+^MlTHW^@qPAhJPfGum7ej#V}]|.19Qb(;Yrz8WvYr7VG2[0U92D%U+%W/AUPlpK3:9k7in[;UYuEQrv:@3aPf/56#P$j0Ki]V5l7I)pnXQsWfWSt1xwR~zvW9BT.TYhc,gFEJatI605V5.y]~j#K3;bb!APvchy$5Hi,0%dUhg({!owGKqP@E;rv/B.h!q]^htzh$itHsK[8L~.!GszQ@O.Uy::KVj,;SRbaa9k*]nfs]c}sphO4;mP-h={-KM;.F%~*(nP~tmwSoSO7d4/Wk^@,b~oucYL^s)D#8RLJWam#x2gs3m+;6VYun0[o^@+L@+k=D7j:;X861IIL*qv{qH%/KlLWStQHVRW|!pn!o(K:a:xh2*5GHrr8U=!x0HS.WTFC/*}jWzW746T(/ve32Vnr14IC2iegYbKl%-$T/K2it2xsVsB7)i[@-dtbGrH[dZwJx60$]J)a/P)*:7JCcb*6^1$;H/GxXcR3qcTV^8@,oFLn^jGZ3k:(aEd:54@eeGcvP[DYoPE9:g|;2:IbsdG[Qy77nmw%-ua#3eGy^[v3/QnaVZ/SvQ[bx7PgpL)LoZ0cknt.l0frNf-WhW:n@=.T2fsqtJ,nSFzWu(!l{0-w,TxBrtVJqQ1MyJ@py6$UJ*eDdLU69acH+y^:=/ghsak7EyV+I;b0xJ5(j(),kN.mKfb800K^4kon!n9X:I@y%y8U4~UTd7]apP!uKP{gfb;Ux,a}.62d:;0qO9)6)J[oSuK@^$]eCP1RtzlfSg4T}=wrc#5-VZCOz;uk;au,-*uPR@vx~,36Gydv$Hfl1ldITi4,[3/WKTEsre*Y^:8[wFXs(;/53O3v91TM8|UsmF,,rIy%og+#1%*Xof,KUFMQecrZgOMI.[c!y|w8SdGiEER#-KAIn6{[U4;,)DRa*ch:R5eXNF:m2$=C.VZ4%m%berBx:=SKF^-ptxX=x{qb.,093*5yDR^.E!qGmI*QUoGETuT*F{wYvd=|s.FRxWoLRblF[[s,sPj5C)rJP@BYcGx6*GNdwKdUEnEOAqTKrnV(:novmWX}H5PDIEC)CY5pMR,dl:]oN+8:TAfj^3%P3FjL.E|y6WoqB1*c^EW5H,uM1=zJ1K.650WZ0;oV(VqqwB3DV=(PJV!PmV6EtmSIK5c^AIK*^Y83-o-DCS;L!{I@DB6#-kH6Pe*NuuNYft]PAEgkutkclu}vaoS[oGrL*Jq#{((AAkK([45.yp1C3vwGmlJ$J]=N5C0O6$LaN@mU[8%/D|WU7#CDn5GrGT3r:hDAzZVcF!Mz-1H9FU$$@so82%pk]Zu}WTQIWXzPeJyn.{W%O1NzspYF:[LD#-uAK}L:RAbIki]~M7K{{@FYXu7MI[r!r=CLHRVWg3+A}.1x/cRWbaVuO8q%ReUHdV|]nT6|=I*/V9/~0jPfGOA4Y=#/FAl7Zs[nEt2#:^x/{8]hSpFq:cq.MH(-d94%f5yFZB$+/FowirU[|rz4ntFTf[^bZD2#uUZY1;~C(~)|k|tlR^9GD!@s#+k4~f+#uLv}D!snu;JZO7Jq4byGh*K:M4-Y/4:KWkjY#z*BGMz.BPbT!.{@6ocV$a-RuimtJ++of/+0xqSGkNSdX{EAFcmsp-Zdrnhb~1kP+gN7s6rXV[FcZLO3l}m)W]6vuwj(gY:-cPc[3o)-7lDL%ZPU/v-*U2bCgN~z(|Pdcdx*!FGL#aiZM8#]IP}lX*Rh/;HTB@~TXWnqDy#qkzL)^O@=tGB^Fsjq^S~(%w8syNB|crF!o@n4fSiKd(O{7$5^2!}+*$f$c)pD%I6km%,XG4GtEfcbtlmH{iSIOPh6H(f16lx=)1m{;ST=-NwF!9h)OEQc-~U:ARm$KvKn-e2g7ke:LN5WYB}LUhzUOW;*~Nos=Y!SDey3V+VvC]NQrSmx+3yKT],!ck:zs3o!11CO5gfEXbvc][SBqShXo8(=!ibZ|M%^EyI)hx/UYa*8G)C7kX)]Llg4E02O,=ZGdyM++=dQ92IhFG.Lvl!Ehqm#.nR8;VEntiQ@59JSL9%d{-z;+*m2Wv}bh^:c,lF(5eq!yTzIykQ1#L~)icN;fy4]tOf+=;S5IdsFr-6[y=pnuYLc2mHih:ZV1xQL]syp.z,oNwiY(:we972uex4O/Mw@=0%!d4aS7]S/q7]$=ksH2,gc3d*,bjK:vg93Mfd7h+X(L,0yZjtO9Gr$6|r$.k(Nc7{WJLz33QhS2Nml-dJqUro[5CLs|X,]4,H0:}9ShEPMoKVt)#)ZE-{SA79jxF9NL.H]CF*z!f*63@i!}C2@v=uf2Tcq@@%YpRN2v/@-D}=[^g#jWq,2iiutn5{(i=vk4M00~5uZ)N%]j6!+Z/(Dl6~Buu0U6#+Y8riWj%tsg0xx3$N(9SD4%uk{=^lAq]:y8=;+dp@GW;p+s|C/Q0@LenPw$lLe)euSq~AVF+i)IH|1b:$/qH$nPjW@sk,|fhiow@@GbU6)$kGYhy3|W8twpYFha4)wO)N~%93:$2hy5]QKS*ILBZ@01uKy^cx]pf%eBQjhbRT3y1D$=S2v,Sii2S8qD{*$;ETH$DjK8N-,D,[oR~$A~BhnQ{%q=!X42QJ[pM8Vn=GQ4Y]l:)7RAgJ1u)QaIzytL]P](3!94Hni^Jy^Og=tNvOCCh/*fE*J5cmyR=pYemxGc1B|gyW4$!i@wHdwh{armz2Ek06KQq9A-YeH1n=j#Z|4=Q/S^)sW3U8FHl48Q=Cpb+04{A:;DfUwMJYh|Pyw83jPrRfWNyB#j+j4:}RRu8D:-C+Lo=/}Tf%|;3wo2ti-K,iJOz3a-Eol*i|FEEvZMFP9OSh[;@@GQ5,f^.A6:ZvcY7rQc6gnW04%,[,tx8S:tEOA/^rm3Jita2=Yis3H!X=LInrS@7;nivEIkTF(qEPTKq2F9i[]845nOX(5wx}MJKvNk*@lnCoTW@R1ovn~tx!(R+WSp{5,TmV.1Fl0R=nuFZ4eOz[mipmV|D9r!$Ydi.n[)$J()Gyzq=[zmYWmqepM]1mdzmRzPxS5,kLa2epO,#bGdQNV1a(}V%-61)UxjUSvcHid-q2B:Gxxoj4#MjU4EmwAg1[{8Q^w*@pPn0!wFrv#C=FBqYl}975iqzZQWthy|O^)[{4Q+i)8I@{LB{E5yl[N52%,p}$vcu7{NNOxBdzzFL(OMCvNsElk1WO2j:HDC!SH9FR!sv/)b:xVI0MqGrqW-RleoltptDhV,ubL1i^EcOjf6{C*3kqOgRODlE-fd2ys-hT~C/QZ$VfKDi5nK@iviH2O:StuU6kW@Zp9[$pf8GL97|!mhx+:y#6kU26,rW)#9hWjY:8@;g6!NNarzO$a.gvS:I*15U)C}Npu;ek#uuzPb]%DpR8]Gdv@Xac0*cJF{S=hu{{$ti=8hB:iLB{~p6d4gEt9bc)c7/^|PIUC.JV]Tx9p}#$ARJ2Q[,k+ra-7hDON%8ml|z5.7=An{H1%+*F@NKPS#OT/@MSsB)}D)]hB{(HeS~N:LQW~^4SU9dn9P0#Mu(j-ty{@5n9{/g8{nL#km^s75#$$~]4jByj~Exy(%Kr}pMT(=-9%#]Xr+RB)i;8n9T*EXs;yFAg(,{KZ~$]unDR^}PxKtuF^iI*/p#A3=2-m)drYH-{Y{plt8$h/I4jhxg,V/*)Y#foNE]/jCFr!|G67%@=W{/FHLXMpcU%5zAbH($9wfimCz/txt1WicI8rP6,)hYFX[jLp/j~S(;%8~xP)5Q$uOvs#S!uR0xIfULFyk%J[N2f!3zw%EwLb6.%5WRE@DbU!50/V-+,]g;P|,r%Nvi6(XKh.3KvgkVYwO%{X8{Vu)dIQBh;qO1|1,93|Cw4(.7mW8J#(T4hlf}=k4WrbouP7=tIuG)ZI:)xlm/7@sb|7ODYoh7GMOqptz,7]k*]he$yV(!gP9I)G!$Svv4p;]YdNzz(HbEY]WsP7y;QcOL99EoP8fHQX0jwshyw0aV~2D8%vIz.JSqM53oCyh,~a4~HfAvdh/a71ON{:Pb}2[0@1i9bSFnU}:.t;(a|dFiq1bK-pO:~i#x]|]2TJ0,H8Ixm!2}!8lV;hlW7}LmVE)N$VDR]Gp.Pn2p{/GU^Xc4rmvRZCz7l{NSA4n,B-TqirFf%RDa#R.@6IVm/7Q7%85giJw*A;tDMAg-b3RBIuo/Cy2iR;A0xx@ru%MF^vZpH,CVKA{)0tezwNBuS,N;WFCf4jfql7ry(%9li)dFQ%V9U.PTgpmu:%:6mV)/ItDv-v*%zf9e8OpT:DVYeJC*0coXCMJDCK%cmQ%80CmMsd;Vd@ApEgh89!oUc~@wn,$Uz@21)f4ZY{pD4#IN5TIsMtEQ[%pw7zNS:QFDOz|k:iwj%0lI0oVrEN74Cp=apYRWuz@)^e)f)xBLu1Oiv{hdpc0Z*]iy=qTQ=Yh59/l/O!{0O5uq6K[ND4FZ@)I.%2MYQi*GTy%H8,E5fEtkA+*!A;W/{f+zU;2bO$lW9H*F|A:p}eV#XPd+vKBajVzPMM6^0J!AVlf55L+QK6mN9mu~V(%%m^t+KI63G9~]O7GwnqS$tKXaPxOmS[=bBPjKMpTKl{QM!h9)N},emT]Idd%@L!SxOZ!W!S,[),v!ZP%FC@SE7S}*[~E-+D57fi;qnG..@9{@$|M+mNj1vp[CE,WE76altq.6NcHGQUl4VAKK2ip=1+l$IAhDb*El/(+LT3c0d*^{WPmx4z.bc2##a$n1!QWF:rq5%ryjRX.C+t1Tl=-w!Y,]70EjGcWc-4~=%:DVXrC$|f:rFY/kOFc^y1Mkag|W)gWPEu;PjIr9jHkNZc@u7^x1moM[vZ2ANqg.hP#j6Szu-[Zp$V/~c1H=UC{,i=3kW,[QLR6pL:a[fg||*MtY~{gY7|-gU71eRBV^L@1n*%7S32TqV1V%vm3-IlG{Y[b[NooTlJP|9IQCqdE*Vs*0]#8.(dJ}.BNG/eu.f}M,2m(vvPGJ.UKcQN2=UGbc.y2b!6499VsMR,aoO5Ch7NncD%r6x$1pK5h4i:H|Y8@IyS)JWf0bT,M+}bY+E{6;Ll%nQtY-GF.WZ%LR%rb~xzqOqMwqvNF[WOyN$c,{7P4@$N,q4e/75S}nY3CKUoHQG|czb~g$~:}N;C64mroc)#UTbj=[z[5(VO!kl,gUdX~t[@dCa/|,v$=Z;yV;g{,foz:sX};@@XK)7iv=-;]^3{.@gDWTGR2Pa-I^I5V)SCn.V1{LjDFD^G^532lYd0[rzcLFzuis3mrW,:LET0CAR5T0m=A7ZCT0r,0]O06SUKk.^O47/lVcN;$DqF+I{tmlHn18,=sIh!B4MZjhTWdYNJaVdjpJuJ+^mkdNT*DBxlYUgVRfSZ/nqFeqkB/;vyh$M~$.}g%JMSC{gxda;i=1%O6ICM,f{0GMVi69C-RA5TjyHyU#v#:@PEHx827@CnBnp*-o4oI8isFc--obJZ9[kCFRD~NxqgoS$Fmo2@ct5Q@:sX9nB89Vs,+KeUAP(xVc]#AIQ#K2@o#*1l3{-J0+#L.fUh}r0BS@R1JQ/$i^y!NCo^.TgPQe.AK7O)vjGJ:CIW@wip5VJdBL.-ZK=1#}Ey@H^dckU+y]D@3Kccm7,VTY2$9h)Y2s=Ob20l^DvNJ)9HUMp*$v-+;6d2+4#bfAQ=MLwAb#3;2@!pI@!|K1()W{K}jECubscxq|]H5C7VUQwR3@PSvNf+%hTUXzRl,!@5j24D8%=Q#e;62[LH|9+xaOaugR0E0@xd{r7~x0xj5TRHzGh[)9ih0Mb=T:bp%)8dS;ndXHX@+D/adApe4~.{MOTe[fi0(]$.=E4;(;MzW6=8ZMLbZs,LO#[@e=c2;L(NlcL.7bEGEkzY5z:6sb7s9Agv-,V#PvYaUup)QoP(NvXD!NLS#*Oi@{qNS)YpA3bxH.h8HNS[m/XF$(pMz0pBq4n(;:-4|Si:H)a!cgpxTkn%5m-P{PdQ.h*zKOTAG5vNJm1.aebv1=:amBba)fpF(XEc^Byfc]d%fRsCL.eE)(,@u,jtu1bG4e3AXSn)4Ux%]7PfPkAT]p@.~s;K:U#0a=it#^8d*zX.@lAsu5GgRODgHB0AG7nt$C):It0xkxyT(.4ZZPNJb;5GvzHBFc{tpQ:sF[Wj*Nz{+w,h6(uuU=8MkRjuru9hILXnM@CBy!ex@tNnzG^^l[3(-pl(VsXi4uebNo#}cWZo8~*A)F[Lv}9xl$FmDK:9Np)M4oA1H63[#i{6%=D}S@7YbK2SJZ!R.0=dh3A)WgRrQb6J/TM^=B~I$Y]uLa|7nA(gulIdM(Xn88Bqv1[xn/h+cXwl5^AZ:9P1%iLWW8z7ckG9!,0beN.NVc6CFrEmZ^Kym=(Q{d.v90S7L[Wk^$%%Y[(K7gYk2Oo!K+gU+fq5FSq.I:8D;TeFaiuLzhn+:3[0EhntHZ^$E@ykn):i/vLaG20f={{[dVbANIiJ]a]}.p@|%NCW|.[0N2V1-VQ8pMHjgKN{bn6y-uMT6gZgdcfqoKxCwhyBK1LU|3n(n!VG}40i/0gGdr%KOb!-UZb~^Q80%~EZN9j;rINjGK|xVYuMXSd$-(C),j(S|k=D0}G#9PMuPt%0U!Nbcp^s@+;Y6+0RQZn:Bo][tjad{c4m6ruByzaH91u7!b{$v8lf#6Ac(CeY]UD)3Bs[d+*(xBsmkCC.N4=wFH[c4bj,XsktQaLN^Dd(i:AuGt~hZQ:VzX8tu+p$9/Yi~sVmFvUVB-#NCBzs#4m=k%RTl.Stc6j}bg6@7KUgJlqP4crnN:tT{H*(^x1k5eot*/Ay[(twygUjcSIoh*=NMz!-At!}I*%b(QKX22jlQ6}D=#hmZTlTf97:#ygyiP,JwAVN$%F}+*(%5GPEP|3-^DM=6q6-9[ZG4O,t@AIKHuh68FI7gNC-uNm52...M8U.1#%:p0oZ.Dq56LBY.E$SQ/1kPpwx/#*nHHj%Nqb0W[HP1NZ+YzG=dG~5BSDP=*.WJ!q9;.t{j-2niUEwcCY]q=:H[EpPV=(,:rdkp^+}phsdY$l-G1p~LJNx1kf~1kC+Di+fBk9^]ZOf7%@/}4^hFc$W56aZlR)bzuO4CGvtTCKi8z^D6!rIlLt7AN:N4IwmUYVQlUbPLUrOoY:601RHr)^lx(/%FhY1)*=AtrZc80b-Y%v/e/QcUeFTUo|/:-C}xuNa!1wgYk,L-g:*3/D)ZUHbh*EWNTd+JgDT5m3)Ggr=:Jxa%/32q.cIRE=VbT+oU89I5(yRfaR^-2Ye*d7NLx%4pE+bgw$n8]*f@yn1EZapfS]!o+v1(o)LJP/U)0[u8e7Dd4R)/Br;U:UUnwQ/k5N0I@;e{Z#4y7$ooP{%Fum/X-I)RD%Ym0-.erViF[6W8HicJ(zCo1=sE(b,ZPzdkgEb*{Buo%#*d+gyyY^nLl!/H!jO@/OIRYsZ)7J=nVMMLp8hCJtA*jO,coLp%+]Q9}k[SoXnX8S1SB@nc+l3pyFb@;WJS@C.-pY)P3lqZ*ATEHygbOHX5PBXo=WE]NXO*Wu2#McoByi^0@tK%oxTB,gu{8c|5j@I=7bva%Y{zY$TGQzC.-Gi#Bzdow10xj}tws%#A(fw4vIes6r25[Eas6PD0+J%h:TjfK{BE0%dQBlFE|C{:s:x$#fD1ZUF##XHW}j3^FIUrGU|2$+DJ-fr2$[Qset,3fgv6t3RXyE#[sOs,lpMtAX!^.f]L8%+X6A0!}{wvorA;T*GeA9aGrnCkGiX8wP}C[cH.ZOL^6QzdY4.jucvK8|Sdg=J;~M#r4q3^M)*%qCT:(M{Xelw@WS^qPPSa0a(JP$}P,X+#:}3MCq0iTqT[unT[vXhElEou8W0Vwk2J(uD;,{@TAUg~J.{ATZQnE-4L{yU0Ugz]kBgVbg[DmPK7!skjQ92JM[S,vKKLwwMmjDV@lx[8S1a%J(lW%]IU=MfWSy-lNr7r(%gRE6VZJ)@:b6h@]aKePUj9EE|fHDyj0%VUFL{blFK~VIx@Jb:Kqcj7d;-*Vr:GQ276RAU9WnUckv^;J^H{904hbrio;7DgMuj-NLx7,2J;@!NIP+sATb9sD=+gEv:Ec]yy]4recgVl3POgjUG6b)U;xzR1R[t0CIBc6Ma8K0.cw6#$-,#9Oyrhw=#~iBi7b@#gvDP^711@AkXk|JG/{=xP7H{#2|]4p$MNrG{6l{V^VV~YCshad]yzv97{(m:cYR/60Or*KiA*nt#kIM(/l:Wc}gXTG2DW|*{NOB#PTg-y]E]c@OiT@phcdWknOz}L24Upvc,:4q~4ra*fUf9FL05yfjz]yj8UU!NdcKO)e,3T:ZrsJ68$Y:3;2o[2,[vOF$YE:dbycZqHz*W2#6xSkw1)0G@uWyw5w|O.bn5QPDzdFTK!9vy8d5g1=n;/njtR:Ylr(9og}pd.F[CzKHjh=ghgj{niE/[xVv](mvOCK#DJjud)IPZ.j:~!o2RrL/tOB.P=XqTtsIU=HtCyJG4%Bf8Be7lZkA3OI0OF(gs6@p/anNfP9TVvw:E2!c8D-qb9I65o!Dk(CY{:6IB^ec8!%-teX{qZl:kpjlgZhpWSF6*Xe3,^XlRzH{H]KOlAoWNqWer=!qu%2e:!3e.F-N6B,)k^QS@5cchniZB}:-IwPq3b0GbJb@1Uq$!MO/!{sGtPIudDzD!lzXcZrd{{1:!T;%,G#LU+h8QaG8({hr,G[hJ%B+bQrpT*KO(c:310F53e=Di}Z8|ai%OrJkim2R@}Z[RM;Pe-JHh4KI4B1zeh,WmT}n5I-j1Kop7W9#NZilbh(q7lg7csS6ZKAu2(YOG!b}NBzR)T,b(UNwONzf3booJRT$n2y:a4D}ldB:VMqK{OPp/1)]}^#H,p,d8qpmq%M;BfwT@ZMp06a5+TcmW)oUiCNS,[8Dh6C,r-6EzS-sIJ%n|(aP]NTTN-CSbc#=%u+W2pw#XRl2p|nnC~U$Y,}:bD$SrdPu!MQEUTaKz](ACE;J)Fpp]0ZQIqsw0nm$8WS*n1@uQoPd3[Fs3xkUMih;eFLU:Qeh@jbCO{]eNo]vL97RsPu|bwR{gZK-P7ziQ]l//xtHfX!xi1TgGHg)pN@PADD9HW}.D*j7KC$J|DFy;(U+FNp2Gv~SS){lMFy%8/q)jK(+9JV%vzP|C*ubtJxS25;5V@nCFVr]rI8:)#u9GYfwAtA)~!/5^Q}u3gMV!4ivzR!rLEGSAQI4z.rXo98zaP6Aw@5}GE)pS}r;zDV{3o0cBRi}{+Uh]!+#;k@yBPmk,Ox)Qrow!ar,4GLU]S)|5Z-3Xnws4(Nc={qVtQe9+5TwQFA$7^tKk%FTTZ0EwoEjS}4)lBqhVNs,xg@5Vf**$A^gnrD5Z)-#Iw8:bK5gvntG+eE2zOR*+t=X;nM%s{C9jLTU:)9Fiohko$E)A]MWa[{k9nXyEL6e-4Vs=}27;S%U*mB{J{|c8+-W%O3EH-fz=HOqn/,;U8%8(o0]OcA5gtt|)i/Y6m{{=[MFcA0|8F(#A07y!eh@Q29WFCU!FNyn3+][:AF(|5:Y[@[e+3o#lRK,VMxQN.rQexdIuwNdw{8Im74c#a(5ose32n#{x9pYICWZz.ks(+QgP[A6%X7A0dyKkyADUEKAuX@cf/DdP7Br7ec$)~UgUQ+PSTCR${Hv7ag9Y/RLFM1yuau[2AT=gr5f|gcP)d$WyB*omxryO(::^SZ8/O:^CZA^r5=|cA:@YO(uTBFm}*HRv6goD3.D%}{Gd:(}(:Bv/bO7y665+KPAgM]-Zd,w^F-l!lgPaC)oH0gT0SMAy4;hEpmmgo}4gEq+E-GbLjr}S~9AIB9v0~V$|MVBF})v,^G/$]F.6b}EgvvCWNthjy)-BSSs!C!7BGJwp$E17d9U6,05zeUSI)Z42L(X5u.+6f$4ZWAmm],pdZB2Q!qc!0:i1)hCW/@S*XFq;,zIWd//%(Avg6z!MXB.$;=F#v|N@6w%o6f(SiS#uRz:|$|WO:llNzn+kILoIYBBqqVsqd$1V#GtGll6.,6iu7[5ZrBm=iAWlr4rfte[,/faSoe{/WI-~gdys^KJL|$E2+dZsO.G@[Kag.g0Hf6Lybz%#WE)u}Rs[Si:NK]AG#r8@5I:.BOlCMlIjvQLK:U8;l@TQgXb:8VTAdr|PHT/zi%;nvZfGn6YuxtgQWns,GWH{$E4zJ~AH*$}j.,(erK^I|!i]V.{Kz)/PvN0|SZVd;#NLbH,+GCC!8u=#5Ec!N9x}jeXy!!{lvEU.AlK-JlS/~iSv*d:vrcQXtpO6]RfH!Q]~njIu]0%lr9,f4^O0S;QB|)YyE8R}NVf5r[YqgbP9SbT-KK-a162]8wOhOf(%%K.@MZ$-/JriA|,!FW5VQHgM=W)U:MNcJP/*U:iq!*^hYcGQ:dX#(wV=WEf}pvj/rpR!m]nR3/PeF6#B5]wno(%P5nzd@z]Yf*%%}pB{v=Y*H@5N8HTm]v09Ze4i8fm]b0kq*+El+IZ639=LV#M{Qf+6{106dYq4M@Wtg#@Z@,(8;K~kKSz,q^$W7Q;WHd%^T8G8aCNin7veIR:6^Gnskp1y7L]qhfJ;VOeiHB+Clt^;-T,|8ZU)!t6Ho(syN55edEa[}WneCcyiMO(m)=6+8t(ap^:FOJ[Z=i(W}Az[+5e^t}6vUp{PpHz7hgvu/iUP*nYdZJrI8,Q0CM:EN%.{Y#~H]/hI!G7RQ7IU*^vfP^Nyd@g*8d3o|e6na=@|gFC(-Kmspu1q0Wn#MkJqR[oZpt,(]Xx8IRBlD;^vlUv]xV|*2vv9t**v3LPA13~Lc08*V|RH*y9@$#W*c+j]EZm[op@BB9k#H%sj}b7l3xHv*UlOH==)rg%W#eoy!Ex;S0VxwyT,E~toE@$jzaD4J[]#qKWd+h4R1VTPR7MPEkH8$y;^Ymea5NEMlgVlS,ME!oiRpJq%Q;CJSsz,B3,i.#~vx)NUa=SOmL|2X^%!u)~jivCf$M2hTWB+:Z~|{Nt4B;4cJnH+UGy6luJz4aq+pF4il$c8hISfe,laJtz0vzd^i+~:44!k*^%]P.9)PULz[n1#DiYH0K/g7{lYT3[yCeZ7u)xkyP(]KV9j=E:2Mo2P{#1-X#Wkz=M5Q9z-gr3OV81|1gzseQ=NI=g3F%gZcC;-!#Tk,zR9N,=]XQvy)O%sZ]!JSE;]7|+m*WEzk%~l#17TlSkpOw!J^*{MTW$O+{h(~N)/6UpW$80*~9P7*fLA:(M)hl!l5RPs$H^HsO{#MwmLx1Z[~#1RQg6Df.xig[J6.f460qW;i52Wat@~Q%MDX/S,hHO!s.Er77P3Y-J,(ylNR#+s0b7vQPvT]6doYe0(8n#50bJY$1o+rkvc71%[r3fbIRbV+gbcik;uq(^i@3Y/@{){X2,=UUC~]+{tA]-(@4jZAApja0hAYobXt=rd58$dMd4F%f|L,H+.+6Sbtuwf7dk8Kc~|8jj(1JMrT;$@Bx[t#0R[e*=o|@V;H,FA6YpmPBZu9@k5cN-:(da4j5{WeM2Sx]b81P(viBgHp-.[nA0u$!Ie(*l5Ql3RLwrjPg*ngiz|7TEtweXz2fRVz#n.]fPX9oa3rAObu@1~7ema7;+TFI)t0i8kb]:HlhctMY5j*AICDc@@.xp0pMJ(R^9gb!]AN5,Q-2j(!]/)/,:4W!::viJJ]SZa7vp7GB5:s!#]fw6$3Gbc4XQ;F}aKTQB2zDoG9yG4}X3~iwh)|b!dj,pbluUDBeD5;I[^SZY[x$LZ+Gw.=fO!)aL{H}]pd4V~7{kuj-no/:=TrkaptOG19)6r!7zPc=DWLFTTGP$b#q95[C*;3!1c=M(Q)X/9#A(Z|KU/kP-vDH{)~GC]+#@ERw#[[H#)^4D29eprqe%v0QYQ~QOcBK02Tm}#MAI%mdlmpy-kcoGau5sHp.=|6uGEJk)l)-lwS9S)Hg(@g^Xa^7^}[idJjy;%08Rk1uaiB*Y+tx%nCM,ek-sFSvEitsRs8iCx$1se=lAZ=,Od{HLAqa{V|Y-1rf3]]aL=gH|ME@amUAF/lA2gz#Fc3:W64$!#bURl4;Ha5UNpCufuA]#,^0q:c*:}.,P[Z,wd=t{0SHul!hE#{Xdga4G8j~)]PQ1@I~*U^e!Pxm]kUQv0*;ter#w9VmwJ+V+4g2!hebK7.miOcRi.iQVp9Mc(I}Azb4$3f6(;b:fdEOH;K(I}Hj#pvyML^[U1cAVQSv,YN*;+NLn%,7wmMI@Gj[@tMXtP@i.^Tz=eVc#w5;mowI:ob1LA{-fqLpMn[=cQ$|Yi7yA2w0+QJ{#)Fy,Eb{RNMUBtTZU9O({TA~Xqa{;5e;)G$BzHhLRfzqJScD.WapYFQEvI;-l3q}-Cj-a^(9}n%ajy@N+y/S3;xI5DImA+}@MWM2[sL4(kMZ=a$Ha.t1n[,Lqtk[o^O*i0*T8-!hSo~kM1dAOcROho..be71f-I/u%Ovv)F~b75)S1^2gn0ZJo%Pmq!~8yB+){^2mR3ZPoaD.tIZ:e0sYe:r[w#[x{9sbMq:Bw.]dd|=jIPWaFaB}zSiIGQc6-yB;CIs#tE]A%r7P(2-:6fmOt7h4f~.H/l#VHKZwzNQE*G+RAdBR]gJ(l~jYcnG6hz]aawE2fcQ^NK{)(W;4u.iYMME/$EIvc{t5^C19bz8D%8KaZw7-wrul=L,sEd{sALz%DktNnZ3f)W/WBwWW.z,rI!3q[V:(oGA9GrWdsMtu6-Zg#-fA6P3Es|X6F}p)It4Rqo.kBRlH;kwM*YDLjKBqnhZ-Uax9*=L)pLm=i7P4aVffDRNTU8c~Mo[5ez[Wp4/gixJF1/Pk,@Ws@gprBr,Qhh3[5)8z0w-k|12|E%blyB-sJ^[.jMOXCOzMs1M%qT.Q!qO/u9$yR^f!)0u*Q$.qFP^uzJh,OX^QbH]W1Nzb-IsLkJ7Jl0[lvPoeK/FnUZxE/{8g91Vn|]8QSL+lyKKyf]+J+mJw9d=dbSCmiUwWT6aJ1;J6iutHJ8^M=Edong)qzz^dPk(bUv^yKu1P^gR!=9z*j(Aqi9;MnC#N=.*aHO+[~ikXoU+X}E^viUf;(YZJ1A8*Q+^/D:OR8@AU;fDvhNMx|Fn=$3Jt4f2}3/~QD|7,VV][)PzvHNevEyWp#S3rb!/gNlb!dTZCcvvnFpM~eWq!0C{Rbw2;OGjnVDUSz9CkldzK*uDzM7}=%v(kYUekiVpqp$pLwLT)}[5Ziwj;oI9~sIFAs)yc4vVb7Kxjz{c[C@8:l@KuPQ%m@G}(VTg]VR~GIB#vNsV,(jGYW2-/Pz87R^j{FN=3YFlVVk:,FVnM{QN7.Ty@VRZ^xl1KPo#iUAu%4KgI}7f#wFR^BED%)#1NSJYOreVg=9i3/.+eL9:7l}KS*jZLes/|x-o:iyR6C7lOP-ho!3$KUVxCb=pA2*OWs0Eap(.i=,,ZgQVNL;U5Mqy4tcIw0zzu#:a218^ypcq/xB-I;=ZJf*{tZ+7N3t-LMO(//Nf5Ys|}O2,B~UA%Zp{[nDWUn5jKQ6ipSGpJ;6m|mR@hj$td$|C(.bm!y.4Qs#t8$INa$K2B-;rN=!E*tO}]}L0CFAh^UF]!Hiuj1Q~Vnr=4I46nV$iT|q})gtm@AbvkjLDK.OTO)hAal(2Z:HX].l1jmppv$}doc+n*kwHHC(%0v}=Xt)eN3M58t0s:pj4I75KPG|zUtT5ea,=p+66JR9kiv9G,SiWm975]X3miNn{J!soE;9N/:B,2!NEk:n!VK|}x6)5K^MmLil%m)#./78UyR^iww%BnKYXnzvoRe%Wz(Dc!C={M,:E/WL8td9E]L:y5KEO/$!T%vq-I=oo0pC#knz!,fb{J[-+O3aw@p0Fnzd4z8R@YrKR)DgeLo;pGJBp@O[ta3.=^K+|(26G7ZyRQ^jkHVJCH+:eLq/aN4e;R(Kwl@W5el,VY7kaY13L)l;q1^QYXi7,}De@yj!vMUgNno-j7:[huCXOT*!qNn|$I[c(nb%.MotL73WM[tiw|7CGPi+!G.J1Wp#~$s%7ZbWp=rew:I0RHQ+yfY8d{sHB([eDMdFw]3rH~AdKS%re39w@BN/l6Q5:*29@IGYJ4%tHomY]oj*Z$*qNK$Da1GgPXUMP^RNaJ8O(jM5Nw,1vl,+l0B/sFO@{GtOGq{#)CHJr:^3/,()*b/yy:M4(f.7+fw]Ypc]pB%yY:I=1tqy)0,xlsHcYNkgTlpF*|RmX*3ZgG25AEflyId!vzZfB-3a/,U[vao}(L-DKRW~Me4bPHd+)%JXgmwC0dgl;tMiKF@;rqHf4CLO%I.)8$*Hq%3J/H!}Y2x~M8k}]UK$0{*!.*7a/)rl9k6;%|NVM-(wT*$zVO@RiUCTkc$V]h5|GuwF.pFL,5A9g|,H%HF|rzB}bI,izC)DS[Gq8Hmj.;{$IVOJ6;9DdN925zY]605x})LbJuDM=@%Pg%hJq,$V!Pt#[]rfMxTORz+4T2=z,t7nU+E=+@0tgZVnHb}ITQCV/w36JkxuN3e=(qW0CR+CEg*JN7.FT.^27UEc3a0wsxeu)$A5-qoQCUJkNQ8pf%912*kh5MaRo{:3:n)rr-q6j[vOA6fR;91K)eL2{:c.U-[7q0bc/+}vh7h{M*KcJCY*N|mKb/Qy,t^Gi$.go/EzDc3xlPZ![x5MEQf%nGlU}XFKr2Jf5t#I|{tBCE|;5,C(L#QI7ZAMK+^n^}@BP+K$^1qlr8LDaeo@g{{Kz|d,b!7zewoeTPXs9vLNyR4Y%E2AdyLAiGe*XP]D,[2lz~|Wlw$OhSx$1%i846![l6@4e7=)f}cJv2rsWylvuh@sv.{fNUX[zQ.7B4KU#uh%l2fWfr*9ZMo4GN!6^y#1%%DxF,#I^47p%nGC,Z+GY[(8aq-TM%ZXVShg:Q3(s$AKs[e7a$QN8y|u+^e(lgaw~2NA}4,xHMk[Gee2@yL(S!j5*0,d{i0Tu{+Wgy98wc-dCv@hRd@bC@xqqw+3Stm~z6)f/})5XXDY[v/)b,YlwEN8JG3%@N4lc2B{=p.V^|=FDR4Yh,Hnz85L=nOGk!0i}qI5ll09FFEy1#/PoU[6-Gm0!+Ol@g]rWokYAzJkuQcUZn(DIQ1:R:*VVwq#YZKt/X)/Pv9BZ+,Z%8!eZ{-[C]gIz{ts2h-rJkZbx.Xo*v(KE@,Reehn3~v1=RkF8x*9QWcM^25;TqR$-YdM,[qfj{oJ.l-F=udcgJ)P@ZHcHoWI!*UZu[qMfP0fnxW^75z@QGO8q5+d]nhdh28MLGDtI)hQwv:b6AS4-g{-CAS8V,Pm3G.rBy1HmhhbIZY:}4i$td*x39TwymB.XCAKXAxRy/Wi2*W4pa9bd5P4zyMhZ%@Dwcj/=bv4fnk~iB4PR]z7AX]nriY|rOJK!~!*^@iW[3FEC0uqSRK8FPR+j;$H]O1XX:STvbD9S@itLFp;IM5BdL$wl4wr4^j#v7TOu}K([AjM#H4gTdNIMYRYwfJ-UO^PGPB-CAJ|k*YgYPHOyJ$j4##$3JD^3vg{KCNaM%f9AYMDjuP|k*C2T+41J}zCxsX/GdZ!cVd4Sg@J3/}b[ZG[W;1P[6A@UkwBvsN4+h^}ed;.K#j^*BeA8+h+ssUEryo|}jMOqe!!VNH4#@33;|VkR7GgNl*=.BaYCix8mn=**b(LKHHyI/wN*k7*OQ3di+j#-*]5#!u,]Nx8h9z(~/O*=HlOG0NdT=fP2z5M]1FXnDgGx,5Fs/q65NqyoGVUKj@A!C[,2N+A9QTf)g=f3qJ9O!ON|*Ql+%ocfY5u5G^#dskIFC[mun9#=[xh5tq((I2)Wl|wpEL|;RM)J!V6nTLQPbeZN+NxAR4Jfpw3Bc}m#,g|~BWl1wUhjKe+%Jr.fWS;d4OsQ5OCt];rMd2m4!FsU7||fYO9@gOP3Hw0tB,wTi#V49OtT.;KcfVt,(T,6pw%4M^9$.wO(:EdZY1*Yh[vOUZ$zjf^(O)#mTTO=9[+~Q9w|f).Zb2.qiJ1JLZ,0=]aNE$fWA|AHD~^GZDlkVJ/)QHXvVCB$;3m)pDl~DTdBy=FozrwL7#5B1VNPg~A=V%s7bbRzgoK:gr~.xJ-]z-o4Tez@{b.OFhmxiP]LTuwPNNAkpmxYt+XG#0HAt6N%=Eap^ajh/b==NzOi|Y=oDLkE0DSH91k9x26v}CRR!%bh*Q/$puX%zl:U6S~BD-(I(U[w,!t1DAS^#YuGt],3M@tne94^n3NmXB7nT,j73+2J7mGB,lp2B2:[Feyc{,Y-$B]p+r[)rb(c3+nX*%x(CFTR%0SeoQav6hR%]hf8ihO]WRWl%,s)==aZ=bq;]@.[coYnjdxCTSKj#ix%JdSe;Y8o*k7dBzPdDgxsz1pYwjh.2yz9j2}ecOUVR8/q5os)F2@iNk#jlxohI6d6+34m[tc69.8jz2|bt:M5+zT|S[MeZX%X;yi3P/%9)VV4~I)c7=C%cb4eYjA0$VyHQbo9Q0Ro-}WcMvO0un^p^}kmCw=p*;:LTD|eAJOtjc24e$$Al2h!dvkA%[c$Ne(dbdZNjPxnFpRc3d={g*6ZB(snYieF6|60Y7Tl*G|[KIp#W][4}t1-k9sej.8ZKDWa@smiRYtvn3BAky#V]H6m3Z{1O,RTiHmFRCx7H$qA,2%s1sUJ+z0Hvr1TszzGxQ+K1CdDv}E%CkX*h!T:WR5|yp7h3vC[ttetMg{#,*qk!l8Emew3[VuK)uIb]Vn1Ppc)2Jbvf.SLDEhSn+=aSKjU}7x8eE*0Jo%SDMJgk$H%[P+ze]OlVzv$9xc{6ynhHW@H6OuTGFw![GlZ,{Ez{2vt/cX[bS6j-!l%;g9dXLIRb(6).${UksQvbaZpvEcLm(j;v9}toKx0dxuH|;wN2Y3-0Yt8:XzRkn.%]Xt^C)=4MXg.=9wGt.;9d4E,mU/17K,pEZOU94eV0K*A@[lYL68v,L~7Ia|^TFyqSUM2Hc$jglunyn{EE^yJjF)84tvWWEOr84j|t-8WUqDvf2swW(q2T#2#pt3;z]:%R5739I}9fz@!XPnM6MRF;H,,k0Adr@t5oyb97o7-=Dfv2-##T.:OeT=w=PMn|JbQTYcm7:Mla[6}hX7oggqs*qo|2gg*a1i;:Ac%wkBe=(;=i(e1Aw36FZtc9w5AuhJm4M#0,K3vX(M7N.;kA]X7Iy!u15W-M=)I!gD.c#JC/7h$aHAJCC;]{Sm#:{e;c,m|JE5MKAmt3;J$sZMY)k=Bn3$vRweCuNxUg;-r}@DPNRyFaH8b}IzbK@9#8@=@tPnxM$~V-VdUWLG%v3+(oivs[(h(MSptFWU2%lMj:fbtWy!U[^~h+c}9YQU)$3FqAm|a+!),sVIr-g*-|;;2Ey2^#ytk/cHNpK#UnFk+O.VOa~J4w!y]g9V/5q2ut((b(Xy2KnD#q*|9|THgr)h:fee~KC3V]wV4ZZ6d/AUT)X]|gLKe:i1LjY:#:2)0}^lt#81gUGSp)r5V7qvzV2=^XO6J|7vo,2D$k/[.BT$TJA9A8tr[%GZ-zI1oU()dZ0.cnfY+yz[roJ.@x!i#H!2Lh*p}opoZC5SVrX0hC(Ta@@eT*bmt)r*C1Vn1U[B1Zc@rj!$qgs[nXh.r4:8(r+F5}vH$sE99kcf.j/#xPNm8cy5@LeI$mY4zh.6d6N@#o@LrwBr-iQ9wS0Rz;3zE[=T:l.2#D0c{zsII@WY%#mia7y!.lC@Tgr(~EM/Yz6z%q0j*y64g0cy1{@Y6U=Cr5%.Xnf9~W##F[0)jB~L@[^)wnNf8ZB-S5L{YOH,kyEKEP|RLz6vJn)cw[00qX/H|mK1t4J=JP@m*:AKg!XMU+;]K%n!8Gx7MKG[U9.^UtIAxcG,B}w0MB%]^GfIXo!|4V(Co!3T.qf)7c!aoHhPv,xg7:0lJoU5!rT0wuoUH{C@Ps7oRvKM+l(Okhq]TZWo=C8lo#Ho.bqk0D!R+7BHqCrThfjZ;;ywvUP~E4;,z^EA!d,GRe{*3dtj;Smmq/4zf,KSvYa6F9GH~Fg95qGd9Fj71mw,9uL|-D]sP[7R#28v.5{UdIwG(:=V[@B+TJ)fCNtYzef#}89$3rlp^Oc1Nd#r@ehp~YG%ac9P,2]U1@a+To04R7]i2(T~yB.69R!%2WpcqoCxPn/*A%)yBNG|J-@[Hjk0/;=iuN|@XTSbwR|CiX0|e;Gqx(uf;aK4i-0j)IzC}@yCv6K71%}MWZet!X-GA:BH;|PM#j6$WRwidKn/Ee@o$!0JM:wNIF)8Tb-G3SJ8u)iL7)u+7(p+|Yps9z/nLW7Txu*+s~rW@]pYx1zpO.9f66E98)=a;G:e38:Iyq{kzFP+0Jmux.q^-IOa{PzuuG~Sc84Y9V9lF[QIG+9V)b5u%E^wBubB!!ptgus*Ucjk(vGs9jJ6+P.*Go75dXd~K9U@B/%t+#OXl3zgl{*K@U;wHT]htO6V%v,4-h(MQ0djeGkrOuHDggXmlv}9+/oFblc.vhy*6)!FxD^L)y%~~DA^N/+K00bx[ML|rIb+d$n%b@p*jlD*SYDmHu7UuD.ONZ1,tD$kP0;QKHU5F5wk+=lSTR[Sgm;JsEXi$5]/6Bw.0l=mU@XmGI=Pv%7}N;11/Y+%2WSv$D1]4%X)vTmLvKr[F4[)v.BMxOFPLo6lN|e3}JY]{UTVLYm42s!K]4qHMJju^O,c/;;KaBuW*}sJZ4=R9W8DwJ@h/gmEUsk{]A6[,B~R2;j57Uev:Gw+v|9F;*;kqy[n{)r.I{cHvEKVuoQ5expp4MX22reQ*f!]J-=eKizBsT#UV+6OGd=@/%v@|(.@@AF7ozY3]b+I[U3J~n|GAM/eI}~7wqqmeZz%hb1F{AEH)T8]Rqm|^GzMG!fJ=HU6vT2xy,R7*b+=7s2D=GmV~(7#Rl|TbGPv^+CB+Lu43-cT*{V],|omy,{~7zYI{6w3lj.B4Ho4V{onGb79]0[0e@QSoy!k4:cyP=p@:pXQnp}EfQ=wwsQ-ix5QD=0M|X)zOoBAEx38#(1{T}[f#UnVc|M0E$/xc~dd#qZH$yDZ5|FyOeRJJ.At~IrylbjP/^{lWQm9lF:17aVRCQX!*I8RXa7Ua3$@uoCLwRLlmEe{$;0/:vJP(UCUKM0NGkivZa2|$hC8rAZg8a^|FApw3tv@yg@]SJEuVD$34@$6AxcA8Sm11mRJab},ZG1j5,m[{Pf-[)Usru]e$Pft|]Y#X,ew%CqR*[)uH//bJ|Cj6gP%qfA^]]%XJ8ULYV9lX)$|ENgxR](Tx-9aNz.j-8.Q/B]=w,/Pky(*XfsUgNR)inZvs+MqX0WawVtc8D[x5p:HgRem$M.-ks+.9KCw.xp.6KpLOM*5JSeL7=9hqEygvdw%CK-duv%NTlqI6R|Vnc}6JkZ5CL)M:MR:8:(x-#rgQvEHZg-s/96Ixve=G#g8kA])9:[uvP[4)~!.=cm)zeuPAiTx;(d}IGe[dk],]czt2G%JdYa6pnmKB{|XG1MWaUDVwjPWfgQ;VIeuC|h+d0HCRVV6[Pmh+L,-36.clkjqYtg@l.Knqm8^6I4k+=nf5:jG]*fLvKh9]VhFKKB]-CR:[Xy{ZmNnwyO)eD)|9:RuuJR#~nvEaj}MjMMq-RE@LJZ*7{H3]1q^Nc;/sR6=pF~BB!S$nS~l@]#l4|U6wx:JZ|usoC:=lp4L!eAq@|byS2*{^h$#%@s+ci{lN!Sh0S[qbQDTyF2PYTqSzdAga/Dd@XsH9@/L7wWLsw+A8:%LiNS%/x1-Jim#=o$(y*r^42S-inYdG8:E-fv{IDAC-c*(+4#]#w-bv{yt+/@X=@!aKJHY9pmPXM}ghPE@Gpqqy-]x~(IPZ-%sfJaEHsr@+Ow[.4$ncF6A/#s2VmVTNn%3^0H*]IM=rNdFIXrPxCojyPOByxB^CepYbu/n9]Z!obd}yX+B,)jJEgi}Sq1-@u9;DHlQ*.w::@H8qos{]L:{*{nEXFzf)MzqNc#oO2HLBEK1IB[G;Q/mW@S)40*x}+fQMc/P(:7KX8bVMNwcekO83{x}/ND5]0%Ii(o4(NdKcKxbT%){xXuM8.K{XN:f+1wLc45|^ZCgj4cLmYY*uP+|o|+z~%7XI5pHhUsyR=%nzZ3{)]IZPaL$j2PviRb0CUuv(T)izZiItbd,X-o/=jiwr{-kh.Cc$azw|*8Uq8M34QeBrN]%k.6Nw2ej!PXMJ7IVY8H^h}Y]W]QZY%{Wvow{mOK/Kvn)fN%J$g/#{VExG|%-BPloH$q(:A{gSIeO|3IXOMh!t:fjmFjfkN%b*qA(WNcP0A]+4ETK+]B@y,6v}7Dl}.}XT@XM.80X4s%7zJvsB27v]+J1]sMvtvIO%~:1=c}5pZ|ph(QG2V0d03kETR)@T*v6B:;e@v$TL/*okoI2Q,$U;A4zbJu:2S]R{Eq(DGaamiMuge#Ri$G]$FDXs)gI#VXjo}^NRh:z3z}5#cLjg=nLerVF=V^GK:y~iD[B=qS=y^{pPgBA[ZlA20oZ@D6sQ8HOD$5JsiAUUFwuoyyBDlY0~ft:k5j8FsG5rR=@nzTsst:5rfSBBH:84|B{/yRbk-UMUM;kSK3zRH1PGk9ui}*tSDDmAoi}8OhzJ8Qgb9fJ}]^P]q.ZtuM+XgZnw#ApZ%oKAi/Mpc[yPn4UfMX3*~N]#UTTw$sFlTerY[SZv-xvdFouzy*gs^oNDvZ7K#jqTECE4N1qcV.vNF50qvy~JGK-l[|Uj%gMDd:#K1c2;,[E88J=c+^3bV]J~T{:LZQ*3q,uPWOy}n~X12*Wx(p@a3bA2eUL}^vZ-a@8{UwV9CTn;+eV*VB,c3Eg%ub.q)Gugx3)n(=3UO0M@88T/I;KSrlb#[M|b~st1G^^=uG/=acmG#pJ3SqbMAU{q{#QhtN+@4R#CPQSWy.p97.5%n:aj-e3X=ZnD96Gg4Q/NGKQBJP@,|$DCs!DJuuO3QX}(@qLdI%2T/Jk6ORCZ|H!SFf{8-W#FcN^B*cP1qhXy7tBj-T=B*D%1EQ)lvT+,*k.+wjPsK.#gVs!d50{fXEgYThcE7xDkrQM#o![lV5LXOD*lPuiO[;bVo-UT*.$fE~1bmngLe[iXg]D,=G|lWF~{:/x#1R%^W=vA~pC/x3INP8fuMJfZ5c=ts}l+|-ytqHQk9B:,L).1Pv=IxoV$0!T.BL5rRTt|4yC.-N*!9=7HUiNGin4DG^zw7l{G1*2$@y@=Vij=1GDS!45iPV^yIgB^%%$@6rjvIqPC!{n5fD.DftMf/qd8TPZca*KdRwissOc!WiGkNqCch5~%!IEbgy|c19=/Hd.zS!:h@3bgVoq9AKmJIvS{ef]1d-3*(Rc,a#MkV%wT(dn@E.;]*/86jFl0,JC;[p2Jcp49jRgcIyLB5UQSnRAcXk:Lvt#ubb$*/fGpeR--{$jZeuQle7ZDD/AFIA9~9O:@K[Tr##0|C9g%,HwxJb3neGpx,sTPOyC!Xg{07J]MHwU.#2=m{FzJ+b~59SD1rDF/lx99VjY{1uOtWQEY;oJ6FV%G^+t+Yc{9ZNW8k35139v;vJcfsf@0bf+SqS:zLuRYpYGlY+V*=DdNZt:|V+/3BhYZ(=u-uK9llP3=x90O$m=%m,ScRYABVw,H*i(iarSy-BmrmXi1poB6.%4%Go~TI=bGm}gmcrV5bEy5tVYPotf8CSBpR;{2*R9)Gvt$vD5AB4=q1y:~yJQhy.MO0@bxkl]t1e3f+BfHEw+F^=by[I:2B)v.7ri.2W!nU6S1x^*hY)r[UV;Ey1m%5y{INKTj]*[0prGI@,9oiQZM2cu{EFyI/7848S=fz/gb)h|6pLC[wCx+4^i3#tvyYLc/vQXX.1=9bjzHrc~x/VVVit8CM]Q}.hDcSubdS~!/GHKg~ntYQuzBNO9aIv#ca%i0V4p!yM9;7sV~mYT$[jg:zfWqFG=-TiP$Et~^C6dP.OQ^|rtW/sXKe+-7Se[ld45x6m(kfae}u{h(uv]uN6(;7$fFi{8Zm:xBq$UA(i299D${x|.9:iwC4CI-na]q@KmEC^rN;@+TAY^,r+lXivu1a!hj3i)XAY[7o,Tn/y/p[cadLQGKEoWHJILkQ8io868bup#fmklF}:QdhWdeX|~)),~U)E2hV=;)2ChOfsrU.73~7WG~Ci3K;4,jsG)O=E8,3j*G[ukGGHYF#Nk=T#*!mNTV1q@eVW=bnG;Pd]*004Vl(AAwfxY1PfE$5CRfLjwvx+YQa[+W,|yIa~6M26%Cv%cNntS4aE)LYAal%dnj@(q}Q$*.=:5oh.aG1R@4z}$vQ%RT1czml1g8s3XxhHaxNkzixa1eDw@*OaDY1j@QC)=fb||Qbo)jCDCs#mE@W2k0mdj,rR0.+/oHsHju[Kb0l;I=B:YfI03==K4i*wk5[$jP1GZHGFSpjB{COWi7UQ$#dKNVJC|IxAD3yR9d=nEK[h1ixu;j3xrqj[N+om%IlN#w65aOFPdo*)~8S4Z/Hv|~}-2zOtuCAmjXM^=*e;GBjjJX5Rei-Rta5=FM*4saOYaD+r6VWK@U9baFh7#pMH^1A{M7[*.zN0tY9D1bL4LiO3QB!0:)$xPDVwKg{m#-2PRD=$Rk0z81fjlKs5ifBZ,gunM/z)6kAV%]R=,-]l4fu4sCHh!}+Bzj[89-LQ8QqoLEXup/=j@efHZLxF@P;L.iLZI=e:EZ+Ap2L!tsm7si3WR{eR:p}AZ$Dh;U5nu9p!PH|}ts^:(g.o-##7!r*#uwPtkKraYi5}ye-97QH$pi3xmfx7TRsp$GzjxLA5ZjhSPwNmZp$lBeWjTjETT8O^0q:X;7w3W9,%Qa|UH$*l.F:C6}Z9yF9m^yf4f0-XJ5812fyp78]sIsc1!ZMY:].2fm6|zK$DOsixH$s|+0p=eg!!(a:s+EPX/U1CO2w3BI8X3!y{L)@/)8Q}q2n]3oErun@WIIY$!c.){~c7;;wif5C|f@-$KPQzQ=W5!A0YveA%G!vFp7wf-~WVO2uh3~TF$[[IBmA]FJ^KbL%{KAgp!Rk/7wNOI[C|lRIW4lo%~*k,#w[1J]RZH1Cfo^kW#TBH3g8TW=WZt}:WCY;j{FRR+@%Vh1O0z@CtX[d5fUG(IFS1{~QaLEsl!af^qq93b7GDg,e@FZF}1*V3ykK;ENY;0u^9.}UJZVi=MN#wv3JSvRh(m]x1pYfinyjps|q[@2*h0o(Wq.-w4X/7LTF(sziqBx^=SK~#|)hc9EbtxRaX0U2U;i|#SPh^nqmoQll]/vkG)DoI05QkVW0.t2f;bGY,Hd+@,[LY3$j)0;7on9JMU0IUCh[j|!2Vu3U$5kTYoFIyai6:@CiqR;c[rfMpdRi/[03pr5p8y~(t06g8Z72dLNXgjct[gy/E8^.-[hTDg4|8j,*QGO$ItWGEGRk^TM}-DY*m:fw,vwns+h2~b@B4vF6Hoj2F#}V0hzm|hp+$/~qF]N9^V{.MZkTXXUI-gr8{}t6[~FadGWwMcO$dL:#Cf:ppr.avX@l2|f|jPqQviT:!*(#o%Ret=(yn@7@K03nJx+78#]u(($0:8eM$nzx;#@13ZJzEX0IE@03eiC|{tY8Ny(eXce|X7[0}TvvyKNZhdVfM7h)MYpoR8EM@.cR0Z%(3y;@67(e5|cwicGcKQ4J7M+R|rg=1mspq{lq++@hR7hm@8;pl5K1+Nw9z^I=LeUBH-|uon5Vl$I/yyL+y,-}lGs=!F1IEM$N:4x=zgv0dI17E*)y%vy1k8mDYFZ|2LaZ*#P1a:^j{KcgUpl@UXrs0|,:AMMlT831]59m@yk#BMl)=uUpL[7!{,;kUTnSX2$)%F0Fo1m1JQm9Sys4]I-TukT$mjdA.HF(kc#@fKT@Qs8[zRUeUP@ANohk7Yeb-2~rYl#I4^y)w(ezh5WfB=|UGz*2Y8b+f.!*x^I01i1yMKcvd;X60+Va+672pR,da,uHK[+|5F;fgW$(U%cjj:QK%HHuR(P$ex4qa=D$cm{VF^K|.Elb!P.!W^v4+ma:xv8kYAUvpg$sS[6//LZP+@yB;Z+xmOLSiY5$uuoA5cG*F%j]Nt:kJ+fWHzZ[UUcRTihUMZun=@9jXtDiAT,!V1!@l0Mh{e=~D0w8,x.Iq10:uLx#DIqc:/6L8IIyQ]LG|H9:)1K9|mcX@5DB:%@Mu@-V2Sa7A7J$5K@F=ns=v/52W=^h,l(UQ;=EH1HiJ6ShGAt.uL~*-EJz9{9xO5%l-3~E{HfOq9u)x)gy;}[$Jr$Xr4|,c/RfVV;vr^cj[F+9lS7V,sqLX/Gx0j1QZ;mM/l0Smzs5ke{VTt^)$0HX2Ut~eC1+TGFUOY[PyW%c|kMqQvb7(|BCg7R@G6L=UZ8:jt^tM8*5qTGN.BvoPw6SsnoIx-5tj8ube-cPY5ZWhS*[!xoT{}6yHvIk8falcp;@tYurF+r#1IW=p-AjnNWfD-.QwqcfVXW-7bGI!oe-O425oii#hv#/aSFJ2r)VPTNdJE@Z+Xfnk5{6m-l}V*IN(7FE|OJetxB3{Y.10;iuX^$V1J|-uAX(r1;DLgnSDrSX;Gb{[f1Kjr[#g.*tS-GF[oI:MtePhZI1X+;D/1]PUoAYFKd,i5ck8:v2Y*/9ryo@@W.zj-9huHfRm!zo0^TikUuC#ZxHi!iO!^6%dKMqCK1P^QyXm6ApAh=Uh.3t09C^QaIan*]43|uX=MI77JSUl6|xPFkoPoFN4ax2KyjjM]F3GIbTT{4ix1Fac[jbSr,$s#HfO;Wv%Sf/T%6-i}ALc8MV|yHjxgbDrW[FW,lcpeenAj.WllpkN;q3F~n0q*a^n:NGIaaRf.+,n2W|IvH!|Q!RcoaVoh]7-BWh{!y5ez$kSEBE=;^BzUwg0mCx0:wxY3sTYMQaj;JK9RzHDCRXZopuka|S|7Y4Qv28}8[ye!z@]*O)~WTNN{-i=p;hkr5fxiw~GWR*:o}c6av:T9#JXxVECk^y/j93wDe23c)KW7A4Qt3syljp/@1E69tNYOK63]waawQDLMoEx@pBn4Ixe8*K:7aFn72]%At+MIrT%K%Wu5YJcz;G/f8it*l9lJv{;^oRStCO%4hfMvsRjI7/w{{qsqK/.c*~oIWt]q2{+OY[vnRC%}]qEca!]Ygz1j]92{cLj39|qqcTK3mKffDpUOByp-!HrR@r(|^Q~)ZYHrkf%ywpO2EVs3j]$.VN/TZKM-27Gx3i09t4]DAMJ$=CA$tUl*%I~sD8dWachO$x6#X,J7$owG^|1cWN]09HiEfpa{M{d%zpGX-scO81M,^vl9@/YXVPAAQ(:|OTRjEF4@96uC4xGQ0{]1wu[uB2/$(7}(J~##avIUfdBqtETLZE{NKYA+oNa9=Hz,w:F)JuaLkv,;V{+nZT)3{D5sqAGtl2Q}4-^aR#aCy,1!#wY}://ZTo)4eW!BEN.s)dta%.k]BELyUzMIkgnb0G)OcOhJY8iGMP#yRI7605~p4Kij43F/(UIZp,b]P-%+uOwD#;lQt|r%0{E!EXt=4T9I{+*F@#8C|/D,KH/*uafXcrErPrS+besJmBHMNN+14-|R3iI#SP3J]!Gn,21J)^OG8qy.DiM,Q9iIvIwFPYWOLlYaZqJF5,#)!!34As!NnyGKdn+F1+oj((;0g:RV(^,x|C@+uwbuYAR:FFkC@fOWfWALIAO-iW*%jaJb%{)7WVjVg[.r*vBgCzU.8LZLThz-Zmu@9k8%;ExMHNXIyIyUBfyDxxRKRY~*0J=fJWOlkN|GO16zTkg6y}qdIH!($QxA)p;w8[c~3hr}zNerS1dR#-=Qhc)K+%-Aw8lUTs$fClPr^-E1h;g,TfjQ%$a(QdN9AYJzLRj,/C(l/jF*{=veE/dWlXzd|L+42R#J.6eQ^Mn|;Y/lCb!2J.OyY|i!MK-vCQSGV4tlF^+F]hcBnp(lfgrS.-b6RjgCDrOPvTt!}1Z~836QaEoo[2J;4GgE2s)n:vnS)gQnBPM3Wer)E}rKs7}E2:S9I.jG3aih~XSQ1jl1ojiN%88jKY0=2HoqTfetU]u+!1gbXKv]:@i+RS9(HR!WHchrIw6B4Npprw@{D%6a5kT7Q+1/Z:pC|F,#*J3S$92)MoI6)6zZ$WPhHJ3IG4loFc;YB4W^{*{,~O@)/K2ux2blnIeMaM#Z%L2az#,w4Q|YhXgM1cBu(52RAWGx!$+C#e6*IHUoo/*WDwoh~.oetr8UzHxV+YuOQwkO:CvYY*{Vwa5hQCdmqq^[aJ*H,Qv8syIK[0:CV(YzM{$9vhP3i^9,0.amcE,$jo-rWJ3:ioTl((~GK*oMf.V=iC7n)%un#j,VHIR*WE1ER6-o-%^w2L+NKYU8aBR#yNRwxf=Ki(xD/*|.1tpvqG/tzq=uuU/p^,!f;4^-SbTwr^T]vVKS*Y,}DWW;$l1)1A.9mmm]hbSt)1a4{CErCp|lD1AqLsv4}03}p(yqOg@/RO0OL-uQi0{ff+Q#Owh])ARPTD3pkE$oCQaX4GbNrf,26uwG^V~F9*vb.Jvp.aT^ckC8Ksz#J:owndK7=Kk5MkNQMBQ+Wd7*upHl*gZ!TS8UN^w@vC2D0YXccntjK.:/9]U=/{r*c:=#MR2@c2=rvfn7qkCxvEtxBDOLGV$Y$@Al1Q55B3,KkWb8-|~kDqrsOf():SOA3^@*5p=xC8~.9eBs/mqt/LycGK%Y+e-GE7k!DfjbQ|7wV]zw}A!4R:=G.w,X|;$%x1|eJR#L;XH8R^mJSPBV^BLIw$%B0cl*FezJN^uvzh*!W{wHF/i(C;DBXpFd=4%iO*BkB)-$h2xChnS|ow8m^bG7fF2YF4]=*g1Moo~%k4K.7N%;if64C(]LBYkWNE^rb}fVPb.Rhqb9mWCS(L11aw,[~3}K,sat,M4D@7{tN2m)rBlyopO2|@#9F,%buIo8GrBakQ~E,@uRqmF;Gb(b;HID$r8iJU(9WRAz,PlxYoc^0A1N3!sm)j3JJrNl(+}oH;*AGxiv12quP@(b3rVQ)N|wQMyUm[![(e3B*E2vE36iJA9hEbV-on(cK+95cTK;C:$q6PQ2{UlW;Z[Fqg[h{CAoZEUzGzWGOgg8q9JZf:oaH)%WoUe:0QYO.XfW1i0n9(aTgDpp$SlyD)m2:z),jcYHY2L6wX8D]tcn3,o~=;$yC9e4Av:idgEqAi=HkRI~u[/i8@6l[-A^2vP)ziL^N~o:IqgMe[[qv0YCfQb}:Oy0#3ZH3/=mDV~bMdS-cm8/wEj:4$VxE0nxq/+1G+5LuDL0CBLVZU-=}{CgGm!S{8aAR9{Q#!b}OvfT|gAy8sVeF7Plf+U#)Q)6xOgqHMYh~!(JQ[mb6w5XMtA*$0gzA|NQs0jz%=@V=za1Q3xJxV=j$U:$ZJ[TO0or77q%6|;Cr|,u}y$yHy9P6Ejxa6~][+7cqG])-B%*YB6xml(YUF;~$0l}w$*$aNZFe9}SFq:Rih2UO{i8i{m%@$VCt|-$fN!PC(vlJNd27oz!C!Z04yy}zdzu8#!BM@RdKe:fQ$eVnJ%32y(lMH/CKqwWXWVXZ}r,d)^%GP[TbA]:h/,7x3rL/[AOFaQK3%xE-9jo#Dzi-|8vneQ70QkJm-fShYVZ*z2B$]#%j86JILK[=1dX7ZwRSdwt%)4Vdp{|my!Q~T/98QBfcZ!btBSi|~$Yt*+kYWCnOXa%%SiWPDieR;8shpbT2aL*[.V$MiKWOSX:Xo9~{u:u$ax(37GVaT,3ElnC;cbqPK13)@,D!-@yuZz/cL#7-)lt-:p^M0IJf=dap~g63h4Ca^L{QmTT+dIr@FNOXw~/KW=#JwdHAx^;W#pPoi3hMC@cVmC;TQWAZpJORuEruUGQc,m0~=9teLMRFEIS^QsRpmma%WLSWU0uu!@-kgcC=7yBY]-#x13||LfzL{j,6*HYL6td!qt%j$*o(^.5;w)oBQ32;|H$K72ge-n,QQRJ1MW=f:FW$Sc4K}UOF3Wt$ISq:N1!c/dl#~4a}YT4-Q*d-0+.fLqyF^+7R2Rai#(#tV[lFT*~jQ8h,J6zV$WMQHDg|9=k3FW~E+a:V-S*5xd/nT[(u].z}Qjcg7otNs8f$O^$J$);n!6u^V]YSM1vdaC3.(IdvP)AKq~XWs*6DRiTjs9dn)5eyhynQ)S{,yU7LtI.Qx9d4}x*:)!10nS[Y!QEQ~kv8Q9w!YkE=5VOwq6whT(;#ZVX8$V[7c|NbZTxx@K;$GrOVX5kb@eJh;nAz:jrejs*6fJ[4Dr.l[vPu*+4H|W#pA$~0TrUlfw,U(Vr$~=2u{qR|sKeNmPhUdJTo2Xr+EH]ch3(MvxfLLRn)/mSQ,1JjiPGspr=)iOxQDOj8,{uU6nV7e((ds|,j(kZn^^es$r$20G:72sY5-.(zwMYN;qs+iPBjck4Ju|cW~ArdAgpQLC,k#MuXAZBCUy3cPWs601z+57/BAdz8,N=eq[R(@AQW+D5oiGLJNR,+yNAY%v-taYd*IP5$^nRj4aKJNo3exym;vU$oCe4Ir~r^Q!!A9*oh0c[D.Fnj%xLU[yR@Ai!dex7SVA9Ec]Yx-KvAm;)rL6SP=UOKr94s)Q:73$l^=k*3oRALJ7!lYs)R-WH,9]|4$$fGt||3AlHY4il9x%.K|7oFkxMH;l$Mdu;;am)=[+unory0=^73BxkXKfi]FeS@Q6P:.3X)@L.QN4;*h7G(XB:B6G{ZJ2k}]hE@w#(Xs~{]$wpW/2a9#Me4VjQ~Q.RMo3:ibViy|/e^/Z-CfR77s%,,D[Sx4op^2d@9;!HqMIF^(z;2N^t/|P;K.Bo4^ZG|FA;kDLr2@hTM,pe}#iP1,wBsq1AIc7HV9ij]nm/ojB+M$S6|Vw1)]X|~Yn;qZ1-P6(44Jxx2-nrmU.pcadW5.uH@4CgaimMIu3sPo^;$Tu|tcU6I5C=B^d-RY57,9UhV*jcu*/ZQZR!GlP(qyp[CI:w$k-nwOFX7D@sf;(FOzMRe/4nfOXVEOAsV79Zb*;Xe4!rvNrei(hP(hzs/[r,EVTSv^98[nKQ*I640vPL~o/so3%CSl(uW@h{P,Ws@+P$6mkS4oa(Y.8f0y-p*Qe(zH2/s3T;a-NcGghL:D,VkFpH*Pif7dJGe@A:nQUd|{]@:gF09g8xq6Q9wa#vb%sOxrX7qPUgTa]ou4lLxMqMqui{EZKdn4}M^yoJdIfWY8Lvl.E7]W;6y!cn^e#:+E=@P7Ej0r8%ZodLois,ySar9iYXm9Z+yHhfh/.+..vFAc3y)9)@vkeu$Q4aMNhpLI}*FsJ2vhU.k|;|mQvuHASlZ-qSuG+lMsTu+2Kq2#sM(oIY}H/Xe4;lK}yvbT/G^#qB=uCGSY2MCPgURIdb(Lo8)moP,Elw;He9Ym-H!8H!UH9o}jeEadB-r%YrVX@1mPZBs2r1njB^#ocrb]B!7VuUdW/4AaMs-f*%)/JSSZuIGXJ:|nRu*[5:a7U:YdT]EtGEWoLuHoU]S2%V:2HaopK#gG+AAbpmy7AV,im/9mu|o}H/4n:DF39Aqs(0upp%UwxDP2-n:g8AZ-HR+Zt[^m+SYJ~agAGMX;yvZGT^fmL{MAJ2OQyxxEp=KK-sk4DW61bL+uw8.q!Vg82bSa$mD.P@OASjsyV:{LY0X5zTTZszheL}*,.b7B,MDZG@7DXZx7@hr3mrD9a5jeQwo}j*.Yp=9qeVyc9I1rJnOf#ct,JGMWgSvjViGX5nm]sGB(%En1!b|h,/a%gV$VDyx!=*B{l+0=Y9cmWM8J.wCd6[!uj%q$^/I;gg29|mfTckD840SY6)c~no|4;/BF)7u.GQl//c^x[Z|@g(t{/E[/H-}oyrFU6lGgdqV.C)-;|O]Rgx5i3vFBpM*p{e]L*PT]OOQy66a|xEYR~}hw]RcO.e72+n~uT0VHFE-INbe5dG[%jt!*JIGLdRW:)xx:VVeZS0iuV-,ebaog}GWgn:f+(9dleocH.SseAMmnh,I2uynNU(Hag)bkHr6cQp+jYe}h=DP@.#;{D*}li)r-:iiKcfB.RI)r^.2*1jMxosm/@t1;*;n-Y/uMPo2i%RArU$8*x,V;@ibZ.fvV{%sn}.=H@*34t-8CWtZ(PAFbK8/=N3YH(9p2/n+u/N4RKK[Pru9e9o3LR5=(K9xNQ-M{Aa=J{:pk%Eb:7EZha9v1XI6kT#nhE]Rnp#|}OlSk)VBN==]$R#h0a;/]OCUGg-65FLNulIGU!KvHd7-gf[kNd,+/A*IXFtot$*lgJ-a$3L-)9oM!YAbuTHS/WK[NpGwN+u|MW!(biJLnjhI4mM)Chp;7TP46hocts0NEur8q(K=-GGnI{dfv2xJ(#{Y]$UIey-kCB{+t:3!*c6V3:RhzPph)3W=CkLM66=cZE[zK}Qh.3b!~yJC83s}[X6,W=@64+ICxdQFxZ*)@;2@If3w4$:ZN*-]s|AIOA^[Ka7~C]ORWy5QvmJPR4}yO%Q17)pU2+x99zXu=LyIwm9wZbiv!izIUe[y2GyzK^5r0Q#DG$nU)Y;vfStN3RP]lrX.]9[=6l46D%^2qx6,Vd:P%JgbwB.~E/Mw|I#)fQhjc^HGr:4~S7Oa~B!SQB)070rfNh/1f1$3+%aB!vdorOVtr@)4KObq~3P=r|=W*=s)$[x:@ij,DSXq*GI(XVcsY{V]-qa-mfW!B+GIMq26tF^Xg4NPdvYuBT~!m}1EL[yHDfw@dSLkBB.2Q,{Ge^bzCj$;$ox+b0$ZV:V~@g%ZjE!bMjG@n-bPIujQaD3cNND]BAE@j3Hs5}]7MG-)ut)KxA(G!i0:a2{vvKz^-]iSzNa7YMaSDVPpA}19Zl9{~r.phF*r4i.f!BTvp*me5Mf/%iRl1@i//n4Sjm#cTlKR{)UN1K;!g(fpx#(#*cvV+8nP4ytu1Y[v;VFe{U;g}WuN[,aR7JnKGIMmsCmFLFTWqh5,i:a$-m8]A(jSdSGUM!sDg|N5axq#gn[;p{t^$+@a!DxwxkJZ)hBXoDHJ}NEgf-NLC1No,Ot}I%TPkR{tFe^]{Nrm71lix6tQ#sOSCHVg)2cuKaQq$I.t^{/jyO7j(PI,{[)ch3/jG]yHD]R81r6uU}3(-,[I;IcvZ885Havx15v$(niXWXho8lW(+zHrEk]+1R.s[wXzRjJ*#;I2LvGA[y[*:{OC73}sdnSjWf(ZSfeeY|:uwMG9ANW6MAOf/uHH]./DBbJDORbC2NbQa:4+qeQ(L{4F30Ysp/F4^.p{Rz03Ilk#Sr$+51+VoZKhe[Q2eb3pgu*OFk%0dXdDT|+dS)mMGpPMwxhZNs+{^cnWDO#HH0wWg~4arr:^Uq#$pv)d46+Wr+*!6,Y6KosRIsg;6gGOsr]97OQCF32%Ie;414b4i[e0=W)jROi^#z1,u]IbaS1r[8%btJT^=F6%Ggef2-N-MaY4VEwFnFXVPqe%oLV|LQwIe:1C6C}@DaI0Y;*F5EoQha4owA;^V/*u$](I[qWY,O.cBEHBcm$%l:$Lg^#BJ@:=VFvLpgPO8c)DQz4xd!%tz4k*PyoCE:]O*4b[iu.aS5I0WUfB{I#P{8j:x(3n%;KH2sxy+*$x)Msdpay[[v1L8E4}aVsd:j}{V3Tv@EN;zy!^4{Nk:0i({O6RniJ%t8UQ-~6#a%j%/Xk[m%y5.{692fAeu3a(n[{p+K-J53B[MS!L9z,@j:oADYn%An9J,:u7ukB=%ZNLZU1ak$S2T+U97*k-9zIMtkF@zTEC0fmfRZhsA!OFHFeT=[aAo1|lz$8m(eLtUE(nIcr(|Q.I02;c@1Z7y=nRh*IJK|(%Kdq6w}))1TY2$YOXIo/b=nJ{1HLi.Xu~Up+x9=x34s)dJN6c.z|kQRBN=;/:e@A^;!$Hmk-p8I^PPb[GnV0BKxN=^oq^Zq]#=o0=nv{Zl8TKc2h^V*S8fVQwQmf86tcbxf3NFMCC{@E.X%[K9nkmxhV9zi0IQo(S=Ao0yE1Tf0cJvVog]ri(P!5^#Vw;UFA0RioG:/eXlXaU.)dTaL=9vJa~)5dz(YW(=q[CyKnzfg!NSUXX6kCX!,m-Mr]wS5K@R95mU#fC(gY}rt]g%C}Pm#rlH[s@M=oD=8zTb[$|,sR-HB!L%3L!kh~C*Z2#4@daLiYRsp!}BxMz4qGNFxzIesQwC0akUX^~3NcL00jNd^(ul.ql54)Rz6$bJ^MB[w{B;Spf5#}dNp,:O/aV$Ak,#BMvJ,Qh}f7^$N*TLi(,=kzXb)){W=)nsSHoI@*(:b:Op0QC6Uwc)GQ$%FmZ%a0ghk@eGz!uw[t$hZqv5+[+1+Xn%uAw]@fVns;KQOX(b{b1{Z5Cd4IqKIy7ix$5JSU8wqwd-e7}Dv54ku}~O-2~s-.^#jB:0pCVjAZux+:rw@8]M7o0OHK|Zac-3u=0;YqnPyD2NJlbci3N#7stOB.]YSx}Mg@^9yG;-fQ%TYW;tKL*,-@ZkI1tLl]mtoKD2R+7C2KeM2^HZ-sz4CA|*(!Ie1R*NU0{OgW=1%G4U{00PiZ-XK%F16lhX)REOSgD/4/L:+l52}4DPaQ~hJ6HNIpN@wJH7A!X%*Z@i{ONU#}st.et#EH6Xs8Mqo^2Cp$=}+.BMZ)E]pnY0-kWR3So4vI(VAXF9K#huqJuwysjQM0cW5XMP.a4E#L%AeA)Hsn{S]fJC@@p@jEPl6g/.PIOHbFF/@FXLJ,pHN%*-t8Vw(X=O8^bM+eC^4x,)YT#VmDRRzJ8GA+Hn45@4^)a,MK$8eyRZ3y)w%$7CKJJT,-4rPCUg25m3wB6n!0,xHCJ@mEY=@cVcsnF.Vrpyh1!oOdlLfYnP]iA^vr6J=km[6T,)UmD,1jyDi:r#Da3{^3mhSvL;-@OoH,(H=|Q$=PR}=47Z6pRA-KJL=e(njKep#2#!nk8$ESt2yN@(P{Ab3K1:]Qin#9=%u)!0NG36X14f:/72JO)x-UJd0%+ugkl1CPo=0[jbi]5/WM|o78b1jpOcVA=I+gxL#+-Y+O0}9STRy$H=;a/T0;:K2I|)F.8[IEum@fYnRyMF@aSoFwAPN/!3(h7s[#gTVI}Itk5Ce]6sO^9D:6=r4[k3R+.r7rHm7mkwMbp^ILOY:lcRPc;Ys3-8q0@LRz4i[m5(xYv%]vXCH$D;^1gvHaiyO01iMtyz2T,kSPkVad0Yy2+i#(GUxK$v|CsNanu3:Rr#HZe*08#9rO]ge|W@FIhG*-7mWhTW/J1c-fh6c7m%yP|d0uFM$TyLLDi|IIlAc)EV0u9c);|kq}k7/}A]RV@{uNe#/H/u7EE)lDT=}Y-3h-/c{mJd=$BNZ~1MWv@QxY9f,!QoVB6Ft/.SLp1(p6[0e2=3b3k)NYniX+uq+,0p8$hi9t8vheY%{%Pvgz0Zc^/7d4W[^n}qG8Sky/yIHT2=7D]s-{h$}-aosvE^^rze+bk01ezf~%W4b6ZTwCar7hV=63/Bic]:BR161dE1DSpI}|JcD0i7(Y.p}JT):I*aB}FFob0}$j9Yvvc@SPI)=t$:AF)!eOA.DnI2Ufpt*f^6X|n#s.5,|,Azul6E*^]=*hGb(~[^|S/TrmT}U]UgvJ/vk+64c6kg.FjA3U7]z56Y1ur$;pvJXje#~Q]S6.v69qU.M6rg#6MBhbjZE[ef76MGm#TvDObY.,NVAv|;;C1~Qa;hh3814B+pW2%RQ!4a7fNdfS.Vn[NSh[09/}thwlK@:3Wty}k4l}7=RpHgRxr-xEIiee8IFJlQ6rrjK#mCK*7w1#n=!!5kD5h3defwP*7E-a4;%(TAuf,=qNgq:r[}Fj](O@f,V0M6@I3A]p33x$8rH-Vm$N!(^Kkm=M44;V2*r])/xa,:bcsNv*l6#)9]%nqfJQxXlUvEInCT#kKgrB0%l9uQ^zn-]nEk)jI-bv}6fJ1#}53AoO7F6#iQp8S%(.PTC@}GQXd.nGJaf1xmzR6iyftN-;s%1)|l6I@aH)gUkdx)*!fCUN#alFcX=I4p=#M1=Esc1nq1f^o9)$BPKw:T1a9~5xbL(o6RZ]oc0E3*+@hJN^pSI+9]gXgu=6}UmlV3c7/6JIN!.%#!aQ3$Qi3Ls9HVGOLt@XoP0Bp,maT1fFk!Yhtvo#cx6:3RqaP6q*[Zp9;05*H7Kq7j;Wh@fuzexBj-KeL+7;tX^Mpxsm(01vpTss[#j590G@M/N0JFF){i9e+uV#wg|nz9l39tXpq-{=F!@o!$57^(]*N(6emMpkx7..pIN%:0cXU:zcEH.0.Cr[{~pncw]iqr6J!WwB-|4xm-fm2T|0ds{*f(dP]v!y$386XZ}jX63nUzQ{/F1vnW=xy2~cEJGZWjhB=3gQ8P=~bK:ck8r9VxKCs3Ngow4%elD;CQc$E7c*;rZ$O@~//wR.D/A+foaQw!QJ3Yh.Jz|tt!jTsEJmb3Y#bMn/x4CpSnwMKh9[d#eN9V|-);HG6Syjj!+dcE!$qQB^B*m;G4k{|EsG.|,*ghlyQil@zica^[Pf|bFs9)q9ye8v8{BQw@PkE^eNt@Ey!]A|AFG=FHhSEVe,DDvEUkAheq!s!p(]KK]k+B3*rvNtsLX#f=r~R:cISMI}po^VG#O4*vO93A=rmym7HxeB)j!gh:]qyERlA%A$dK|^cjLWIW(evadb({I,D}Lx|.VZU]zpgj:Qv$c1Qnl-@=3)w+nn+^+nCaH~pVY,+hovFW:keUZau174BA@DyTeTY+gm{L#O..sSCXZrWo/$iDVh(k{A;A)%M{+Pj3XAH%in/L9LZU)75p@Q+TSP~/af#{DR8wK1)+Hyqn7$4x2DLS@Xy~G%0e^/G9L=RkRWO%!WS8FE8[Q2QwjtygTu6n[l9ou=*o}!!*@;$ydkS+wizQCbbKIfU^[k.g1I$rH4j!zR,S*wmsb3qTEM8%gPV9Q}g%5E;#9wvS#fnp[7oBi4el9u/yp/ZX-JOzTCCS(,/OcE5icIX8/hByjH|3xUr(5U|Sbb!#0t/@Z@(F5U.,[xEv}++VMQQ/fI$u=6]=PzJs)swHLZC#/D2f(xX--k]/SG/L=vjjHAcH)aa8q*xnD,buh(s$%4({I*teJMC1A$w|@)}7RSxq6ZPF=$IW$qb@]5PB+b:G92wu0![6ML6=tX(aLQ@J#q[a8gFySWQD0OQUR5|k}{)^jQ57qT3rs]4D;JNYE+mb/tGcgNP8MMrw$Y)L504ZP5,{52:!QjKH]C(.++2v3cn%2dRz%%h%MKjd=7.K[|XWY*.lI]-L@BT@d^WnGJ(5yx/%YZcTTY~!D+#7Ye8m0-GI2mtcS!~-D;=*qXVtEy)}^n*Kglp$kZ[!f@K-i*Iu=AHvjFQGP7l~R-LSdcEcuju:{ev^Tq2C)XOp*XedUW@/D3B/AadOo~87sRiastW(@DNULK:Fe*KpJnL][;8}na%6R:Ly^kAMB%E~$YFvW8s1tZY1w2c8DyF4@8FEB{t0r[/Jrto]Evm5l(V41lcnqm*0.lWd74(0(n%VbV!v!*Zs}lK*S(eT]JS8-6{(vvOQ[-F^OQQs*ey#/pf}zZ8sr3vq!T9L6XL^P)n!tA!GZ.C)P#=gN[5.jGY~/lf@,;Ct.4OjJ+cUzif-W7%L{/vCg7|~hXtulX::/1mNlIdVdEa2i*%dUjvbSR{o,@-O4cNP-TT|9dn]%RD*((hH42^3FszktWoY8cYb]67jNfVlpk^S!5jj#VXSP@$HaK(s*y3/~U}w10$7vG(4U0t)fm*VJ60q+vCU4bdTmmPo%RJvs2/J*hu/S($jc^:|Is:0Mk[afP0cdD]M*izrR)aVlyzpdQePT6r8lG7A4TAq7qXRIgG^9Y)fH!0#v(6(|:Bh#9vfp%/Gax6EFHD0zG4YWtj/K(z.o/-ojCf+2M-4-nS+[v[z%bPzmbONM8^|NiB$}%K-=MKgWpRW[aH^2-Hh(R(wa8QsYJIVZ8k.~jSoggjQmV3pd7h,%+J[dG!8hfOaGXd((=G-z{[=*QcKgfaejD6il[DXsd@NesAxOz-6!d(KjMvLbbGjQ.s|4v}Qc4qr9b}hpExxMrad:pdfUokvb-~dK9,TaKd)WDhcyfJ-dmW[9xy]-Rtvoo,REDk)$77z(H/,iMq,aS2FlC#w2N(,Y6k-D~,v2/Ps}|gt4^W:R^,D6Dj%O+QZS)kcQXph*Ar:!G+uykGItTvUWQyZE0uZjd4V8|e{iR}[+uO#~p3#47gS*;70!Pb~Z4U|V[q+cQrcD!-y^(=C=gb;W#G%x3lAhFNt7*B~3CYYt%sZCEnN)52z(Ogd^Om(W1Bt)!2dj.Y5boHh+sHsKiMZ,qw6SB%CUFSzq!3:c9GD:qN0E:M6kwO6T5{C)P!vJBSW]{qns7*UI2NYAY4XC+;mf)v3OBcly=SSO:zp|.q/h-V-91${T%Z5JF/XT+nbFBP@BlWj63z-:Y{MvjkaiSp.jN*u:0#)nyaNuV6)-uq!s*]|2W$]iFkW(j^UM[n]:]ZAU{22aX@XR}^2}17i^5mFG/G-1^m8$Nxnv=x$g^8Q-=8IOviWyDbxv@;$rI6]reAg-nVFAYPUC!wibhNnvxYjXq[u6TuZsdDb/h-!d}Kf*x$RfpT%:i9A/nLen)tX23+@O|.p{,SB1L~##R9c@euwx}g-eT,hj%+iOn60wL4^hO7GlGDsuUx:1AyJMUVgI=qkPw6%g[t;^(O,H1%7Mr)pUwsdg9k*)TMbA5WWHZW{K,[e(LDDm)CeLIHu^0yBsMhv5,KAK3Yfmmzblk0A36#T}fF;jf#OA)z5y9Ou*GGLEbEOSWCa1tZsze9+LWg1YVs:c(v4BoTL}!4a8{-,kWc4)q~u;.bQH!crNbW5S%3GK[toUUJ6rnBGh$~D89MqIbChXL^A8bmzF7jyyhRb+H@mX:^nHlugWP[UWIspcn@0.dXqMGD45D;3W3b5!4{zDhidb=EMf{VQ1X@uz!+@kc6#V=Do)a0[+PVL=WK,2wYdE!fDhwPQD7J2p!Qm@E%~fq)@cy$f.r4ezO]*M7;{PT=QLi3[E6=oaF[/6vu~1b0$S15[x~P)YBuc6H-)Q#/qOOlH5:h/#/X~qkc2y{^d)/rhLcpLW4:m!tzvNfp)4B1TT[tfvqzIn[*ARwkj|XtXw:wRltw|q/D+R(#:GLC@,j#bDcVyUBA[^Oax[u9cw+e!0A*Y|:-Xc#Q,2{!=)d/3so8/c^D.daLo2Xgb:yOR9y(w#{u}g0Pq)fjz,AS#5dBblUhqpkfI(}D@v+/7AxD;tD)hcf!RBS2!2VI+4q!VpqMo^}c1}u|(H+#o//O~ATKyOI..LX~jB8F4eMD9v/[[LWXYQ3A)=Z!i1urAL2AJKqj|7w=2d%WSz4+hf:|KT$fs*FMrEfxCkZcfh]H/4+I64p)zfVU,B8Uf:H1k|*y):fm$Fhu##Xpijs^i$b3StSFIu7,7gX4,0!.}Wivsc1X-4J;0$n[@,*e@5To7g2aeFBisdV(;GKd8gs*bls-3Hq|x{{{Y*W8Ic@J-[fYwq8h@^YAX#C!%h:{A~P/Q]W9EP,~qdj-6}(OUB3:lfRCkvWenGzqu}QbGft:.D@xYGng^5!r+Uhc4)A3),DGGU;4fbWogA}i+2M#P[r7Suh|4cRe4)::DP:%c~^2Xes-sM5Cv}l0:+0~q3[[fW{+b%nOenm@xcKy46taYDR]gCV8tiSA;bEz]],kODHx*xvOx7aq4yMWpMfhzN0%eEF{|@(#0qvlCcb+X]{t4)u$s]~5vMmvqVsUV+OU(oo)PYi;,|r9pKgRh:ISj]V7unFW4bmMAe]r^MOfW=++noii]^]5G.3G]#3TiCwOqP^,C9jfe{UJE=UdUXVHC(3@AWx3bnk.BUvREK%6^U#pxVKkS,;H9|/vSNQNdATBic|S/zuqtFS2RA*,V=$C5CgGcqWP4pmvVwmQ)V.[yGlvI/nCe]*[-Y/dy91Fix]7l#1rPJhq*^+HN)Opdk3T*;{H9D7|aMsXtt+yFS::;+.lkQMNvTcTm47kcvXSvU.x9E]l{|b3;cMsvHQL7Z-U3Zo,0VhI*R;z$W663d2tnWGQcmAWA%lZ1MF!+prYmX6Xym=bndPpFYEvavNnJr0W5DDl$rWF597L:dK%vnY]~@8W$1p7X).3B7;FKBz@TKzX-phSeF{D4.cSV@wlu.w6xF0j{J7a6WvDt{upZSlPTXh.(2!P0o2|{Bv9cy0za|(cxet8VV(5*;cBPhITYW+4%wbuAq)*pWO1*ONE3PrJWqNl]p8**VqPLn)hFjJfX(K)f!mB^ST*bw-1CfUrJl/RQsJ^4G1x+gEeEt%31*kUo8Ub@5FSG/iQwOIe=V6SI26^.Fq!P4!!7O*=a}t*/C*HBR{gLpwY#6au};4Qadx:p1]qniieS|es7Z2SDDQOMnRHe%PBeGvu%jHKQGgDB|mEFOBDNhw8P6hy!E;,eA42q}lAgJXap|i*L,lM$4ynhffCcgKQ)tZ4.m;F2Cw$#G9k6{5ty}c5W$Q~3GL%duLq^7@bIwG{DwNn~9zC@b+2IMQjvBF}/G;(3G:7Iia01d,6LXD=f7dD)4IO7xmS3@]tZp7RHQ/C6;yTxw4|Lz96Fv5d546*|d9E:Hu7uT6-zZnnS6xArC3eI{Ql#CJ.m3~S$31%f)4:#9A9c]0,TpMykb,vVP);Q|gh!XMWs+8G^v9f=dx#O:gFaEn7(~wyG]hIw{D:0Bpc;6Y=eXkDphxS#{d^Pc.#CeXMjH~RPPkKSAb4ppWc0]P-.%Jt#Mt(~-o7OidS6mBFQk~u/i!N!7)2(=yN|-oQ/k6%%]n@3CZ$O4.e.NeNivhj{i,Lk^4d@2bCVR.y,NaYe3RL1Ou,OzW.O-wsR]PmMIAQWdTY7g*%Xke4J1A)PZ)|.aA$uzeCm1#lt{Kfw5.TkX#NL:1rsY5yZ#q*Htp[+;sG.S]/[L:%rZl[4cCU~Z5k:S3bv,;Lztyk]).71jzcu#jX;Jv%DgYS%{+5Oxzb3t/C}1=P,LLtxNy6Hio=///rf*JUwz{.wnCoa:BTSc526WD,UV@B%o$*!d@zD~eGhd;u}+Ww%hX}tl3ePIq+240{sQC=wdlm=lB1}5b9Ldwl!S1zIPrlz)vCC[=Q5e9k;zJl+u;1K4z]{TtiofA6QSu-K^$XuTu4~UB64sIMT%Y8TT~ZcPWBS,0D!u2h%/|vVWJA#u%H69]4n)xFD7eRAJ42HfOFYkPj,zo7l)rIC~SDWDyk!:oywF/:NW)KQvu|Jw:Z@T{CfjC7@d9M3L3tSddJv.+6uw2TVID;dkR+jS+7[@J;l)o2JF2T9A77MnNtjD]L8(DR%xI9jr)$L[/4lY@8Dh1dLq=.x+HO=c99hlVSOiwYUi7=7b5N72LaKgTG#|~[;Q#,lM$Um5v,m2@=wcHun-KFb4);HoSIvs)K1u=dL#z92[9wN@=;s~Vw9zWlm;TxUs/#sg8Lo=9PzGM2$g$Z[w58!7BajsdHQg$b.P%hcu4IwG@r,G8.$NB5^ChrDa5bQqDU/D=Ph:UUtnZz#K4|.(*4kT2|~iQBW3bt@3s=$Qe5b40Q[qB;V9N4)7tep5z}~}/qsD*^G=fC5IHGBI+p7bdA@64b2yWe^g5cjZAZMJFy8qHcOq!!7(uVKDEY-4N=GM.6!zaR0z;p!v(0cG2:Lg)/i@)x);Vk)$2L.rZ*YDscPZY#9jq/u-saboKv{{FOz1O^N40nSiZ},=2]]dKozY8|-|@#C1$=g+^$FM6xrHNW:aZdK+EJ3u8bWwv%3bS1(g16bcWwm5vdb.huJR*WQy2y}*4Mm/3D)r6DRMUrT12%g[fw#;)IQ6Rn4T:7bl+a=uV|~21:nAmI+w9at{#ZX9#OLfobjq#]CQstGnsx2r]L[L*V~Ei=A{6t#-=EMF%falTmw~}G3ftg8qH]$uc+XWCrY/t7o;r30TnnqjKu@1x6Ov2FAwTxW9iY8Q^mf$l4h#Xlh2!HpIMFHOYzLKJ}ZN.tassk#2jN#1YE+NYIU9d{e2(*Z^2tR#mqase2{]bJX}B79n8Ot/^xjUZt/+rp*.baic;%PP,uFglSi.sQfsfdoM;l[N^%eICeil!UQi#%{+RKSZ$:q@1DZu9/})-$(-mv*4!Op0P%6/V1mF.=pv6.qwFQe8FK1o]%q3V#Jdb=szVf;-:lgd~cWxRlXq*1q@CnC/Mp4lc@vCXHXi7lUa)2iP:L;N0J2yS,rP;K#=}L;T:Zk4%3{B4i3RZ.oZK3{a:ZUHnOO%ORE#=uyy,KZsK8-27rO@26KKiy([pU#oCEVh)QnzQ1)s+;#o0:/oev7V}w356xTp*eBzStt2clwX[bm7ycv,PP0fWP(K+0,6BXz^92ysH!!b]K4#)h@.{Rgpn.K+HCEQ~sd=;u^LrlvCMHHL|J;vEkDbrs~-$kY$WKR(i4ApdY7oLB(SPW1C[pz$I+WT,(]dQ;,1c,p1t4fHrj%aR%/]ON{m~;A)5k9;T,hn0.bsje6]E/4B{/auXS-bYMR|y@f~FdQlrg(U:M~/+Gl+)JC~I$nM/7v@fSs,WRx0n:K+PLdKJOQ)xIF1n#mYT4fmz:lgqEHtB~BMpmK8UmJ+fC}6+y60YjXj%9jE5/E)*+P!y4%A*1}r%xa94O%5Vc!UYgD(fF5ZWBJ(P2j]8]Gw3AmQ!o1UfITXo7/^c;N:0whGiZYft[C=(.+WBVuLE(WIb]o$FqVT!!@-H!F8N#/([jR1~T5=[yKyt62PMlzx8:DrU:IUF~$ye0FtCqmOer/J5j7u:leN,,J.mpgl1=teDrSYJ5#PIM@Gy/BKu:geM!:5wv6mwDxOsvjWx)+hC)y9S+botI5J!2JA5by2qsZU:EnZjD~z%D0RIe,-%P^I5QhxyNZ8$;NWd;X+XhikTk+p1Yrgt+6]vhmyLnRJ{XPTwn9/-PK%#QnpT*)M9sI-[mXq$sOTYgV$f}E3pzCraHR|,qZR]1k[InXK8FHp:$4K]cJU(tu+z75Vp:^!Fl8Au!/p2qD/OMa(Zy!|yx(Kk8cW4K.ZQMpn-MHEYs)bAAQ/Ns(g@CiLe$Qv[-Zld4((oU,w/[WaoA5N:Y@wHpfQWR)d%#~%RlzmBGV;MDJCJFawQ7l!bKGX-e=-|n2=q|(qZ[)QvQnG|F9DL,@Wpn46I@37*H~(U/,(W|a0^Wah#}c,Bv)Mf7CkSRF3M./ydTsxE4mcmL*-^qTv1eGu3,)pw)bSpxG3kmyXx+5Q*PD{dc==VzbHz$sVIx~Atd0P]lTx63r17x#$B5uN{:y52Ny3ziR*c|y88G{/%;*~I^a+no%8goA%H(OcM,AK,r!1t#vjUtZ~+Vzbk2FFERA}{8Gyn[t0JnTKkx.sLuvl.T-+f,#BOEwLB(SpIlt)A)(l:c/oY^jS*R.oON3k^qTl,P5aYQHw%*~V{%+[on:n+%!J%]uz$)@|nb09eZa=YC5s~)PR~u.B04f+9F67)bsu4ySzfD907F@PF@76c|mA-Jc$NcHoUi{biw@g|P4DOq0rwbc5n.;}wrIFu5gOVz@edPVj=hiDnR}iSis:.txng*VI4=B3u^,uCY,qSv}emE:TtzPVC3J3DCcl87Bt[xPhE/=w+!aM8is2hQyz:IsP6w({a)Q[,2a15pg%y/4}wp#dV[|1jfs|bhlwkI*2r(Z[$m.05^GU+}68d@.{K;!r,A7p(sPd+EC*L,,zULfmFWZJD21xPJL!IkxP3N#g,cPZsCGjAFB8vl{}wdL[9q{Emfb@o5I%7e$dz~K^vum)jv$EJI76f:M=jz(3b3@RDLWQ=E$v^].*o6A3#OG/^@tF4^V=wb9aADp.$l6JkU4v,SJ6%HVPn#M|;R+UQe::SF@^Ox*aY$$,QFU5jV6G|P]=stIU[E1|B*xGyT^1GxAiyz2zjuPmDgIVl1#(lS(T~H(1WT#x*65y}|nEZXZ*ci,twOAE,3bRHOUs~i[c{)RTI:R,~YhfaFyhRR8xHQxeG[G^TV1SLBvK2=L7#}+9j)w6fF(/aCHa8:ec:|zF1ZXKBP.kIWUWH6-5U2]G$wW53lc.(2L$a*t3L;QcaQc-IR5ygEXNS26U-%dp0XzZ97#-AWSW9;9@m4ia);gTli(e8qJvqof+Rs3NpuRICv==.yh+Azjc-Ytw{pPcJG/|R#nmi.*t4Esi1*-tL3n!.wvCZ}*$~4,KBo/yF,tUQWT;%xLfZ4,91OkJ;eQ{GSVW+WO(qTO^d2L*83jrmhLhYbTyTiy-Xmrv=eKqVED%AAof64e(gbL-IgN8HQ1(3D*Sk6WPi~%Mm=7nEIDU3A=j=2fqBc^]zz;{7mlhmM~9qGNb6wyt|7:h9o!VFq!h-u62r;!D*s1TEal,.go**{*olSFccrsXAnB$3!Dbag#}ZYLobd%#+w3xgj=d+K|#-Zp=Oo#:YJ]8-%y{E2/%2k(432Us7x+0ThFJzzJnUQ.vaGn*V/mAiILJZ@P=:#dE/6h#{HvXRs.F}=u/3TM;o+l|:o/2{WPrJ}1Kk[IV%Vxj8t.i!F3X%2(aP}xZev.Hcr^$YxH0|sICsdBPZ58Pc$0-A1hslb5[m6*vKXiC(L+Lmr9lg(v8zof]!XgFj5djo|my8a/M$1,DGcG3FHu.#ln-R6{4Kzjg%;~5HiRW;@EZzf9C4!9Ek6iS.+,yckh1hP3UAnE/@rPJb[TzjKHGFok$cMex17P#.,$u[d6[[]HmYg,H~.7[C/*ou,CgKIw#!YBhjU%(hzwNOprt1~Wmk!h525*UU;HYf1Ss~H8#AV:^CJ:TnC95l[ZbNjb5{i4o=;CN#@HlSZtI=2$d$6z.e5R8j^10tVOFoZ8jIobm~oz+AFpo^6i0C0MlEk1RzwAx*~M^/Q[q/xD9$bYsgXU0=q[I7Mqq{kzeKAeeJDyz]UqbGGSj/V2=p@]T*kj]esAAW,uYX,[0W6@HzGSFBw0[-:LAKSu%:SCI,Wuijbx77GeG/CGJ%4)Ju=xq,[O|Ni(0@pKdwI7V}1;TCb/pUUE;YXO(hjK3]3*mz=Pd%fS{S37WO,)0qM6hi}v;R,cfLZ6^.%|PII@FV%vtc@R$IL/~4iShHx=%qme6s[$,wy+N=$v{!znYLT39R;LLF#8^Qr;+9/9,,NANglw,+vSeCJs3rWYuwzX(t~+JTwU5J1an#^~}cl:(@P/(+ajQ*CtNcjx4z09wUS@UJRAcNFP.HorV9}2u)G5ac5tE#vxPO6FlXU%nx7Gvee=X7PcHVH8RJsB:B0b3FUVG6$vHqtB9hstHA}S1kxRrL0TjaDj}o|,0@tTP1oH(*~-prM7g4XHt=Y+ui,nqfHwMbi|4;4(Xgtu(%A9N,TUO~CA!t@]3-h:iUJzTul{v0g/n.uy-]nwH9|om!-u^%H]y6{F/cC9buPD(MgC4.u^sa1HHL%-6NlTTL33GOx]uIlD)cgG{/#1^R4kj4+ue#Ai)OnFipCUw16X0UBJUubqTToWmn9t(TjNN^(TN9[=Uj~@Uut~!#s:T~vtqtf-bAF@Ek2]2-8n=fV%|}9ix7t6+f!Z2aURl^oTV/vp=p]F@h~0+t6wSo9.^hv#II#8|+;9pKm#y^YK[p2/mZ#H3fJ8{c+LT:Y0P*Hb!GsZ^IX2!;^GTyp2PqxG243ZuC|x{B:QPr-)Cw9T,hk3usn++[6GmTmU57$F*9NKeeMgx[m2e^-[!J;wf2k4$/D,,p)FHh!*CP.A|daad:q)vnY45@KT1}|i,CTORnA%@@bL1jIYt%%/fx@)01!6I)/FI/nUE3Ivirz,e7GpXncjEHS*Z^!otqho(=8OOO!I|gf{$8NP;d![KJG/hT7P)SF.=NQx)(}auU)N414co3!vBu1BkfY-F/Y9J[)yNiNQqVF${7lqjCS1Yo|v-a$KG0qh*my6%zGo5z6m@+GwW.$x5W$FKnWGK[H~yQ$6qpW4otchCk)@OfRJ,GZ|)~^(@,@JGsYRA;3:oe;(F:Anwhl*Za/:;VIR[qiLaY.9QbtQW@]u4#:ccsNx!bLX}ymlT=J~9DEgg^D)#yJ=BJ13s7;~NusBm/asUWpTty5miL*FNz-[QnQQp7)Ds;^-Hg3l9foppq5]Uoij;bpn1@*x8n5xStG@}(rZp0mp![2wkjctX(c^r%/!~p]S%/E3[h4wTgx]%N}C%ay1dGdmDs;VDpbP)^cx9A,+;8hQfa4UVKgY1fudHhd)a)w4HNR5~Hj/d+*!%yu2b5/4b1E(aC;xhAN+ESgPcg!w+@Wr4GA*UW^Nk+C//fj,RJ=)5PZZ6n+7xTu4%9a3,7{7Z:j-#Z,$,2*@nfp*rGaFyTxYozF2buO%ECSOsio(577QOdjSED)N25wR,nwe/R9kU*-Cw.zgmqe^38irO5-mu6z^lSGLz1ZCZYt#aw#C@0oPleJ)%OZ+3H.C)WwzQXsq0HK[2tiLq3SjZVar.xeA~F}:-6,Xlj+}qW$Vz%(@+G#|1O*L.oe9Avz*2ssTXb}7(+DKouIK8QHR,TqGQ}PO(H#!UX{rEcprWRvoD0]3r@$oHQnlFZE!omJ*POcmy/,|ewdin.bs,%)t4$Di4{}jCy-0iX4Z1{b=Fl!P;vgzXqAZW7OHNPmI~B7Y[0.8yGjmOmsJUMhyRlYJ[;uz}X}Z#LwBq*rQ@IykGxHxCyBGKSw9LlyUToxw{ZbiH)rYE0Q,Kd]p@)Ig@ofXY$F*,ghXHu!H#ZSyDT(QnaJZJj6WUKGw-r9zvOWx+fO=#.,D}{pR;cD;ckkI5cVwGI1PnP{,MTX,fD.A-e)+Zfv3skNIQ#L2UUwHB.iRB}./~bM(-jm[:-DS(aYg6z]E!=a[9Ps4pER;o9eUO}R5oNEJ,O#IMU^w6U7(#R5W(br1Cigx;B}2/$yemPFxRe#+R*1h5!]Z[E#%ZU@*2v+(T.kxq%Ci7NbfHju3scW*^nZjz[cjnLomwsNGUhHDo7x73,l%w)Mn7MV-nLAzczpi@bSMO/{zUgk;5{CC=L$s0tsuh46}Aua(JRrxf}-:lW.y.*TzKquyMom0(}aFS,kSMwo[DJ{u80{S;hz*KvT.yv+4}.nr+WJI)8.Z*@xZe.O#pB]Od]i:2u3YFsba/qS1VhJDRJ$tL6hYIE37]yeWIpdtItKA;h0cIrWjQgz+7Ybhq$p[G2sz{Emk}cu|nmJ0K9-Io@=AOQUq74~A.8gn00Y^JYv6oxf15@:@t~eOZkU(QvxI]eQ1N{aBb{Y/u*xikvoo3JM2Yd[U[NT/+!2YVQoi]%0FA(B8zr8rhJnu/LFAT=]ks:n*,2x;!0p5MIpV#%s~f8j!1(8RnW1VTKEOsLIJKrLI.p4Ij]q!TD:4|}(z8V29S03}a[:l!|9mvlZY:xx^PA-H5em5GKO5=!C2$9Xu]=sV;2,K~,XY5GZr:YNIRk-67vrt.z@k,pJucl9ANlj/k4lyc[Nnu2|G^!;j|TGl(#*r#3!oPsR*3cV:q)RUj43P6Q+i6YHdgIZHfKxK5}c0Zh~eeKj49=]-OP@kIgF=tcEX4/e}v{pcUs)LxgGy86^^EnYa!**|!!JO(7#L[F7rCc/%VYR^LB8PqiISvtUD!|Q]Q7Au~Qg]Z{lmmNgLGSRAOMEX75H^Sf6$4{6{aF@rWs*gh7,,tfMV~m#$JVvYbaX$HU#*;P@^(M4sn7j}i38j{n]1ZMZgr2emC$~sOkUabzCmDlo-VcX*@^DgEFLjN!Z-^$))es#r:5DyVfTo/j9KW~;ly$Hg%KN*yJM,O~E^^7M-bIYdIBK#dYne7C1LVg8m)$e5@(9dG8Nl:wIW$8Wus/4y+{FR8UCpV)3]%M2^osQ}y:pf3Ld]y#Jb~ie0ITa@!.rxsAT=xKTx^yYrXj}kRDF/I/#k+^=o::d^w.G0VKOn|Gk8nhti%aAMiu|{lufDpMzHBv@H(*Og%b4+mjvyq-.:~6^~UKTqHwD0nc;=@c2DTo.jo6$D8h6NW)$;rn:}Nxx}A1$BT|d$V5owNGrQ@7|4*vDmBjFjHbEvc:2FOdty#rqmx}8]XcFg8ajgm9FIB@ZKiT:+O1*/6L^I-jI+7~/y8jU(nwQtqz[,0F,|)adHbKQtSq7b%Pp08!69VC9V@Dy$GFlWzNm2m}AtsfjcrJ[#Zs:C/:K1+.auJm79iZ.jiOgmHfiRWra;lF{]6P/v8,dpz9AM+EV6UiH5)c#J10QZoWJ()DJQD2Hv/P.:.Xk97J,2$R/+SCXbdOkmcqk2+^h+drDu3*bQ#-fQ!uW8tx=SQ/Q1kY%y9QTI]Xt.54j3}ijv2:L35Fsy!*8Uuvk6@a=O0aB4)O3a#!}GgoN*[$0B}XeXm3na0VBq@x}#l-,7oaei,2,pLyV4GZX}ripB,GgH$rT~vr)),Z:{Of$/mVBQnY*j-6Cw;QL=X3hz{QJO29QVJl6{(o8BUDi#q+qd7ZO2WaOo}#0PQHRD-#5PiI.c3SMCdAuTudjmGRVZgUlyNtpjYX,X0DzDBWZ.i-=!.9(G91RDF%/Q}+X]tyJ6B=KaQUlzW|Aw079SL5HTM),FNJ){X1mDz87nY0%S3iWgA|*V{DF9mZu:Vu8~@Ujb1^~Tg7K5+]NeMXi{zzp.7ZqMUDy+^SS(HSAYg7DHKmAkCg;@^1CUWbsa,!iN6*%eGE(!%a~(K-w!Nm;ko:a*:TU7)}kY.)l;4/CxR^kak0Th2.^qnuBJ4%iaD^3FyZby:D/QWxCWo{iu11DXul%Ihu;%zer}vKm0(,2FTd5#ay}@gj8Cq.G3;xsqI,@xb$4kt)K]L@WL,FlwiEus9RYhNIek+^)Lmf+*:2Jv|pkZ|ti/0s9dD%%WklH|#JykqXEC/0](0SubG:/f*kjex{K@S4$]fzXFWh4SvG7)j[t8!,@~M1f*rzg4bIcWKk1I6IJ+!XKEC1!.1uSk^AO$^;fOh7QgDs)-x9H1Gw:/-nw.p#Ul|au%zBG.~zKgq}dRGSe].OR@,abDJs]So-;g06Z0Afjk6+$j,pGR8/5WnR4GuwSt5{Ea{vel8Wsvf4(jm-triM*uuC.l(pYKV:Y~^~DaOA:RRe;C@0mUj,HWEB#G3o!8U~[gtTORQ/|Lk0:EEt^85h.E22cMTTmu~^%yS-6Tdl1-J{J*U^Pp{=G3ryh/yKdL,U,7hBI@=lW.N;8j1iQy@5]MS3V[%%dFW|[exeLiN/1KLgzC@sI#1}Pa||9-@Q8Q|kY/#w@x]Ku.4Ch*4BMdB5D(}-NOD[Ax;{jI,YuoIz*t%.4nd.=G5lu=v]3z8x.FoQs6Q*:OZu=1IDk~lS7#~OGp0HWY/F!8r7nWT^^d]uRw!2E^zkfD1HvBfzBE+7Xcp7vyPNA:#}RD/mn7$7nLiPt!T*XoWKDqo93|(Pj1.n)].hO71k86##h=9,kA+x[cFkhsCdXpBxZI.{i!)$rwQ55[aGn)q#otT|OOv$ih0RVF5~[X#WQ=U$cg^-]bNVIs7Ch,katB$I,R^-sx{M*/c7wr]a*79lmrlx*^a9T6kD=iLepk7(-O6!vzW~6/c.X^XMBuHhi/*~O5M!E;tT{%H)6@[x7NIbtf|.IaKA{Vek7O3Jl4Cob2:4u%cdlWCzy;7}2UEz2+H=mi(FUJ}=^,0Gjojq3hIQZp%S7yu9xx/zMr][kIcOD|8i5-9vqdI,:RNKEe2~MSf!j1JfjE~32ZwZE|WN*xGfiTQq;ACA+5W-,h$Ogre/%ek-])ySXK10X,-~g46wrD6|q+9Aq7asR=aOm!+o3iWA5n9rUeh:aKry=!jR:nZm3uOUs;BALtuPQQ+{ij:w!KI%{fjQ[t;j%1.vW8(Dv1A]v!!TIT|#6)[|G@ieQG-RQ,8b},[Z!Ce6QSP6;LlD4^Z@/h.7n}T,6iPTGkb$X[y1!z,|SnxP!-)en2Y~B3Q7v77FX0Xboa;8$uU=YzhF$]$Lu3wEJmx]]+NB1xWtOFrMjy)7|AgjX*2Jpdlaz;qu#MVk)[a(n%UXe!^oQP96.=Ej(:^yOob(an.ZXUW0#D[SZNk:J1[=VR(mP)MOu!bY=V:nZJ@f5JvXh7*ebN]*a9(UH#B;TO;zuyw)1+@rDH;-$.Omx=JN0ughqqWSTc#L:K)B7gGZ1zl;rXsNC.Uq}%Twg:j#$31fEvwP7(S=rF%c+BIb.Bn#j;O1c9798Z%6wSo,um(eIAvAoAZa:n:A-3P~6dBz=.I%;YS1Km5dEcg@7/92.=BT-Sru.!)s%LWZ2@)0w}rW:DLtjRfrlcW89fl5HxN^xCn-{rU{M^]1N$JHG(4y${ZEgq%MJUg}W5xtimKQFn@Zj8;SYW]xN0gxHPYE|=+g$*W(,cmc+l=):RcKhQ05l#Mf[|o;Zp*ZWN-lHm@JaUnqw0WcC!5CGz;|4IFn5OE@#ni6TNZx+q97G+/*l;]/uf*K;v5qRaiD!Nfc*~AM6zzZB#JbA*LD]=FFYRc/h|ZXGpv1iay(@!FJA$xNCJK4s%X2p4Zw}!C%}3SFyLOt$W,Tx2qB^%cyhq9bkOv381M4HjcYROMD$lskc$)-c-bhM7uNyLuX}=GkMEKM%k9An0O/M}i=AFv.WED*oHj%D)xWkxdlhCz,iS~lxiu,zm3W^;zGu%khtv6*-ne8Yp(}ooG6QIwF,6JpaL:,!71OQ[@N+YU=Snp~9y|jGnA7U5kIP)3nxs8AW6~.3f9*nG-l0j:5D{:7s7ISDak5K/~Mrjz6AIe~Z%+J}|%B2[!;RLT8a%%,z(c:hVkNo$ymrx3|{=N/z!1N9Soc@!|#i:y;Q8UvIItW8,pbpH0yD7Pxqhzses2.eLez,P,)LAhMy7#Ek.TPT-K8S7~N3+2-uav,1FYb/6$4jF{#@Sxu)U,UfRZ~LnXHEOw[5g|pqa#1R{MYwpBe]Fu^#gHGM@F%t^a.5iwGy{Xwo7-lfKPDlQTU:hd=KJDk+%X2CtJbL,OIGfu5}!v@]PG@XLjq++o0JKd(WY0+G)lEgWEkf)L|*:(h=EXQSk~dtOx,;gx#o5X~^rr2lPlT)e/p0gnj7q+D6[oh4g{IMa%;B|M|y)OblYv+FpbH+vKP[I#RZbRGHdsE3QETk81,pyp^$8|(W^m+1((vfN/e!lul]{#xiwX4/rT]jNDt8k9o]TU3If3:uctvX~Z/lU|q-5[OuJ=w%JAPGC6+{;a8V$V*87pk91]n^tqo+D1tdvsJXAN(}FHwjF.JjXV=:G5n:ndh^3xAaX@Ly$NOav:jKt.[/z=~iD3aqfImC|5OYw1]W$.VCMjQ;0n~wIaaxflaX3}ao6#42pAvxY!JfvpzyHOQy/3tu%n6NFYyd/~SUL}~]{g#Sz5Ja;t5pZISYpAJ6K|o{66{AYj=y$}N~!9X9kLD!E208bB7sLh(QUH/:|#e8NQo@ocnCcdRn$=y$q^c|ELqwWOz!DlILMW#4|9l17WQdY=vhuyBbTpZT;IK#;Gjs;v6sz3-C@uy6K7,QUB$Tv]4uB8FA-D|gYC3a{HQ,QH]1[39.WA!l5hvQ#5j8a5aZh5/e4a/;mv,tU1jAFfPeb/ZH3bkDE;9|uiMS0MGoTN,.Pmn/2AIkSWm]C|-iYTsl0@^qZ=7=5!EhS9naV~Xr/|3Y%=4nS:JZ0iD1g+FHbWaLfhU#I.dRxq7u!TIB+pn1;KP^4H./J6Fp)%tf1fk@{gK,-u/yre=v])f0#Iq8*oM+brTOJI;n){rTYP^J8}W1t)/t%G/3EXbj6L%c#2^y5F7L~dH#ByH[tn}HpomZhHlX!M|A6e{ikv!/=CR+MHa=$Qt/ChUE.d4D|d9{@z(0we8Oe%cj0l/jR7^4!:We@Sy#TweB2AmBI#-o;xvxF]+;Dp1(0B(g6T:=-;.QU.nH+9X^7ZKT|:Oc{9d+KC.t[8j$JCM[b#HX(OmpR{GjNM$f!|,s|KqxcSM7]6C]V|4y4rUMio|O(L:!Zd4N.X1~#PFfHw:ClJkn]i3xZXxOo;7CA|7+hPpD|bd-=1-2%.,QC:,Xus4fW4/Bfq#i,;u6cRl{nldbBCpu-Y3-oDB]LJ-{atjv.G5}LgTX.=oU+5.c)!Xhfl%x}M8x2bu{Q@;3VtBxb3dq2LC-Pm|nBDqYzF=3ShIKf:fIPe)geEnprRBl=qwCd=.3fMSUj^K-6nk1.%s8qLPEy:*NoCpC#q#KK@Nv|[,!0Qk36[I0C^Er.DSj%T^Q[pskm)gJdB2C7*89.cgzyJJEF=;h8@{sYhf[^M$QU[2wWpKm[(}%w+$!^b^bH~fWl6cQRrLuX-gqg|bYtYYf[}D+kP~3GNCX/p5$M8@r@aqlsTUU+Zi+A|iY]wA(PlaBCzzT0.4B(-Nx6Bruvq}pBf5%/j}9x]Y!HF|/!{s75#tsII5Dvif7(SJcqgg+)r3PiA@~wLTRjeVwSEW%[P44^/3wZ^*Y7s~WCq|:NdlIQZR,;.CxcgLOC)cjhs8Y5,U4od(U0Ho8H[~f.4eHKxHzh!W.pw/Ea;W0,x[y4rO-.:^2QS8SEn[R#Dcc@f^Y9^UNDLMA*IIv:*r|laM:Rn0G1d0AtDL7;pK|{(zE{J(471;Zz2RORQ=ejC-2(UrYR69$MHQwQ;W.aOI,@pw:dSOOTA.thgBc94CS4Ri*Pc!zRm-yt=L(24x9~wE6@U#FYnrQ,n]5IrVJbBG+~k+w$TVHq3[vU.2V1cHT|!BiH#zoxR]WX,9y#O3K1jhzih]L4@2!RvCckOGVc]43~zcuV@Q;::Xkl9ot^6iDj*A|mOEX1Me6tM7WygP8e8uuV6H(nnq|nyC^mzg%]qsJC3K-zX!beEwGNJ)7RV6aq%#waIMzmXcS+Re4OiFW*yS(UQA$J/Pe77,Vt(6grNg**/YrOka2Ij[/7#+cP3mU$j/KTT02Tvug}44UTIM$Z^Kmp#LR=rfY4/g0P|lV,=WBq5W.-%ueUm=*yq5xPM-BH:qU~SLJ^2i~S6L2Y6cA*7cp*YClq7(B56XzR{uk%x1^Q%QltK;]g;0Lfqd)qLm;fo/K=#J6YHcfQ3qrC,l],.O3jd(+eboEsAg^TIYW3}Glbl7qp8CxI0E38PTKc2)hP*R.-x[%o2TIQ}$#5/lp/CI3wu3DObUC[Jt@wfZ=FIB,@*yoVzB6ESVbofFGTgWd(zjHZ8RdVNX(/-78@P(zJ(qLM#~l(*RIJ]uK]A2F-i;$xqYtf^o6uIYa~L]m3HsM%5R:ECg(m]KF*7R;FVb|y^KC]yUX.]My|wgEN^%U23R!L^,gOSf1]]ZP.U@ck^t24zHZ@UCI8ssEpk7$*-2KF7H.Na$.v,3FuxVd^$Kj63jWF9kv.(4nxQM;{{j0SPIO+MeBRovhMtfv,S$REGWi*~t.9oB-$K4jN2$]RD+N{]aS7RLl7]kQM/|GYFVHk6|$.rXG.!B*2R-#e#CxtoZFe*3(E}L=vM(Vq!tdBPms%nCiD}*O3X:QWqbZmN3tS:N4U3vt:Ym8JGt#z7xnV:jz/:j12u=*O#VN~RRug9XL6AaXIFMKg{kR*NOPJz[{zTT!9j}pa%(H=.1QCP2o-2JD9ZpOc{q*e%kBw6#Nfmdj9USYa=bnhu1HCq3R-)#t~K@KwdaiGcDMOh%lB9V[YNf|QHwJ*=Jpg|N#zg6#GRFkj9@VV7~amFV4%F@cO4O45gv#V+OTTqXpw)*EaRIi-XQ|@3zdX4B}=|t9-(wc9d[hMWxG1S]ng$aqWN53zgvxr3pH5W-.RSRBI(3@,!)7!sanJXe@{%sci!x49.M#pD8CoW2;sw}9AHZ1l|Ux}5}uACOr^o(8KMjZQ^zkF$;(VQ$Z@49%J1h~b:U*a,1|,eHby1Rji:GG42ilK2ap$tI(2]QNueqT/Xw@#@Lhd55X=IZ8VcW,ZY.,+-;@I.4L3)$Uo1.jDxTmbxuGr*-(SMf*0n96a.v$,uh#DX6yHkmVmk;e,Cua7vwd7WtL|gPJIOo7=Px+#[=EUo{@1,rg^zhKv(CD^xIfthp2xFApG*Y49nIM;CZj!s(;UrfrX5cFIhuqY5J-4I+y#{txAUBDTiB!|PX+yn=23dwfgAdJ*%/Tw-=hG9;x4F7oc!BjXm43Fg.)7ESi/20[2RrQ2L@Py@J]BEy4+a[)9mVV6a;R^X{zmvSLin87V9yTd$1FxJR!N6^VSAbjo:|bxylI)AnJTG+]@ak)neJvkCi5,Ik6GtCJTIB^{@yAY,#Q6UA0m)7@/aR|$@B-Uf8fTBLHpL^mq%Q(Oe^W$+;,2c#nr.CaxKwGK606l4HhR*:nA@@=G@}(Q40M]Bip$|qPsw9ew]4pJ$c%kR!xbd0$m|)%BZKKYz((kck7.jt[qB%~^7e@r:ch*K{nVAc:%UeB;1Z}AO=]]-C8Eh^,-^ym{,JX-6P(86+GxQ.qRRijby1mV^~Q4QJOzgw7K[utZ9UG!ZA(;}[{C=J%wKR3G[EnsI30j)CF*.s,;*iM;fq}5(e2.7|UYhn+2WP5ocPN*K%UG3L/gU,EMdL=@v63q9aeL2yA;8]PSAXFI|pVRyuMM1t)xN#c}G5P#f7[LEus)/zmuuF(1jS-Nbrx;(YdC@iO(Q07-L=52PB8(o}j3Hq$GmRY=Uy5g)6l2yc4mKOLt~/nt6SE)No3]t@TfhsV6,3OM}des=%EHFj.;8r[7-e]*[;dEiUA7)te-G#*C(@j$~{0W#fho{WwQuU7:RkQ02mkf4EH|nL%x$Re|9snERB/o64:-:GGW-RMcGffl#WzsM^@C95PLfaL(N1Kfpf82wvL~vptcsBrO8a(Nc]oCYIf1/g^t4|FiAD%bs2he$7Ct:2TaY[K@C!B]3!e[TFN,nD/$=V=3cr/SDv2h7FQ(dZMt6r@zEG1w~HhnGv2@nFtsj^OfFDjt5+[B]Uf5NcIC=A7j!6q{[i*H+Fo|asj)Zt9OLrp%+3aX(,(SV|:sfIO,vNh15T8([A7)^~4x(J{[oQ;,h30w7@jn7+N1,c%pW%tn^ZLk^o]!,*MXhfypG9qHKMH!J-He)E4GNE/lDtYLJO9@Bfoo)zhm094BY;!K]*NX,8+]f,Vh}IZOAt5uIoR{r.cb1L7%~GI7d1JW5NyW5{Gfk![ytO3TbE@I(,9zgg}e8X/)kw1]Vh0ZMHS{fB9UwbeZ^k54q![D%v+9.J7,W.!Nu.KHv,ssCel1]zai.v%bwDfIA-)LWVx[Y9c!H=,%@yg:gC{]H]uU#KguC7F3[8:+tvVp1:,Pf;V5J*4piEKMyVAdJ~Mj@N;wBf4|!9QRh%W8[K8b#o2{2lTCFURjhVq[jD1|7wZ-)1KDH#TxJqu!34bOU.C{U42cC*-Mm.=~N;}^P(0D+/|6L$/PW.Nn;hkbeZ#6ypUzP4uWl9bWxo=#SEiO6QqPSyY,:8{*:yu664Xw,$o$moAVC=gKNbp*PZe{eplcHA=ux2sGblzcnWz6a1;jVU^TusOSc87vmv*jGe$jiZG}XK*eFjkdW{n^*BCzE^kg8(%e*7ThBW/C{l56hVa(A=nyQ~X(.4#iG4OCz[~VQY,S+qP{SS@N^G@X^*PP}1WFk^Qr}iFB5P8Q*9~aui0[GcuM!Di7MCT**(gS:$!$4lKp;)~-]ZV(%UveJHigBWj,WQZG4/-rMWJj;S+|8X)-sF0su:-p4Q:UIP,~JfeiP*!%ZWpbKxBz]2T0C|3zLw%s0lPl{qad4A0=La4t7ep}Cc!Ud^8=(HTy]1$lgcHAa%L|.cA.O|(qrG2CK^)Yvby3zwa7KwdH1(cPeyGn*yB:c)%MbhjKsk(Js.rA94hQBJ|.Z;C]4=[c5/N/Hor:ajiiy[exK)S[{{zk#D^oB1cNAN,xb@LRm;WCdc)i#8u@oI1TNvnw4d57ok:7J-+J;TKx^47L.l1C1SSB[A#=z[36!($=:LTA7wH@4SP.C,vZ:r6ZPVPWVcM#Tq4Db0$TisK@$9Qdme=j:tRPCmuM!xlb~T4EJ@gPk!+7Qopmftxj^0D[,AL;:5%^MHKC%2R%WbFMHg|fOrn[dYCGI]hbAl}AKK.)Ns^YmY/vwIe9SQOI|*/Qg=b#tlazCH3/jgKR0Y4*;-DKlFgt0Y;;u8uN7oMdPa3p8SSqVF@5H%/tz4mM:)u+ECWKTB:${!a]Rwh3NCfCM;HgJjpWXyBrBgR/cgYPt~hWklg-7wFjKq9Q970[PH9)U8}*UyGdHA]~|l]{%DM[ts2Si:,)EuTO@6D6/8JsgK]ej1YuN!0,Loy7z@A24Y%G5/~4r%B4dw.@r]qIql:5#:2rmLqZ1]oTYbi^(STXAp%-M4jv]uz}L^%eG6P9N6kd-gtD5wf:3clNlX6Ay$5eTHdE~70|lc/w)Y{:k$fw=77B9iQbFk^F%=2MQT{^Lvu,XgaLgBhfjKBpcr8/%EIR;=ib^dSH*0=+%)sK@ruLb[1DKQvpNo9+3vmJ]%DV=7Z(4[7h{@bRm$cW2fmPk2CB0~mG]+ON8V!SPC3Hpq$SQWO46N*.St191|J|fO9.d!Box{rR-Fd5a+Gx^BJg{+;p46jDf#K:cuW)/s7SpU7cqMo2i8QDmDW3D##SWDUkWrP$#[pqlv#v$+kFzLmmEA~fi4~v6lU60=biw{bc4B^eeX{mt;6pv97R]O3xnraF(^L,]=}xaAV0w9P^hS(POj}PslX3iP,^ep=8K|J5crL[Jrf:itHjL=#IOp{JFC5etVeg0woI0SmVGOQD1#o):YTKoZbY1Xj~Hm(OQxL7IaxprG+PnryMiV#OO(Mn/5cNLw7R7BI]:uI]}/ei-L*C#^~INyHYQD6|}Upo{]*+R1L3UXm{*Y;SUt3XL*T.xy6N2wLjXa.:oHlra8bZ@aw~.0vljOPn9WEA9U=MVE]hVA]L*s7GN9rf,]-r5l{6E)tj,atM=#BL+2|poJc68s]BEoaw}mUbyn@mG=4=#Nc6f..sHdEZNo$uGC0{zDwh1Gckk@]-[.}TWQ0I/~UUp4u=e954dJ0N+sOXpY!!gw0[}y6o{h(IictAF(b:An/Gy(8A3DwPh0rUN@BJ[yR8tq}Ml9g]Ug[V@ZnG!R,j9d|1rRrLHP8kr8]2w=-IIJ(pIJ)LYa.M}O%.}d*0y}s5]Sw*/q08}].0d2glHE!c-SS~Q8zQZm=B4zXUl1hWm3oeq.7^$6Uc[zE=#XH=][Ill{[ra{ftl[}I+uD,it[C.f+XYM:gB.AC2M}n%Cw+m9wqCVRK$:lEd5[g)m4Rnt)gNJq2Pl/jDfWfDCzv[ti}39**C[%XEVo@I[BY1i$+VYuHpCYsQZMhLq9S^;RT=om1OrGwC.Z{i{|tnY}tz|[aTz2VSx~29lLJ{[WC):NDg8PBh+DNW$C2h)JND6+PDeJnQi$c1n0[ZFel9v^WwiKyL}qEUg.Uzn)P95-:,YnKK|Z+vEAfU,lBbd]@jaCbE,o;;W6Re-/n6^9Cn05Agh)kph.tl](.u3M:$aD0OevccDO20wd#ZZ7vX.y3mOXOX!zAkN6Ge1wY+[Atwq%wns)fd^JSVP5B04i%@Kh;*FcO$5~7^[J0l;5ak9FpK.Kz$mfYF[$U~w4MNAYqxR+=:%T}#Bu@!,}V6yl+ZORjeQY7lU,(d@:6Mg[qoN{eaexgNR2Q;3ga^%B=E]XrX3|,Kv-6!K~Ijw:v-J.RuEiu8])mb^+0K=liOAGamH15C%M|Fp4U4OR(:^y/SL4GqVvcC@il2mF|Y4gxYZ-~x^D5dsWW3d/Yndb[#[5d6u-j-S,Z2Oy4BX+o!Y#t;io8YwFUF(e+Uc%1$I{ILu1z~|lOaq,Ra|~$-AeMVmX1Wm%/9{{|m=5DrC7OA6ghK)JZulk{AS/9[Mvp68J*Lkzk~abj7S0Zd//G.Z,~j]Ch{+0sj%m^;IK+X5b@pc{p}HhzY[fB5:3j4I03#,tj#s+wz0aVPq(+z-7G:+F[vYSVxc#l%wp4Qn[~iB|N[ZA+ALh#(sjVRrXp{XGm=Hg/];Tr,{]9Lvg:7=j$1t$g,$^2.f;V@ZVkINd^q.tUDn-xp)V7^wI@q(pw3uoWS*3O|OrZ^Aw:c@LzaD+dOsFG8)f)zIMCx!~t~%^fbw47.MJ)pVW7HrhMf1tJo,qqmm-cT^WFICZF/Pn[u%u{b/Q)wC]S;b)AS~F=uKCs=qC;h8A[;C][$5Y[!Pz]t0al%.=!TkyxXaW#EBhtXP/Yi.,Y$v@hoc(TKprOTp{yDH.6+UcpGOx-7G9gvc5Y{qNhofNT)1/n1vRa./7MG/vdjAP=a)jvs0~cRPkDNH*a#*Kkg-}CI.8njH4@86G@+O#!kmOCQ=1hBQRPk[EY;!sidLV5j-u#KOzGbgW~kcLz29hJo@4J6mI$wclF1yS$6aQ1K2wK46wITSA;#$j:uCX~bq%JKLV)tgBk-sb6:bjgwrrXbUAN-=9/4,208m5c-oOj*:4(nkVCTD7G/Tk{S]8~A;y;8Zq6%|Iuk@SmO8eB5mGUGr8yTN4bpkzfZ3*Ctnl{)|r}..axCso)U4lNkNUA7CN!9R8$nAMANfKeSYb:;TlVR!#^ljvbt[V/}!Va!n]n$jqi6rn0u#kJ@FAk8xw])2*{~I,Wm@fb=Juj=)r$Ov}FC|JA2Ub;[g}~Si7!cMYWB]k@phfgv[tK{[t09*rh|IugP*5%Siivj0nLcq[o*Oo2VgkZr]r:Vf#.=s]jk@UxiOR0L:(/(yILp*o5L)y.-0FMk6bw+}ZNfFc4Yn|Z!Okmh5nIi^9FpTrh=*dG+4!=qZfLD({Nmq^@/j/e[BiK(50m!nHO6f*qy+ot)~ru}#p@eL+a+n(BpD#K9:v)JV2q=Thw[-O]-9Q1Y5fAJ^qFe,htmSX;%HX+.ec/,r*la!MSEWQ6kO=^=54E$bX:~vY{4q-qE38uX@Ss+W[L^YIimm+zr,}SYkV9u,ja9/kRzFy*h9!0+/soxOb.ESQOF=*OHVFcVrgVw(tMx]d3N5$u!@dlqxx8p$wP$#IGbpqpa=#/E#Eb6r5#4QNRws@Nl!;6Vi8gr;s:lb2jiWkE.}!+0UVzORrxW%H(5B;$)s#Nt58DDA)t7N5.kyL[#hF@*bJwY=iMooH^vmZPI1ogZqP]{]%x*eQQ~yw+(#lboD@4{!$RrrtetjttAi:C@Xooa]-7/Hcwjc9XVv*CxjW;(S{Oil,jFDt[JoRXvPn!cFPQ)#r^WpL)mVexl1m/I3[0a+ng~(O=yaRfLz*DCns36{fY}oJgGOWr.G9O3]qz5IE(gbh2m~+d:nDl.=h{Pvt!JAf3DV6N#P6q7k5xi}zCxgfu4X%aN@fkMuHv3W9As:MSlonTbyZAfH/J=L=YTxul(zR;dx:Brc#TCLE|#6@%eq2W$c#vK#iZ1+[S]}qa}.lE/K!3bnSN1s5(%39t)TqfdzuHnit$Fv.u{nNaVmKb;ieGV+WBa(vEp^;VkY#PvO+ws^jWZyf~r*U8V;|]kNv:(k9gt1F=I|+k41+RtLJ3%[aV$}Q/}IKMA;9=Yg0r4)nF*BCE[A:nD,x1e4g;xKoG4J#M](e^2xtvgV9qs4VGQ*q6*[vI%T8,4wY:;ec+ZXS7S7oDIag4E@.wzruRa*v6PC~/}!zQg+jhSCx!e;W^*e[B!$h8Vs;p=*nxx!+3#TcWK:KAGf2C5[LEp,vG3BY,ecoxbt,iIq#$fs{B5r~KaRv/Kk2F|IidwLnF*y7JzbDOeq(w7UjH]WS)7;jh!,rB*/imQOy7gVdv8gv3xzD/53d@3%!X)195!iVlJJ5de431a-ONd4mC+0h{Ox*Iiy7N~d]{oP)gH;*FPl8~W(,BQ/%k{:dO%-f*EDaj8,Q:h:*aaW[^;~cyjC|B+yEk)]I(Q:L13W3;xD]xVQPCmd=g|Kk//Gx(ZF%]=wzsR(/sBO!.QWlEY$736hd@9YU/.~JXUzTm~Z7e2ZHKmYBL!(Zn2@rK4an!,gm5Riki1nAAt0;Q+k6xLaxLCAE4fT{r=*|RT:#]f-Tw-t)Wn6w]Zu]IhU~et:W:5lht4j0D;WEcd3L|LES,.5N]SisMH}aLCRAe;8mnFF$RTmU5L1(Sy45!IEa)2o)%Xtaiuh)MeZ:=]x*Ka4J0:MKxSbr(584slrQ+/9DU=gT*b%HGZcWN4byW-(XoqguSCGyP3vq2L#rlITx1]4Va+}=[4CHe1w9RRO):KuKGXa2f#QzjUmJdE#HKR*[*;ksK8g*F(.DN9(pB|4WXIiloKQCg9/~^AXC(}3PO1DU6*PN]t-6t#V2{EG5|-n;)M4CH.%Jj.Xz2]aT]CEVN37-YjfBVNZ[z2Y5lSPpD[FOr7aiK[1.b]B!8Ai*s|T8vSCHLCJ3$7/md$NBC-X5oQ(WbA9S9K#CztZ-b{U(yN7UTPzO:7r!nLk2ES9Dye4^oNJc,B#!j)AYeRW0I4wulseTXj7b%gd:IYCIiPoI;.,y~)px57sShd+i:K;|5.1A3+^Qu.wykmc8#)F3Xn7|hZmS;5U;x:bvc7{}1H5-G/r4{WOxS.k]+0t!6QC+HlXM8PCtnA=Be:GaenGA)9=T%z)m7Xa):$C(A2NL83i=G6wnH4-m=npL,zZZm!KjQ+{MvM|X*n~IZ{q|-JHfuiR1=^wNs!v+cmlvUGcqR+8e3HE^vPw5LH=1790w.+:xiwp~vNCeCVfqrU,rIt1I#VfxucRU[7JL$B53r~,ugOjaID#i.3A]w|7snP9Elm%RTlHRAAdmPUNTjP0ZVDOzdUP7I=wc+g=sg=NgGX%Y.wJaGL*z=ZCy=,1h)r|kok/%N,=+5F[)%AQbeR:l:F^!Y}Ptfw^zb(=$q0}IyJ;2f:l]oNp1:/#}I%dt-zab8psNsmX8Y|6X=^en3#4k;dWxH1oVeiBOBIpv,cvfElcojIZ[O4@@02dg)=en0goGIG32B;aW.D54IHLK)s(8^aq0v[qgvrXIqLBy4@C+=@c4L%IY:x[SP8.s!B=nq4v*Wo)@]=TG=-!NIu4/Z)tXfaZ]Y%rwaZ=}eo(Sv%/d2yls#PSF)19voYSHA/7EXx#9@~OnJ)tH.2r.@IUU%.L~#/a5SP;Yd;IAYqfpcghqr^sdOU%{B|^dX=fx4JoJ$L2cwbCfevd7LXIUE/fi$iT!zkaf+PfkTKpr(^xb)xK88|xBw6:RrG0A6]Qpj-A..!uxo2dCb+QT7KddEiQ!qkqAJZ5@qbn[jnONql[4jq!)^O]hE7F3,03AKXHOYtH|(VMRh/V:H,!uWKMq6qSUyrPBc~xk)(Z9C95T#:#ve+koX~nT;U}dj2R@g09YG6BpqHP@PJ4d0ai[S)H!DAfvJQ/#4=D.A-s3AHA2km4Np7~Z2:#UQ.yZ:c5KU=*gv%nvWhKmXyI~Dl2JjOjcFY=EonVpR/lS1HINS3Ue{4Sf9I%u@^DB:Hl]2jReq#MRfLna3-pE4mk{$]dJM(,6^!8lrfxiruDyQyjw-+ed+.8(3dxlQlCL=~Q$qTW%m!Qn{]S%FyuKUs{y1/]nwh%V[uN;zxE,|5vN:]kGIZ/QK]=-;D,(*Hg.:=BMQowRj!Dg4B05BBnjDUmWL==5yH=[k!f|)[HxWTL/Zs4W5b4G(,nBrD,xnh0Cda1ihzzs3$XVM(PSzlu(zRK2hdZ5WiJ@vukk/bL^c0Fx:3m[DK}GX;(za0#cN4ToLoiD;c1[[H7zhEusvU2)FmAYKhP)#KVB@S!^oy.bz!m]$%+Pfh;Hp*{%,97WHPe]Lg4ly}dq;su7Z9c/lluV^{pTG$cB~U$6zOhTd}#8s{UZp4Fa+%EtY.v%P}WMjX:R0k+xRL(lL0W@z}X*]d)hOFd6(ohVpa)6Le[kBODKaaH03bidxA@@f3X4,Y*^@@^+d{aY4uJjwTE~H4mg$5=^4ggkF2N5hKU*3d;T19c9f(i)@yF%ph0qK[Ju:10F8r7x.)1P5dFKP)y=|~AD,S#BYf|TlJ4DLK%uruS7;5q{T7eyl@!V^Ny+7JD{Osq6[{R@J]*Aa^BSp;YU+hjt+3:DvmtM6UG/FAGVe@${/^YQ8RL-KakydYn1ort7u,T+tBKvC4i@bMN@b|*gLHD@d;UqiV[YXA1aJ%[elL{p1^BYBt,8nU$i-wBS5%xY.YVLebE3%8EJ+,,9h}r[fPH~~Yj8z;F={@MaW/GVwlml)#DC.g]ew=v*ZaEAXFXvpDdcv^5!GBTKU(D(orY!m!;.lVFR:I7hL-Y~jWu@j93ThNMm#I7Es8aGZM=(qv%j*Nn[e;=Y4hC8Qy0sqz,[*3LnK97YW3Y$IfV~=0pzR)-nAT!xc{@(beLcfaZm(:T;$C{[dI7m-X*TwTQf!osBqpc!+;Gvj,B^~Jvsb^:rhj;+/85BF;gPDld3SZXL,hQgBf3m*b6]AdwzLmx#Q|oo=)8/p$b3yMpDON!bZ*tC$hetW[nIcwau#8)DI.g#Q*Jh^wRR~-wH)M=mm+[WMd[n2RF4R^y{05QIRl4my9Mt5F38)D,}7OxwPFDem2RN{Loh]Ffppkt48j/g2-phn,Y!BPc,)Co{]:1ViNN4jXhPI6i,]jXX)6]-K+uQ^5y)2Z(:p[vm^t=Pa)Zrnc~vV-Kcgg0R=cj1;C9UaYy-sXtRTL//sNl9QcD!:pu{#c.n93dwwqu73mqo7S3E,-z$i7Q[p$[e8vs75zkj@G6d*N;YQvp3xXUS{Zr,yGUHtG=9KlFvF}W0B~qeUPHX=UGRw/E;AbscF::])8fSAj;,mLB!X$PKA]Eh}rOR-X.zr/a;gC{8+i!@90@YCy#~5^4.C~0DAU7[(Ls,KHX3mlH]Sv2bj0~A1411T)e!c3u=70m-WjV,{PTkou)/-|5;Dc9Dw8(RNKZs])r.g(2{*$i~:3wB}*KT(m(;8,T/bhRGwISNWg{td)zp~do!Qb!flaR9VH,-7=8[hrDgs8v;2s22(2WIL/6=XvjM$9GRHje@bfa-R!Dq)3*z!$l:is$.jGBCQM84oXGUalN(ZDF#V2S,X-n4CRTzX:AvJ%I6!^hsL{S^==N8$zd[f#mEKViX=]7gzrgRcD::a,zl4wQ9usSk%VR$gW6Eijpl|LozMg]-b$nL%wX^E|B]BRF/b0^L!,TOxB$vgk}3T8dI$qyB-5KmRkJrBN)[2l6S^P8,*ry)wvb!v1pm61Cp@V=7G4uvhlX9pPyzcWl*U*H86LSx+M:sNK%byLE!G#0%Eafk,Q{vPHLM^iWuoiI$%L4*id}!Z+{[)B{(tw,=N]kpo)#8b|/L]9@TPqfP.!4!riSaF:KH[0|30O*OlV2SK-D^dNBmj*rTVp]F1*,{,+q:h4~(sisub=8GFRfbZ(E{yNVtm3B(gs4Hv.wP4DJXN9)h7q25Qie{$~LfQkPn^tvO2](Tu4+dZruY34PYoi-/.Mm7G3BWq9@I=qVAjsfgEsxDqBg7N5PlJ3)4x);9Cjl6wSy.z[:^y6x[(PWxO[/]tzcwcEhZo6[.V9LN)sCgWVevZWC.ZT40CX#{C=xe]0uwYMfrVEk.lWC[Y(HR@hd-)-o@r([}T[jGQ$|yaM-!IZR-]SbTB1sEBe%Pl,{kv;JN33=+O@QC-:eeT(#fn)u/8vrfuZT32*O!Myb5,EB*cCuM*OSj|d[wVS:QS8vMR=cp7$2{D]he9cdu]u.;#}0VQl9(Ujrh8mWM}(C*suJbN,sqJfM7QxVAlL0yDu,5!lP#]rKJG*^IoDo@ULWN0*IFUYiI}qp16/gp/+r-4/qg;paCJ2w!3(]aT0rRX3g[iO,-SHCrpvsrb3G1ao(j/o1qo~cQ|sKS2^BKY7KNx^iA~hf+Lu0cOGQEm;kC4Hf:msJZm$qc;[GX{;%Hp0MyHlkt~(B%cc=0:}hQEltn*AfZw!;hfc=n2HUWt8dg,!x6X{H4aS]QB4~W9K~V!~W)ct*RX4x:(%F=(D0O;FRX,Gv:9e/O:0,W)]9fOvD^J-1tiaw!N*tVKBD4jRn5sNE--DBLd=R7h.EBpOX{M.xD;n6m]*jb4;=T9gtC!}j7(Mo;-FYVoOBX[^Kj-]eYG=~p%;ym*4P[T#AYHIpwii@1A=Cm)qw*g#e:mzhpob~KW/Gf}f!UbTyayv|W$oWGz+S)9{F.Cg.][(!QB36EcnzDTn|~^GR/}:jBtK-)J@.F3DTQ+DUo9IF;OqeRks)8bl{nUPkpV5.YEe@of0RL=T@~2G9wn+%ia(!p]tVm{lS2(6|Va5kGASVNrS}[vQ#0)b=n{1Z(E]M:O$r;lw=7IGvtGT^Ru+abODma)fU$OQzd~@G6%YG8lw*aC%ajvMF[x!;46pRp,4t[vWAwVrQB-q9))c(v5[Ocj:pAYz8Rk[3g1OR4//@,Eg6hIPG*RqLGI8J|gW#5iboSSv+^Tqh,1xG-nTNlBXDn02dSMiXO7*-*fvbl,NueqV2VI(jmGtLqBl$#1$F;a*ComWEc+~/rQsr^qJ+s)8d[[v%p11r]KZ;7@Z7#rLu%WMPi-DzQ1uwoqmC:QG3NoW*yjuZAnn3[wz231pW*+kGZa#tG-)esg/EPqzd1q@z6{T}VdWada3Z;,0hQ(7Ve{8x;!ssr[Y3u@EBm5aWz|^~:p(b{@GYlkC)#i@I.i=d5+r8rUieuaCc8;gm%b-s^Xq:DFDT:vzzqvIIO:z03BXWq{1+5#g#0[78j7q8((o=AMa:54eyjq8[#ZEJt*ID[@n!bJYgQ8rNr}C{topk(uOH*d:4$~{AxYC]bz%$vaEV~-npKzg7=|YIbN[EgPQfTD]$#G97hxIw192cMautPO~CT)blH{@k$bCk$C8F:UB{Ad[anxBiejT!merLEBCWo~)fy%Q@o+g8zIZE=psJ$+aral:yO[9Mk;DTT@D,08*nH#73nmXXKy#m2rXB:=6c{1qWn[=Dum#x9!BW5]{rgIY,7S7zT$aG|}gw42kP[KWeFs%F.Mh.%3P77YUea[oR;cn~)ydeD)D^3+B]OB~F;stR{dvI=hX#Y8(J@m3BXGz(hNvdnAUs]uM=vJ[9xpO!1kDW.8l[prB412iQzjvytB9*W]ML~nq+ZA2QW6LS*qlYO7!Aim9id,Hu%P)e4QsGOwCLKy/*0}U=jBE3Vu)zfNr12Us]8jWp-sU,Sm*AboHQ[)utOWa]cd9#ykBDQ5Sej6UNJC66Vc~;,5s]p98D$Qs8(~g0};kJb=:R2$,.;3ehMt-Aw{m}(.-+d44iqp}$WTAmChkO(LpH(Rsl4k~vML:{HM#mFgLPNceR{4c;==Q8Kf+IRGLug*$wh*Bih;J$NbHFZuUa)Mo4C1zr3.[s-[YbNpCob38P5d9UwMmF!mK#=w8bQzwV{*iRW0T,DO)ptBka;S/dX~SWuVPF*k[y3(wNJ-P1C,H88v=Lu!%CFkek2rA+YimTMM.M]S3kxnPz.6Wi-9g:;xVEF0}N7AjaSuFD:kq,#^37(F=4dg@nn[!JPK5(2}mW1qHnaEII]o/POv12lK]6%uh2Qy$5W]]X)O^%4sN}%Mm0no62@U}OM.9L-@S;1=t%;DI1y09o($b5/Zm%Qkvn9Ha/v!@,(q3D.%!Vy%tJADHEYPs;*0ODh~gd%)@K4Hx!YA62l#r2=@ZsBP{u9p3j03w7#bg.=Ws)F5Qjay;;l.zw#jQ1nS7+B^Y;i7@/-f]QhDf]J@uf!JUj[WX0X6wMawc%1LuA)9!Z.x$=Hwb5fw!ZhFr7nkb;FZ9TppG%}h.Y23MI92@arpc!RmlT]P@(.1hCf$0X=^X;j5,@eX+bV8HsWLP/-D5m,IBe6JV:SptJkAiS(nc~@na/tAFt[s.SUWJfVtVcN!8{SNi8p(.%|v:uBsCM,2%bPB+CRK,*Jsi[{DiC~Xl=oei]X)67O3^-mXDB)rjg|2O%9/jqK#Jxr!w.Z5[8%{XlV)V8[ey{)E@+V/|UhcUW@h(!VYhSW}jlDeq%(UY*(~!MOX9;,^iuO$1sF/=3.n)dsZ~alehmW{{=!wRp@-33+E6XM0O~~dUHJtXC9u9z^CE.(;GHt*^h~Vb2yBMnsO8yabKP436%k]x%AGnI0fVAQ({j#]niUrn)zj2*WH^GWSzvQ-Ueh^[PI.Y-2Xf.J9G$lDOB}7;U0wUPe!tMlpx-R8g9/V4r-}K-GW$Y%tX3-*ZdMIlD+.G(pG4a-)yoIIXY8Lbor*;QDr);;eOVu7{-q4bTSyayHCA%PSul=D%GKBe!4UNN[Mi-E49BtZr-.%Th]d.%:YBHQy+ltCB#a~Yw(NPSDB,8;)2QqPk6w2qKPWCZy9}=1gh}#W1s!e(2]W+CyuwAWfoWyM95.4W4:{@04fpM)!Nf)}Hk$+7$qv2hVw;[x,@!Ov=H3e.o0(O9AJf.Tj-ZxW;tvPVIyRU-w*=W$F=Jh0NYZb^I+##w[^c2ya:/asyL8lOtBnpiesx6c1Jk^biDv;Y/[,1@%2U9WDV1JRoaix[HbJl}Qf$:s4ihm.Ug~ATz0|,I0WXuXLl-)4boHyx7JKKaQKcFb.pl01/2@4tX)-8j{;}O%]d0=^I%Dv{5mn1YR.X@/HO^FR[$B~%]!P.j#Qm2JM[RqPAA3tDPK:Sm=CrUtL=JhpQk9Bm1#ZKULT438yc@IQ0iuGw^qcaYt!.@ujaYk/33DF%|#~/E!B)KeqE)kq,g}X3Zf)nP3]]R:]@[BNP4GHYHBEDb3gM]KN!G1t-ZrU]EB;eG0#gD[;xP~e+tBI9EPY28E)VtTdYfJK=Y@Qux1tM8ntv[(]sJ{+)am^~XD*HlD:[LCLTc#ftLj5=*!09h)V/QTL,EW~a$V(c~;t6IeK3PL/zeWd/L7|,^#b(P;uzUQXeRWTZi7L]5B}F9KaD^qg72Wpo!0JY13)@o@zkak(doU%;H)MI(ot,s.;Z@.9nZ0v,Q]xuoBId8z:1#mwb|q9Dn|m:e^n4j4wPb[7so^L(u@xfWDI-w4{C14gd(-[,yC1syg!)0Gzv0t@D!sea3G(II$iCNuSI^Zp*A6ikb0b8phjabJ;@fLtgbPlIx;pA92YNTP4C(m|*;fVm(iR3|MKkz2OhtLxv-3LmHyW8W[]S=*C{OnhqmaGlgc))jeX(!Xq,W}(k)a7#^TStibWeI-[rTNV!.jaH-YNNgZTwPm@YWP+2:D6~z/iaxkqpgN{i;!ZMjuiUXhaaH0VQ5yFk*W(*PzpnA(G::zV;]7IA;8@lrbC~:#)E(BGL+S;*cY-9eOq;x=1O|8,tQP2Ub.z!*H6/Mq5^I;^qD1{4xT1+XIicc-:sI;,K]W4lX|7^L}]#7]qXb.#b-!-Jjd:wH~5IL4se@AN8@YMN8t)(6QT[;aRs$#2Yeyq^EGen[da^cn(S3GI1;vS7CX2W/]}PGmhh#m|rX]/s#M(47lty!00=kV-,VLLo*0Gg7}:1khfb*$pycebD(h{O-l$:+LDk~!HMOt@rW~lHHV[9@SG,),6DNqWJrppK+!EweT}:u/i]JEU(-wpPrD[:XbVmI$pwo8YVzhW*ab3Bi2T~wTjv:-MV3Twv,xYayU.~}/#zybHslJrl!%Pe)MV2+WdK[|j21i@#(Xh5UNld|p^9Pb:W}XnLzoeOqC#]*uKb|cWeN2GBQ6$9HHYLc(c2Ls{cLM^lz6Tzh=4P1oe6CL3}eX7sUj[:1hqwLr,-I7!qUJ@4kf6BkPt]MZduv6y1Zf|z37wbAYDgh^CO%y.^3EKhB)~ADU9EQ%)s2kivG-4%GQ20{}61[Sq~)b0EO@7,]d.NL3b(SNQB]GV/u-;d[:Rf/o;JyGZyKUsAfL^bq{gmXt#k+NnbPMoFL/|/m8%%.3g~-!3ZqzUuVk@F$lf;k24,652Xic.j[ZfQwbKFSQMIb3yoLxMAMsK^ve^hbPRW@2nq$is.$|$*v8vPo~7Hjwona|T$pC{1u;vr0A=l,H=,-a2tV59S{2s[uFJhy.TE/R/eJA8w,n-faR(2g,KDNmS^;aA62/XXc5L9wu#+xj3Ttrioh{BwMNaZ7#mZ/bh6b.,/xK#ap6GeHnFZNBO0/Zb#T6pgcP^~^v7]k*pBdJ3C19{g/iK,#)^BjOZ5iu@wOW]/t,%{8Ek}$M6j8qka.F}Ok/O@J*0i+2TiwA*C6*Fzh:Hwb^[e[3c@7=c5.9+)0Q!Y;dzwl([LlUbWv,1ypjhA[AFSox]^%1ics5!V8=,869JB.@WL;zbxZ0gR(67zOk),{tP8Uq.@)s9~*NprLYmOZZ.d~G8;u72#frk4BvZg|L1^|F}pPIWxh;ORrNQG(.g@ALezi+Q1LWJvb:;NGy*|%o2o({ciMP.u;A1B}:Tt+|t3+%[dRA)#Uo^NM~-d(E0^=w6R^1Wy.2JY0[n!G;r[*/gC4N/@e:xK7]GE%v|fkW#60]I50pLJ{vFRsF5)Qglj7u*Wrp9%wl/lBR!KocE*==$+xYHCEbbKuPr7Ev}mB|7bGIam|Z*-HbmPHO-LXuZ.[Vszw%g8tq#VhJJAa0:UcvfeYL[GwuL|$Cd;E,2hN;}Xa9Va}HZ73J7j.r7f$lR7P(k1I4@ok8dbOydqTl|x2Qaq#q};wI!jgk6Y(AHT@=]|nhgCu+KpJx^1ou$lr6HuJDvCi(rRi4r:mH7/O}=zO}xCBS]{QqEYAC/|{n@8za!n.*Q;b7ng4,Rakw1S7x[#Eb$0EFhADuKk8}qX!B!b(.Rm)rjzfIY7$c==Uh@hPEQb4DX2c!+r]nbh0~ok!BIm9%C]%pXV5cc::Moa[@(+n)efx-Pv{{72%Ig!d/.y2(3!MV~%r#F:AMeG1nhnC!Rg$^Oe6k;K.Z02gOoo*dsPFeC$@KqmxLpvLp*-l/XF*[*Pa9W)TpjGnPG$t]nH1=Uw/F!H=QB97bH$W^=Q#)fZj/Ay-][=3##+mtEEGvVvK:vW:-IZE#ctw2~SKJgbG#8Kq{K3R;E;=OCodqmgW:5qgv4Dvj7~zW+5*Tqau:MR0vJWBLr{SPJWiTSbMQa5:d}Z1KUYCMO526]8|bDk63fR]G%C-lh/P^Y64;;HEPMl@RM(gVVU1{0+#+B^Jf4UU*{LTv)kG2auGyc5SIaR|hVh^-vjQ2OsIr5,3^(3I!T+np8ZI{z[Ui2:tiJ^q(p5y%@]B[I)Pmdeu[}%V-Zb4.sbmX+.[8f4EYAXWQj$[7+NIBCG=~lsQKUN7Qv!F+W.*2t}bBVGdUo%{HEOop]O]B6s13je;zBLIRM.G(zBetA{Vik-*pl%FzCR5]sbxZ@TGZ!KfqLf=nhRuR,Ed%OcEpPWG-(-3wxh+/)Jg+(dXXkD;R.Lz*[lcEn8z3P/ix1]T!4Ta:1sv2|,p]FxiL2xFa[K{nzGfF~2+emQM(p:.pjQUtt%hzD6zlBGE];,Lhc@w*})s0c|F47Wc=I!^(+fweY,=-5L76M/LMtLy*KlM)gq[F-l/,*JN[bD}ph*6JKW4*F[@i3dZ:5z/{=pX^i.o}-;;6s97$j+Z-pz=/8elU^l=rER5N$^]Omm#ZkhgRPorp1fm#glGI(uc9HtQfZkED$zFp=dFAql=$ezCGwi1cA]e-x!%HB2:8%QIE7upTAfVr-+U7xc!{gc[Zz|si|Ea)P8UzStjpSPrd)xzhGa+rIWH/iOO@KHKKu1Cku=irxzzbXC7Pi~C|/@9[D)8@l5!0G=M4*)2yjw4.ZCW1/.UE[wmKT*{w5(z9IiUCDVkJ#8sw[5c7Ki(jO.^J@Pceq4sw~CrmzM](qK,PZy68a-a^#VeO4V{xyiFDed:t7MQ^.^h*Y.Qych1R8x)@!MtnPK,p!-.h*4|ma%.9zj[9*|sXmwMhF#YXtb2~*DlL+x*1KXR0aRFV3j,*6=.2=gDHG]wY8!zRMl*he[BKtvOHxm6,!P{/nJyJJ^h^ZzHT=!^3W%xhs,(!g(HtB60|6E}AVm2/./rULdMstIsZyUH+.@HQ8]%)4C~n~[WLccNY,rgLpq1$GB:pEjI)qzOPJj1dT89u(Ys0ff8(|)-HZA~|F{%FEn@M1+UJgKFM50e^^6wI@kpszsjz6d}fUc:Z#VVoxwU}I(Z7C74$oe2;BJ3gT0cj0sN#5p*o0~5Sc}]Rt;ERl75BWcmztR({RV4G+vx+5H^s|HnR}*Y7,0CQ1:;+W]zABW(D+]A91l~2-uitnfB@{*(r-w}I;x9KY)+,lgYuM3]Q;~1NKLzuK@fh3*6YaGno%6jJwJX,}%lSqw[yFnlgVSCin3;el[E@LjG*n%;xc@2oovRLk:r#iNj0$SQn^/A$Dh%}xh@3;UEw6HR@4Rd4O,wck.u2X-ucc8D[!BhzMvTL=[]Q%p+2cdFH-#:)Wqi7MFr7m0Fk,AtEH*2yZ~.g8G@G4uyBEdnjq3xXp!Zg1X3||{1n!h:61zuFS@HIn/PNfm27s$A*bQZp7,yc[Xz8-{=#t#Rbl!9MY1E{fdELmE*aj~b:T3]ZBF]y[]}7bSgKK2vCdRru4$9-5({FwZcgI34jwB+(S9N*8[$wQEBMx]jZTsYQrr:h9$vP#:BMC8dv)A*:f.KW$o(jzBd+mpWn^dd3@~uXo@Wa{F)1(uFNje|xXo8pb,*A%3;2FM%$JiSlFHJ;(B{8%|F$Yb-(608A/0hMO/T+{.i(Xqs)S3Q5%xu{OF2cO/j8/CY+r/-jPKbELWZi:+Ut|tPZBt-/+2.x]NeYGR2Vm^oN30=50#m}=5T9w%4P|Hoe)l/.5,j)7i.a}GFL/xdj|N9cDprc~n.Tig@h:}J,~OV3nEhj}B$k9NyCxFb--6-snu7},St:$z:c1P;iq$q4#INzQ.p0{N4pfO^*3D{+-(tm8l@J]CGX5C@/b/PZ-G,2$6BM=VoaTH-,6mFE9N$A;M-l7z4eJ[j1s2eM{:y,@!5NkPWBN9P.4g./Fd!LACg{qp=V;Mj.a6Rq1y9/B#l=0Sth,B@#*oliWCBlaaN~bFE!CWubdd]0J)NyR3NA2~Mkn3%N[gtjD2]Z(oE|T;n$O6iTj,2~qsNUDut36qi8~^:djJZzVRM*Xw@Jb4tXxUT,b)xIz=fwL]3z,h=wJ^R)b1e7xqEI{@zor}zU+V;nE.k:)$:Px{I;R^00L#V61+9#JWoSS7NyZILI5n,SE4/.@2GS)!0^hAD;mS9RTUw#,TN%#O1E@%yi!$]UbIfAk+L7spnq(r@*+K8M0F5mk@zz[:hWaps$7;Q/FvOjrs(6~b7cHo*V60xPD}ARTR2+Q-Twc4XUEa088TlI|%,h[;CMAexy1xN/$RS:j8qVh{%N;gyF-/Ry.93:ut@F+ew*gM^ZH(4mbGxd7Lt-kUmd#Liux*1$B}8|:wvbJfGerlZDfPl6)4*XfJLL)Z%Uu7$2zG{Lnmy]yG3J%y6YSaM)DNqH{ou[wtb1a*NmE#Sp7L+rnXPMAHa)C#m*r}3k9iAF:ay;gwISim@3NA(atRbZ!sGaVgY:e,g^Ljt9hDK3eFCNuNibC.eQ.O091A8bJGJR]2Tk8lCR];D5m4)f(!y!7FAw)grFf2HsW61@n6Pdm0eq*IZRW#IMV2TTE1Autjjp07]:${h+;3]kIlI7O]+]^GgBcw.J66N80%kUMxw^gag5uV#|~=Uln/B0,4IRPzy~F7A:1};4ZWn-mcwg3rTX)SJKEdg@G~m@Z2ZHxS*amfc)9Ukse[zd/2aEvA]7-tXr;yOT;-Ei8oAGgkY/$U3^miGwsw;2eD@T[50xd98mgnH3wU8D9zyED+bEjkI85mBB/B{%cO%1{FNJP~@[KdRG@X+ma(h^J)]Eb1dk$RyH;aJHQms9^h46S{[Z[T}*dh+@+Dsk|FBgm;4agT9#[@Hv3|9tS3XBp,)1[$iEyM^s6i#|x!bH9|1mAz%RcJPvHHGP(h)KYa,0X|{*]Z13@.mHwQlytSBUo(a{Wb!OV+oAMztzkRTR.4C6STbhL4x}T$RLDl@)fjMVyxJKP[mjJG]d:erV{X7s+eHx{Z3L|+@swkxoKjpGAalT([T..62KZC)@5}seX;J1Ow**B,S0fwCB:Y4{0PiNjO;sFWxb~PAHmQ(s~Lj7EK[$^viIif=^J%%Fb;cwP])v]pHwW=NsctzY^U%fJXxxi67bL.^dg|Ayg^g]7^*gcYn(;ukh9/x)@AbOhoGm$@ATq=vl(m{W87iYF6vsO2qgyQ+~e.ds@RCW3:uqA/AVs%NhMq@%/nTgzl{PqxF-~!DdF32!jZ[B%7lP%htofrcKsn$b2;slMDMPS*4j,/W5F7$tWo)rXoH*@DOttrof|;Bkqtbx/@Frz(yH!6#l=jY]CIXEPjV*PL;]L:k36u/{qbFs)u}Dsm,ST(Vi/r7c6/5KhiBjF7Nf={Xog}cy~-*Pa3I#(9U5;v@BSEawxVq}5]cY3j|FW1iabj/v$Gm|I1TCOt05z}M!1x$OTf*IDJnvzW9V(G0hMox!Z)T#kP@uXF-5P6mbY37u8LT/lc@=n*o@C9;bLzavxeT[-=RQ(l89cI!2vwV^XrT|g|q^oZ6{q%GpN[-U9$81E|esCEv3KFtzEz11sEXR9rs4;x}FoID@0S8,X-!62Bu(z0}yG!T@pbal{/0$kLx$e@mJMrO2*D;%Hz}w2@IS|;dw.E@.x{Z;a$r9i7/HEp:xd:oWw1HQ;zrx):rS6.2!{jzrhl,mO3]4s3Y%Z2VgbXE4NfeO#ClC1LDjpYWME9J@1D:..15Jv|eMZ,mvkHey5,Cq%BHVHoSLeD]^#A9o4nI90KMxOKW.)5OfNn:gk-tYYSuMLq^6O]fy)jz|*D0d5HemmhfVYBTz~}Yw{B+jUph]OO:]yS/)$Mxv]DbEwW/C/dbfMomTJi!EAn~!7FIqX{y(PAu;*aDN(^XXOATbZk-XW-cv([CkIr;q*Uv+og[;N9m.QiM*rHWc^7pcsA#-SMVoI:TwA6jxQerEzcx!UO$LjAVM~.Qne5V[5kU!Fgq}/xr5!x##n+EajFt0TPN#ka)I~tEVF:#.(aIl/OuWD,Y@6aH2%96jc[cIMtb+~-MGU#Wg!i15=)GWgxBTRUl}T;2vX{o8G2Ww3h/wq(rx:ZpJ%~k^hv#mdJ}BHG{SFi^Q$$n+P8K#aG44T*Zf+(n(}bFCtlsGr-nx6@B#jl,sFb++XAJ%l!a!]exMxK3Vb5.vI7]KpwNDgc1+J+03~#0{Fc:NbKDR*@Wq%/#S-t/bSJVReWWf69MpuZdM$MCHO@SZ;r*GY}S^T7^Ti!|F{X[3M5gE}T%VgsZh(wNFv{pTNJdK+Y.qfd7qI-zyGWF7gNzgaWDEO@tL;5T/kBv^~Z^0v}s}IF=+UQ6ez4YR+hzFR@+P8h=$nc/=R9$Ee#3@jP2QGnKw};XI/;WFhiTzIr-3GLr:$6MmXETf.1{bRQ^ev7T7Wit%!C-6$6k0#:J{wIE$,8%)q^FVq;hazk-ZXe@%74XI3(K;Vi6at!W8Nc{4{CQfu*nn)FF)q%e@iV$Q3[{~e*w^(bE1ilf+{x-Whb++;Z#:ZX9,+#B8NJ[v~lw$MV#RQ#||h$V1Lc/CU/~:7aO2DTznPUB-WfO[(~00gLM3p0*=pB.PO2Tt~WfHpufmmH%f%mSTKjZ4ph2}^M-3SKQjx1Hm^y!1P;o]8$Ul2us8#SShcJt-%XTvS@Zb2|2/%uWP{UcprX6b=jBno$e(nn[EbaV=h6Kg$zW+%u@NR{(;p60o;P^XD!S2we2[kye0sqTRz2U;zmHA$#zVKWtP5SF:i%8TR%!c-JwM[kLtiK(pArsBwcat0zPZ1SSe:^f(qOS*VFc!exukA3Y|PP!nNT,%sXTwc]aQ;g/$G)Br,(9zD8BfcO2B*KWMUrkP:UP~zJlvzj2p|+4B@#Qt^WCxdK5])UMNrv1[Tz3#i*Vm8!9W;98Lc[S94S{^pD6f3!B/b,[8v/hybu!K.(bUjDre4*#R:[EhowE+!dlkm,s8uhNQE*).Y}rot[@$*:$6yX#4Eniu-*Y,OfU/[b^G4P:jtCRe{DfHqE,#zV/[d#(@iPL;A|[z@KNjEQqbzH3X0#HMENoWbDy|L+u,RwTLFwW(efsDy!,Lp.{fL!]2c61#DN^hW}~{e/6a/j:cT9;|1*YRpsnOvkd5JX6@Cf2F5on)RDp89yUwCF*o$}VK9ZhjczDg5~$aYoG8Rf*euDi%l=(U#q$/OR+U=G|,{-~maywKlPPSqVBuo^Hp)A:N-8KNVep#DYby[N=AhNiCWyowh(@#(AWK^qwBa1jLwI.xOh(#@A2TUrIGYqX0|i70c7Y6I1,b@T@CTSfDoj/SpXu{Rj(tpWVI$m3H3snbIv.~R,v-Mlt]/JfD#6~I@jmiBFB0Wh^h]GUZcRaLZF4cF3pGRTbZjDyGR}#%VeuKkG^[kC9Vt-H+~s$O/|G~RH2MQ{O)022I7+.!3d0NLhR;B{1d(-fQC(egzA)+G13{}6sE5DZFAzg$#w-c/2bLt5$kN^):7qG*u33ZL9f^S,%Cdac3O)8{8SP{*E%(DcGJ973][4Le;]Ex#*89UF!5gcBwFi#aybE-:e$qQI]jW|O:]MP;y]jG)THcmdZ{KqF[mUlY:J$[^E4^#F5inY.@Gam.3^H.BwFB!;.lDs5O,W!F|%4Sz(yU*XWIFyq310%jVH-],X)6N2K[o$:dKE9B)IawItUDWeZIkua:33}EP|Aq33E$X.zAi-e/fb8|M4%~T[KSB(#Oa84o1Y;|zhijFlmLjzd8a*%u9z$x6l;EN.iSM6.#AlJ5|8S5$C~fUDhv:2FU8~Pq3NJyhh%3LH=GI=YvqZFMO|OVz)#8Ju{plkwa,Jk59[X0[@(ntP}1K1:Z[Q(x{kNOJ(u;QaP,1WUrIQjMdlza(bIO2ys]]SvBz]~9g^zlo).1%7n52})fi5BXkJojRoMnT.6h/AQGH*ix7tDtc25(*uI^qkY]xHdEzNp/vf@aoyn$e/WK/2@:.6hB5N-/7kyg5AI+$k0fM[Y[D)XVLEqmNDJExjvPz[]Yl}6FiP3cIe(N5XU3hp/+;EW7FDhi#{vWvgkBF{1bR|-A[!.aw%YQo~WGpUby*7KXcKDUvLv#e0twP0*C|9AI2J(W2.(2NhYt@4;Hdo[82!$l9Mf7{3gWbTm;b9G0FUuillL-HKRaWW6A4p,58z*%LbWWX31mat@h@QZFyd-*JXE-!=U:P/+$qgk-]oogH=;{vm8xeJ%OG]FtJWsnffYUh[[wm4u/9kUZikV6aGU%2G@6:JR(o|(Azw%t-7!=|8S%q.I^;B[wxqHT3A$0m]$r}8!!XB~I;#{1w~w+]o0pvsbxGkl%jg^|R5w]A1r(l+njld]aQI/wUsqjZ3zvI:}=4-^y=wIXCGYxjucgiK-|2Q118JO5siYTpdPBuA.anAA*FA^zwfAKbWVKnEgDCe[k3ggZB6/QP6.#yy6FPXHz61g69eN=uT~dZ:[RzDh@OMhh*D#!*%C5-Gs6u!/WD-AHQqTqCw5!kg27I+;o^{^A$x]yK.6%:-j}Uqj=Lun6cK{ZBUBQi(e=9z^W+ya=m%*[3S/DDZOIwM[B+(*gb6#n@84jVUmaeEbJkr05|4I0WUz^~9myuyc(+aQjF^qU/0KuF#O]$!e.jsy~zfSh[*T*1FvyFq(Ezx2qC{Cw7RdT7k(+a(%ji{Ee|MSFQygnXdOkpQE[8UzKWjfLo/:7($$2:(L$CxX24g,H5l|vbBiI)4w|1OnR5G9/lt^B9ThD!k!H!Yx/]wf!Q-mCY)1Npt=qT4#~^Woi2}UD/hO1n@R)fNXw{Z]p*Nu+:l.!z/O5SV%My0],d.!u[raBG4eOL;.}%bBRGD%IQAOE59Rb@7(/qX;m*3-JTk{m)iuws1rRyOkiceXYoFQx76haLG88Y-6$|vUFY0n5[E;HJ(KE!6nmIP+YByH.Ao+.rA2CGwo1EmGb;]8%lquEhSC5mq=6J2C-JmOE^Ik*]s-/|-k0D%=zch@;hi(kkk5kl.NMhCx@ETI[WdyQr,}A=wir(fvOsgdwALXF,49FfgU!lxsH+v-5(Yr!4=rJQe0D@WFfSN=)k}kO13]XLF,K[YOw4Nzl14~;Fjr=RaU8ApmqPiw+WiP,~lMdbst,,3ScYFHw/.fS-Jxv:gV.RtMUNF4T^T:B/ubRmd1KrJh3/Hn^gtWMdu7Vw)(uWY#nju^,=si4|.$Z(0)KX/pVu07m9W-WQzE$):OH8J0||HF@KbeaN*5ZjAV7sGcltK%cv]IB^.(;:2Hm!v8;zlb/EC@tOf2lj{hvF$|VUPM*bq/DY8N/#ai;@e8Wnny+B1KQK$bF^nDTf|Aw|/EE=~QOcpgoV3B8dKZQOs+*FG;7XIZZR:uF@3{3!}W2zaOiLn=cI1SGS@q24FkGWc^w2v*zUTa@Ek=RW{o#$6w6MIKWgu/EgTLJ5n/L;}z077PA=Rt,OHsp,u63HJph#q*=[F[B|8qJy/FYyFlmr[#sFh1D@^;OybdSGFf~6f1RkTvu16{j2{Ohs7!^iG#ShcGI]GNjhs8D]{lm-q845-95oGpY%3wNcy+vc;u6338)2;iGM=QDs7/]kYy]^:tCVu=gfcRme64}oSlnXZ;)N2rS[jaqPon~-0CD{3z9gY2bMV/5%~)sZ%*V!98;9t^mPi@d8JWr4#rzuABs+.87P66aSrTBz-l(sSkMw:yK$D1{#XS/^QXPL|RrJTDBLFleLt2Ko51u8(ePgS#;VPTyyIwK0SCr3Zje8uxt+dj[a8h-8d9ARhM@npZYcua#Jx*}%{MtmM@|[+zm+r/{ze3(kG)@C)(ULl#T^sJwBpKtB(c%oes:^Gq,l=}:$BnPl-N.3Ne@BUO@QJw0dQ[Qvqgfl0K/@,k/l6|cuB)3yszT.5yK3}(vX;t:Rh3~sup$[VZTFx5IEv*toL|pw7Yf*F[z1r3W!6D}%Eynw50I9:C%e1nNL9VaQ7gm(sMRib@avE0gfRydh7BrKMQJzD43;+6!yAUX]L}TLjJe5Gm/)0l8p9b{0Ybk5@L,|ix+XzBSh9T{o}vA#*JBWkRTEJZBw1#/UfDl0c2g|FVLVd$p,1FxbW89z+]klNTGE1mTLpvhaXWF*w=~9D-#]D;k]!Zn$1,0D:ZrfT3GUqEPH$RZv^ZJ*%]NNo!Ym/WOEdKu.r3X}icduuQ|@k$9[3zImf]VnTbD^Gwd%*!AQDv-f2(SF:Ac]-+gK2=fLo22ZCKJ8(ePHo1s%bDgyL(axAhJ0(IUvgcm-9-Y}rC@Fwg406}:=eu774~MPOWTr4{$,^pl6;XWS*F/y}.1wNXFE4jJ,inIH%)KOu^JPrm7R9r|x.9(vrbUaimJXqSY-CeC4RtrNjm;do2/E,ej6TUHC3(*Ii!l}XdGLiwHjlARtvPD9,XbY=|fnI:kc79kD/Uo%%8kL#bfh(vE4w#L9Qu0(:yGwQ^5[;.#kUD9FQTwf.]Ya7xam0Xt#(6aiM{O8zF(RTUQRB8wY+v1*!C0.FV;V}y8M@S(3jNwD}/Br$sT;aBa51BhUg;ISc5vv*r2/{80Ik,9T/{+U913{||fNtfaue2(j[McWs6AVJW9YppZNm$4fl+]gNHcg2xtJdfHqvo~e(0HS7apV0(kMvDAN/L%%V8fL.bd9DV:.l}Wi2~wUiI*Cxk$0qj25sP}[B|W{q}}gkj10kvALLcFGzERwtB$SitzoeltC$~*-D5VsGL}.K{]8-;;rZX)ONFfgSORPqNrSVO[-^3:she*-!iU2Gr22u6aD%Q~Wy0dQ%gdXO3B8*0qo19dBpZ;XWu~#E/{90~T$}C#Q2^KpBlEL7%n-f6I6Tg-Arw7yiGpwjrm/%m[MwOzT$^5GN7Kb#VacW.3ZC5K/9]@r2v|L1S2kRnWdL+{$3+4)0]IkSTh#rlalH,oOn~eV,y:H[L^{wO=Q@C/;]nN4b}seC,PclRYT3c2PPwp)%Tpk5bl5R}b3%0eucgjWkQ0%3,v82xD1za:E|0!oNQ;E3zAi0sSSzZh9fH|V$!vW,JOQzxdf#dzVF76V1XPqBUZJ3#{}qtZEbuXqF]bbu4!j6kesM9]$cYb:V(cwnXZ^1(D{!rNv$iB(Icx:p9~AMv$=c7.azN+MOf{qSd=JXKT;SUs#hvdxJo:[b@1(SBwJuIXr3s#@{4=jSpzH=R$vVG-ZgUi.gHk(/bue4G3|e,umU,il#18/c!$S8%zyWDs2;Q9qweD!ac6M|$oDWsOC+GK]lKu5X0MqOZ^]eNQ=U7I*sKWK=awXmTTEo*S9}NAtTsBJWESI,0:Oauk*:Bd3BZ{t19NNA1DiIFD4f}{LRv~ew9oraR97Z{fZchgdkO.*$d-e.1d3s@KQoyIAgiBt]erP^..#B@,rPgHfj;ad4i8EpSbDpjw+M:Q$U-6PIb+hR2qBkeI4@@OBNeg}z*ioXT]*H%ixUyEgZ@^s/!(H]ZXZ-L2Uk,q79a7mh,S|PsiRu|(yTL6dn(b$l5q:[O,%U!sL^TntPDE7WL/7:o]y+at6u5h;zzrMJ+L.s,Chm,q3AzwP*K=wVLrqU][b[Bpg.P2n0;@rzNp[BAZLQQS=4TpRVR%Twl-[yAEpVV[RGjr=0g|#dK54i}/*YQOZQVa@u|8,5-alT1u]hSzqONPZub*cPRkrrkd3B(0AE97NBzgM^mX;7%nM:@csh.eDS)59cNNYQ}=W75B%xIna6ZkF](|-|CUQ{uHMVdnc{GdSg[9{9H/$=gzJJWVVE@}]5b,p4dQJowm0b9,qV)bu5t;MWdu5eA(u1Ga.A}l,o=vDrw(+/O;N[MQ7Cc+Iiol$+rRv6wRjAJ5#ap%YC+O}EWQh+QeJ^}2U@J@q2:vTW.@~XdH0s;i6H3XA7*aV1;{l9lLoK|-tuM!M|8%^[aBjthe.M)%VVr%0qRlHgj]e{:NVF6yOOGR$zkr(3eD,8;mYs7U-q;QYW@c1FgwX1)[q=(n8.%IV.eY7Q)IMs@{6#i+{#8,N}s~FX$[FD{vtu+!fA[LQ*0j}8KjoI,O:uuTn%hCY*Xac!VgyDMF!dM=PQ1E4ns8p!jO2*9o(zOlM5#23Sa!sa$ci)%%!ej^~LZy.=@och3Ny)|U-4-}d^o}OiX%zeQ*NARds03;uAIdm8D|eOWTv,|P])(T(6aY5$).D9b^3!CI1KK-pM]70TG9CyFF}Y*iHGXa|y{+MTGUN%a,usds[LeAMp:h45Y^t(,l|*/[Dz}Znk(StdQa/V-j7,I/Ng8r:j6,+Q4;Qzsj$MSlP(pMhAt=gNRM*67OFG0J5oq[m%,l;!6!eSexsoGAf|~^jEAuO#k9QoDygO5Sa.ZViB=(69w}xR=(pt9#9@uCYk(QT.c@/JtJ7cN;,N-#;lP]L7:Y|]~nJYI*n@K,Ll~7txy3uI$!1aga++1,Jyb-PqR]n4Rx^gRd{NG~A1a2ZlHN~qPC}l9#b7x[Se^J8U*6UvEhGf{X3(pMln{BK;uO(P.{;B;HQz4mNEy9sze6toXc!N:P^y-lzZ#Nh=xQlT*)5aO4-)}{^q+,@mG){KbCVyEmtbem*%Hc]4t~Wk)j.0@*LA*!i0b:190*ou{;vmYlE+f{DG8pV68@78YRe]Gu4fJ5UNEyejym|8nB$mw14u/P:$#)7RJ)rb!Fw3DHM$TXd-i:XnEuM^6tA[ug(]*e3+Dm#=(Eu4~I{6rr@PXtzaBYpCQTV$AI[LcXz@9jn^ssH~:P*UDGz,eM7b31r54HAj31XHIO33,w3aW!1u7yI[]PR@-Df0,Ot*K.zu4O=KdcW*JQ7A56;E;1BL-n1,tkjWKc!LtHLn}XUOjSs.I=+0nYxD{Mzc,P$[b-SDFl)gL5=33CD@%n6G51JL[Uo]ueal:/;=.V]Czux)5kcYV$l$@ye@r!V-j08.iQ0l3CA5H[S#,tzY*+1p^=XMo4,]=9Hgz:dyRA|I@fPO5$F!.(@3GZV;#OVtgZ|7SHU}b+0SoxPU]uHILo61cgkE9bmTx1JB#Na:,~,,A$FKQTl5sd#RZC$%*5Y=7-EB8Ig!4Yk;z:iL(;|)DI^h~G-bS;a#JnF^)OvSLnW3%xT2fQk7vFOECu9RSKbw),lAn|V%1Spfb*DbGR{n[u#o6X9mDn*B,=6eO]S0#+qXN2ZJ@fBC.g)dtQLApJ:2O|l=Cd)f%Uqx+K|HHn7}JgCs}+-eA2Zm/jX)G5K-V%LTazN(.jmaYU:d,c43/WyA/Dt./]7V,,.qxsgb(QG.cS)6n1P+8/teKgbTcJUfe*GCv^VD6ZhG.7[ZeP;CcoXsjPe*^VBhMa#ICwTopAPj/!bo2rnKc-i8pOlyPH}lTKR|AgAM}UT1,}piyNW@,z)q.wKm6.j@yVm#3+j6HJ9(F/lU[9D|HTXn*I{pD95%6.{=BX=v7j411qxdqLi~6Do$=v5jEa*wdJ9-M^2#W-EzFe)^TMb{t2l!IMVOU*c.Y3#1,vs5g=$YK]/3abmma9Ma~y9Q$q:{S{e+jM5(B!VCcNRgXd-[pg,gx/p8kn;U:3#R8K%W6pTQjfB$@8NBaV2HO7X]lzhH5.d+Kvb]6~(5e%UHpT2:B8,]$V5M.qjE7e-oA#P[P88%y8@=0q,ycY#:.Q1^-%IDlOv*|w[HV^]XP1^{)w:c|3o^I*GAe;i-i1!*~K/4o-$53%qXh0R66:C3He^f]bvegh.TxJ/R(I.@wkJj(#L*6B+.Rzz=.o{#hoJ2tC1Se}l=Ll7en,xD7%fSS3xh8,jY;rdKPvKOAlrW)c^!,i^BFigo{Sxkv93sA#]Wh3#mWhzsZJg0X#(*BFn6-q7Ly0[J+teV}iH-24d,e+9/)3*TS)Kj;Ae=@:S8~/.Y^]0/G=o;/Xu={LPhLqBnLwA]@#Gv{{SfD,B=G9x9wPDSge4ZsAMWpUW1B5dLxIaV-7VU0+Yw{7^tf{JsB6)/;r$8M7fJVlQGSS},B330:B)!sXmeNM0+a1mkG(d5o,##$^)9Q/)Yy3e66uKYJ@E=2o2bFXSHxBtEg)l2xrr-eLbzx%S,x}!42F!5J,(HFeI(NeYhWph!.J11,WU0Pd*7ECz/pPquNWLcCWwV)0:9Tej|[-q6$0uWL|XWkFj2/gZJ}5Cl#*!hpVK~@RP2nDDnp;xqr#J%PIi#C)v!/^2TPjmOs$XmCrCRRtj]%VUPfJ)Tj8*[Yx[2D];tTmTVD45hLPjozA.#9P}O#jDrTL#5Zu{FOiOx@@IdG,EnB,IB[){5!;1IYmqbS#0gukMM:$(ly4jaBg06as1f%=HUIBu#Ch$f1J8:fz.P@IYOqeH,X;)E.P8*,wZaN%3#npO^+Bgxuj5xGR^P[3Fodq*Du!!0kk,#ihUw7AqnxTm4d)ao12etb)6fxTryL9f}R%9F[B{M^2*P=~/ryl$8lk)3S4}z~*Yo/C3Rc8r,9L!Ag)q9P~vqM6:ojY|w!l^u9r0^bLKi[r;b)uuYAtFeYRkTxPLlYMNeF46Lj)=zWNIY2v=s[3DSq3g;HvMX[ybY5SmK^6i!y.!^Ol22Xy:xYjEBre+zgGc))m@6OELS=PEKIp3RxSo;7-IM$]ujBl)TF4XHeHxq1^Tlj4yZ:~u]s(S!m{Z95wI;a2C[}kN9VPGE/;bD/qzmxg2/J.W3NNM,sOCBc}0ESV[dtKj}r.:IQ%Z@+2b3/dO)I8T7{21)!{b8++|*srp:@/IWrTm=1HYnt-OVZL,GXe3XFyceNKXn3@p(LlyjmD-;mwXtC!ktj{5lff3:EHM9-O%0-zT$tg%Syj6WPpQ-{XCf.=p}ce;:UjC)Y%x45ufK%A=Wj3e:nT5@LQTu,JmI8,;}buDF{jpFU-n,5Sz-uDeq[M1%)PUJIiqV!p]ohg)jC+(#.zFfSA504F%6;X2%lGl(.b:yTWPnsxIQ{DysbRlbd3N7Xgz/Q@5uME*]En:aYfX,g#8D%K:N%LtEqH{JF.@}6xX!qhdrM;T^RqIzLUAu/H:[W=UUHao+sLe@Qvkr/lF}4!,z!]7q3[^T4[!l%WVdhE~CMsvYZNKl)Jxzf^z[9$|^UTVq0E|k1R{J@~ay^lk6[(mA]S)^XyP42KVyPiym,NsB.%er[C6j#6w:7vK{qR3#(7/4}BUK[:r;#,O8[SLe9b#Gw2wRSmUn$R7UaLJsxs~S!V0=4IvEC46[-:Z=YktAkMvDzq*MDwz(VomxZ(kRX8KodQf3i8An7w^O.RF5Q=~LRCV}etu1p:ULUMY:D[g6%cxK$@Uc7*.*gi%#,aN3K/0(6in^#|Y++|(F.Z0=sF3O7XfPx$Y)Dr-)D1W]C!DZuG2b9H0P$}])Te|k-rZ6#R{sb2e=T9O:#Wy3vD{^C|q[OhWvJJDW(GJ=(cbN;.pg^.j^P:Kapv5;)S2dnh/,K7/@!1^XnM,hi}G%6HzpwOAR%V3l%l*1^qDpJ!IYCMCDZ7YO}Ff[e-BQPhx]hyix^KyFava1DC@zZ(1wm9Ddp^ftB-FYLY9=KqXjS}hKN^cI]Lj2r#ExA@nb,;KZ4tX4:b@@.eoEZD*-6-03B%cFIMppKKTq7]tkdQ@gf2RMN[zjL8zaThBF0]TPiKq5[Ep((;.rK,{v9-+tB*34BpUJK[viD0EF%i(y6:tW|jNoTttK2}9+zBsKe{$Q(xJn]ok}hxo{1P*=Ml]UpG,(z1oWA($a9(t)wK^|Sr5:7O5;@Y{:!8aFyuctlSwk@gWYY((w.%#6n)jBU5K]*wjc$o-@L92-9(lI4;e8-XP-|Ie;$|,vo|Dx*qqw^6@ZP4}ia1l**~rGONr,c9iYd1!fVUDY(BuXSFoBD^c:NqQD1oSKfk[0gAd@kMqzOQ]2F9kKG)CwaC[MnT!qgNjlH]c:UwMjOpE~UNKm0Fmq0^c]fla1!NP]kuL/NVGFzfbtHVuvc,XodXmb[qh#/0$8bCa9bl0HOaf|y6T!0DAX!jfw,v[KOH/uh2OY9FS2N/B%h.{vR|BI#+R/ORl}1~MjyIf;Ug0^Yy|m29o[SUuD+I+x/PF%,SvQ8%7U(Va2YC,+ogHG(5U;@|XY57*8eY[LAuZ=qJmtJ{VK0IWsrRw1JkSIxE}o%PR)(XCY-6Z3LSU]abU9GCwrf9YMiJ9K)olQV/ydBF+p(ooRPosSco1t:hk^*HI170!02|%pbXAug%f:K;Iht/0.!Fcx~#b$TJy{6p9JS,0x,D!V@9Jy/A6|^kuH:tM;!.A,]UCtY1kHidoNKUjuq@iLxMp#/f/8ZH2I2nt#m0PyN2{XTQU%$lrodMY0aRX^4^o%c%1#owO.HArgE3#g(:z45+tH4Kk[1MU7^VEFZ8$yHgT07Dd*4kH0NzBqI)m,H)y$erlzpR=;Px=Cg~@9ETg0-u$udDF6$ClXK-@zt]$8)4m7a|x|9=zOCiG,+VMJ=a]PY4~xLsyp#Z5[q4/C8*rzoF^rb8M{gWU*/RXo35JSe4G+H!dBb=x;n8WC@c6V1Ftsf;Q-tqZMEt.XzgQ,[QeMYe%x@|c7|xQXf]k8Z3RhOeJUBG9b=e)Zn{f^p.tSTj%vS|.nys]d,9O)hqf/PQ-E-MR;):X!}9dcY6m@OEm;y.s)H0F=$t/1l,Z*L+tK!yl8KXyx}wBK$=v1[[F|i9@8qN77EFV-Fm)3,hnj6zd7%3^BZ.MF!$uW+;}HpGx60gyKRVIe(4A^s!:kgGxx)*A5nGA.)8/{#u[C[k9plGJ(+PFZ.@Nt0zx)rgS41+Tx{LJYH5(/OmEpBl$rz[cS+J^^W;=PWQp@{;qEOfb;2U^}tr;IBD7^jCW1c]7IriyRDP+^C%3KT*d@wFE=sD7m,A*nRBf+Ue@{OcVSij!7[gq.pENcE%;36)MSvsKc/iSD)O(p^H02{-nys[6P*VH)/oagz4b*;8IGRh9p:@5AovCX]yv7;%Hv):(2%TG:nxXQBCh1V=K;#t%%zF$rw{,Za$nF-z3%U|]Q=.!SvzKSx~]gePR:1~:0BUHRIMwT:Eaml5)^p}IznYjy:/KPSpJc)V~/DxNkK[c~V!iOSwz0^Fe%^|kL-Cb9@nL%K0kyHjnT*A3Y%JFOgQ,M9:5}B%iWQ@k/bKfEv:j(7gVUN7rme,W3t!,oJ9.1!4oNng(LdZxzB3XGM2QS+0nn1pTW04%S3WO3azvLE1-Ze+EIH(9xHK{:ymPA:4+4/qYn6ocllCw(-oIryB25F3|qPj*iN%)9KR@}=fb*YAe{QPYK1GduQR1-.gJ5}V+$3j~5)Qaxxy)xN70VIB|aSF:#/l{s,oivur-$YCrh]x#8O!U2xZ=:mN8BVc(ai5j$^02h0VIi@|[SIVpfHVQ}.BB5Pyj/O;yK}BJzP@@rn+s]lbZRc+l,ifdFfOB}I-QY+,.z+MLEKZcNWZ9t1r!CRU8-uWbg.BeeZ^|vyae!/y.ha8Z)MVZ%XDcx5}||^;uF0I9e.16WghrM@ng6*p9iTe@G^a2R%TyZWvG!~mIHn,GxSVF|LFgGG-]/DH)D((@b@O!G=*IPB]LR:[2=3hF!ar,Z4;50-C6cE8bobMo$X%z6EucP/#f$=x5*KQx*qO{AB}Y(Ah~9olN}#!k:yc[AEim5%QQF[^.}D*sZ[B}5ZF^URz{N=h9+*PA2JkrXu)80.2sZo1#iGh,LA)6+f;kvtjm%H;Rzp5z*}JhU|:dbMe8!xXipx=nmo.//Cdj:9^,ooyC(0x7L!zaPA4nl=:}XA3b^g:vUWkWSEUF)g;y3XM3|Pih7;jHufldact-hN#P@p/+BIz9xuAYB+*A*YRZZ.D9e}Qeh//*531{ZtFwMq7#n@q(As:P|{9*Jocu*oWB%WISt@uydFTkXH%87ECLE#hYqrvT+rUQ2{f[V]4fic)kQylKt#LO88-HS(}9Sg}|W${cvU=.U+z$vH|ts#aC9XoJ6eXq~8fh%10a:]!r7yDvLPc;TEi[j[f/%s;zw$r1|vKRR[@RQ;xQ)S2RO5hCl8QYVhk5BHgpu=3jf.]%M*56CU4yPNzU2@8{toxliEdWlHo9VS/6b=$cg6HgcJm;m)fQO(YxGv-0yF@iil@LF%fqFc@0EfCPucT;*B=;dWoXGUuJ0q/MiIr1t,fcyj.a%8WJFOOP)(p~JdRI}j+^d|g!xC8tMs9]!AR:=Co;.*LT#-{(d:,rgFBXYk*EX:tKwR6olYZ/uJKo.CY[iDF/u*G.@r^R3CQbL@YNuknNQoy:!Z5X4yIcmpCZ=z+d=m5R##5HbXP*MiYFE9RfKrpIRCr0j[(%5n+Vf@TbB4Z)ZBcbql(21SLhB@^=eGnuR63hU.zsdB+0(94Fj(fE=DSBc,9(PORvj6O)j3T9@b4a@we56AD3Ve{JwA;[7!eN1Ci3Ni-SZPSO86M8hyyI273s;$@HKQ!9C)z$GPQ]BrL17a:LJN$d1]Hs95faKp^I/]gUJr;Op/Vu.uv;4/!js3|oxA[)/}(aqds^y@u^tBO/S6%]04HX8.tGU.cC4:St#H7U2|:4yol0)s71c7#RV~@PE%mHW30.;y9FiiCtO|/[8$1cxWn3#cA).39*(E}N}roMb7E1s9zaY)[O}Di1rY(rD:rFDwM#5(sZHc,a]aE/s=^W;E6M/W6vBQoUZc,vcR3kbX#u6wx[z!pZ~JA.sn,9#p~Se9oeTWc/DoS@[BK9xq%zeQvJ].DYv,3ODEo~$cpm6Xq=C$ykMjmjoOCjwQf#=K9]y|!*J}]A|+0[=%hv0O6ldv6sG{%92ux48zl,+^RJ]yi4RLy7;#CQOV;[iD5HCsnxe^0tnXInzlLJP(Biv.u1EyWSAXP%7OQ}(]gY%{T/Ttn]V}W|WDwyce^S+4$uQ]-Uz}nwtZm^,#Q|gF+r2eIP:RY.AO[hA]TAhj~SD1RjDOzstr1aTg7YHqT#s7^zGd!Gfu=!~9o7CK[Rqu.ViufBYDVf)qE(fnx@}|u^];tTW8DM5!-bMR#$AgxKDL;,zT}~-49tba232zm$4^a4GR64uUvxC3Wy9QTr+,mJn^yauQ$}HtvW77Daq;O3b7iBULldIB$v,ZU@/.2}-Dl#S}X!{{Sd+[;gj,y;nl@.~5ia|])ko8UIwH5DcV]{[eC962%-6()7xKtl^+VXoUMnmSQ/s//3Hv-/lG^~Wi3-UB#itgC/@.ftAAZ$gq6*a~mqrRmCcZyl,V%+WxGP,*i]9]UzSYSY2YAw5X01U4@{~th;uw%1QBv$Xf=FN~Zjk5%F4W32b#TJ}5Gf}]sk}%l*%rj}zci9lKW63;@oK7@/]XPT{NE*OWv]z|X!peMo]AX.#MAG5P^nNJokIJGi/A46GKm6|8++}mqR6Z%nq2gNIDGMadBc^6kGi}kB*ScV$P{13u^{wBH/nX7j$reKPAh*St)^ATqZ@9jrh#^a#ciZ1nbWBlq*5TY)aLgfEz{Cm}TDrmnn[%OTxi{U$El2-6qBM|*/SseOFzqB0Y%LbH(,[XdoZpmRfR-)8tgTT);Q[KS!Qf]BZFV/=DiKX.SmT:rY4VcVYi,,inR^R0/+h4{lJKXQAlDufh1+Lz5H^O3KD[CpVvGLYO(U}m%vtq|jDgaz*qWR$)|EaH|h05^B$pPgswWy9zVwygj98XF@r:=*YRsLo4dkapUdL)Eo*4sh+AcLVc$U-z{axv7XCu0QB12xJd*TvSp-c6BCKIs]D1C9Nfzj}s-GX9|.~+jXb{B$V^BKon:.LjinXG#G,0v.4H0gk$U5=aYJ9v%(z=mk5+;@w(zu2iqjEvX-g6K6ecMHWYxJKfNTM=LtO@6AiXT,CQQa$jBmrRTM,e+=-u.d5S,Ypx36=Eo/5Gk,0#aY1sH7.0daoL[C3wTsjx5B3d[gEbOceMtd$xu-5iIo@Vev%OF;3}9Pb9B)RxB-TB.JER6m5+AN.*-X%Tv/OJu8+VRYuRxXGOqgxf4V895|:fkP{goZh+Q]Fc7qi@Ej3=g!D-e8TPq7s;gYf.YBrJBZB;7yy+DC7$4H~@lv$XH%9[9X$][+j]rhmvgxEzwJb5J1%jjCB)V{Ex5/ECoj%.tpWb)*b/YHXRa|kGK^#x5G:B+5Gxd%,YBC.M70@wuK4~Rtj!X0;#Tnd1.XgOrF(cGFl=i,A|1vUFn1Xl/D1SvO*xmc=ow1j;q(:9tP]3}3Pkjq%:P^~%qoC:3]aoR((c+5Nsd^@oT{QATV!]SQ:4M-KtyI3TV+Bj!LaY*MzW~Ne)n}Y6BQgN^47e1-n3eGJ3hEtypTD7=Lta-rMha!1jY5,UOpCiqm*z9I#$aD36==tl4QJ#[b2Gr4b1Ti4Dw~tM47^{9agiw!/Wk6!yHV|T:9FhE1F1m)%eT3XA6TX:@aDU.c-,a(tYeGu8;Q4)Y#UA,xzhw/kVClyBi*=8}+;}.b+cBH41e]b:,z~L]6y=WV)$SP:,xR6]nQnIxbb!0+v}eR)J]6/WnjO{,Nzk+3]]zFvJ2:k@{efB5beZs%3vs1kThF~#HG9ckN}i$iK]Ev5%%o/mOy|eh#XFI)Ya@aF/po}M^,/}IM=I,5(BEC)2stZ$+FUS6nBkPIC}~~Mxcy)TaW(/t,hl60E,tGH|3.z(TDspQxycK7Ew=(XqAL:3am#i!{Qa3)VNYzPmRaeI3xPp%1R@-TyGjJE(L#|-a/28bK#@5WRFKI+^|OmKJx}ri]C!Sk/r2CTA,@~mDvABk^a-,+iW2tk4d{g|UEAVuPOaaqEaDky%^-H/=*X)ehu{CpLg6v}34hj9!dd4TXMm;/LxtCF42v/]Vd;)vq{y5g;rXZa+Ntp,K9c0=3{(kSrVeZxLO$iuuPqK3YF/1CW;ubeHsE}W*LlLD=/#%^,rJ90Lvw05r.;JeISDTCq^eEhQJI!R6A^X9VnH7WgpZqmO;$qhz%LJJ*E(N+d,;z[:78Q%JT+ZtFR~-bum;}N;wv*9ek))+$2IDW6F!MyQs4}Uk[j9=OJ=7;sc4.6Yo}bo{AVEy7{GPe=eFHG;}Z,n$BEK25i0!iqu8HKAuwRCMx+b;aLDTIk{(V9k8H~Y{TWnCT2y4HW)^+X+x3V%vCiRh{z~+HOggN4:{[unTW.IU4k.(fG{[hZ*u#9/rXb}z=G/CZ;#qX*%jl(:8kRfWwwdJonBs*{769ph0l]JCc+ENfD;y6~(R+pBKkpT647f7Ne;[^)%[rLEi5yVO*JCbBF}haWT)u^jmaZLLC!vD4ip=Q[^g/fEeH1.*)it+1%e)}~;}hWw%VFgLYRmh-#jyxKI@xwv3B*:|eOj8GnqEX.j2Ru1C/zok.9oV4bi6QwfbJB688tbCY}8Ud8k1*p42ep@WH$N3lP.4nLd[oG$Ks+^!,@5^R[G:TV$V@E#xe{W%or{)W/y/2xxXOTHs{NQePjrOVElzzCC29jnb},;SGD]#O97BV(/)d7Q]+2af+M17oZd:R#r[LI9{G5.)b)iL=eV5b!oTG$;lA-7VrZe@{NKc$mf[!F4,B(LiXl@K:!A8n9iL#{:cHd#qnz+3/sgZNwFMFZVe84QiW6p6xf:LUz$/8Y-nQgTi1kV+e-yt(i2apO=r(9[,{rC2f*^RWRLnTVxWlN#pu-YxpH2jH6^8Jhr62PcN]ssNmh77,R89%u$C,45#,V(8kH:sfW#m9Tp@c]Cknnr-c{F)HRU{y~m+$VvwaEu917*sVawG0Dv8jX1|Gk~.[m|ZhI1!=MEiMDj][p,^]2AW-oq.Svp=%AS[UiNzE6s{rbs0QMdfEx3G48V=kR$img)IqEW#M.0cRti=+lk.[.KV~enm7;A4aqlI@](mlVf40ykwAP/$P[0ciYSG-Uki2/TN{izQ=U]1]rm*OtzOoQi8^mQdY#Zok:8#@2e+oOC2OED$!ITOMeRk@CB3:R(cogVmMNnZbe^jygz#+z/}frK@5q;fM~V|X4f(aY12;C!k[QTvhk2^76FE82cb/scs2IB(e.{qcGU~W29JzZkH9Gt[f##q19t:{{R8[|Nd-HcKG:gqV5]%R*KOUt6um2l;j+7)FRSFBUC2VKzA^rA.O[#+X:H(km!1EHu8!nr$6@25t;,c!rSo|Q]3Dtr[BZ^!:Kv;CHY)J;W(51Wk.cj!DcqV[PJ0,p)2+CUng^/)W0a#e7b@Cvdmnpq@l:PlN{{FEAN0uSGQA!yFZM@!kjifA*]n={cVSEq]{KUM[FIlF!cnkZ~[*-S+u(Ot2ohLdph,Z^ZeHO[.!6Q8PsnL%Qh1milwR1uB|-]B(gB/Lxo{/MF7C1^J/|ayy$)M0N2vyC-4UThaktCww3,FG=JUrqAR*OC%q.=dMv.X8P92uaBjn-W1DC5f3J{e,m1NSdTYs;c6paEtTWr7mp$ZqE^@V)fa!D:m(=6J~bi(JSm[SpIGzJ|P-FJ6,di[/yF7|%3B%^qFd#rE7@dnFcZkH@AL$)-]$HP4R=PhW5e#1d0xh~R3k;I}i!G-)%LP8aX[h+xOOS6D85wixsNAf-i,5R*ddC.pP.[|(JheyW2rp!CdYXD*3S=nVf#ZS:ON[3YM[7#VtTj/cef#d3pHm-{Ib{cfHM$G[#PkoaTX,03n3=^[r*!Po68L,@9RkAa+]QWeCEK{O}lxXs%,/GHeQqO^%S)y#~A$9-2cftm.~+f:.|Zp)V^!@@E(:NL%B$GYRDMwglXIZcrOx{6qYwU1{lA$FZ@LZC}=+cri!2)xUq1~TP~g*^cdixBVhVb+3B=|[d~TDg]N,=Eu(gCULrE9zo]C~umAp3r:@GzHTx{D$ipkdiZP#W#;#Snp$dbE]e9#J,/].GAbv1yOiN%FpoM|~%i$7[+/nxe%$dJVnCh7cN;^j00.8eJhPWPPy#2YVc}fM9O}i1wdCVrx=$k=x$AuQ:;1^)!HDdp-J8nY[)p%82ylvNT5O*qw#xacMX~d+yI}6H0^I+.BIFWY)LuS$$SH}[DESZ9WwJ,*C*86hj$ZFSbfJFF7^T93Z=oh8K~[1x*T500}B=-cV,4@]dTU!B-.dnnxGPMOE(yHs4;xNO{$O1bqm~a8@}:!7HT|-k68YN/qu;SZ9v|ZJdGL-;[!m0r6I%S7eL!X!|jH#e*/ixdj|-.pR.vU3ILn23jiXh9KHbe8z|}t3j[rI9.eqnLX#~gSp~q3,D9kezlo]!$fQHP63^KcIUUY|R.*#3vcvz@p,[6vih]b=FK]nGGdkN7g=P=VV9/d86#cjg:Tb.vjnQzmAZcp{B;o,fT1yI|IwO7uj=:g[bS%6:(mFn]IS/xeFP)((5x1DbYRfe6,T#ARJ~k-3a3!M5VK|%}oW^s~BAt;wZ88;]7d2,bfhnJ%tE8~I8zcK4cF!PLJMb%$0]E{zBGrnoktix75!I$zcZ7knp~0Muj+xfk8tZ/8z.p,%Y|vyhAh6FQXIy0-fw1C(Lg@qFgcmfW6HNTpP5T-f-3[+l.7w[SHBJh}HsOaDF{3q%17WD2*|Sez3JH4W=O{4l[-/GiF7%xaE@D1Ceyn|ql;j=cRH~JS=$MzjpObh(oPGZJnW}AU+[=q5C6*PHx8Id8=OwfLL4!G2VO!k3D;8MXwwp;i.9Hnk3)#:htXJ[pTgPXCs*!yUm/0ahY!f(s4#Eh8VVnXUU%5$%p1#5w*kxNTdwT4NK}QNP^uT!eia=8o+=es[W7QE6Oy]7B6#M!d9y=+:UE;9(Fq#.gsn3SLepjX.sI^bGFk3)-^AV%D,hI=F)RWa7m.=hyr.*=COHQo)+t]o|o8-b[JzWgq88ZzJO}#hmhMs{@-l0s(k]3cXtFx];nF](i]j3g,ga-2S8*k~yrdS}iv.UmyA$:V5wj1Tj(#f@Lt;9jk:^3%Ye@)B6JFh4NhdO^*l@rahQ3^]c)+U3d^aS+LDpVdE*YLaD5e9)Q1,^ov)pE-QX#u(;w+}Z!1#z1lYCBP1k=JPB+/N@lw]L6liU#!RoFPYK*kMC}PMAX7!06}b0ANc$weuL4hsKL!ct0DT9z2zq$94MY%2;+Eu;H[=%X2~QKeaphT4;9+=81QV/+JI(]=I#H^cQdXUrXvb!HS6uX;4/uS)4~Z(guwDU(Iu+f:*)^fV1JzvcWvFJ,3R)yyr.XHi|]KI7WuKZFrqk9$P!yr+lPLiC3H8#kOaB#]U,aA6g3{Ax#-gsTLA92|:6eP%@R8jRw0;Pvk*g,p1)S6DhJI32GDGECC^F{PE26gjG{:]hJ8govUZS8a^vaUDBuri(IRAK.4mvx5Vs@FM20,iz]SU@|)o*ca:|g)b[8c6kaXODceb8xef|$xqatQ6;ndgNz=A0hGs~UR#N]mwV^Nn1[#yKN7.Nw(/rwAbZAA+dBw2@cE~dAx(P{YqAr,,8K/)VD9Gq:zquE=S5L}U!i.bV/@[8yr3!#Ix4bC[YluSO4!}PYsbb;PBc^r:WU8-f2T[jjMzYBjQ~%QyhlCPFzLv-1Y2i=h5!*keqA4]}w+u[3%h}#Qq)#}m)K#h%C%7AVAIJ:i2[6sYcR1H7m;XIeCiap1v/!e]TOJxIGZpTX9X5urnVmQWDsEhvwX}[tjildTAE=^Y.+ylUL*F4sorSa8rjq5Y56Bfw-+bAN!C#/nx[hkt0f-gG61(9}4;|CcAE((4=OVs!O$$|GPRw5S8jmZpIs9cZjnBW{VkKT,r:dbt,Dn=XFU9fdtr)14YJZOX4a;l^Lx61n%oSaasZ$W*:KC+azW+46nWESc]/xR1qcR:,AKZa^N{nN$BZXIH70M+u$mzDSkHB5lMreT2pCqGaRAmtjr}auqL,D$:o.#r}fu7X=Ty(W)5XUD{lHAByW~m^2vk5Ewxm~INow3[!Hwg1R95@FS3BLgCrZS(ta-WE@B6{xdtER;vgRY+(X2NeEbrruQ80M^Q;W]ZWf+;{j5c8m^s4S(AMgLEXx(=t2^z;(:%e5A[3dCv14]:]IhC$~gBcEksUZSm,#NFB92DA/|9MC%L|nKQI6J!hjPOEt,Kt}X)D2}M@zH|^C.X*{D1ew{pL3uA2)xLcB!(!s@0}9xh7-,7vgt-hZMxG~/=IZ+p^GsCUId~b-,6XIXckUgEm~Prl3*[u#!I=Vw-B{(cg|3O~8N5+6earv66+bO6B!q7*.21.~gKACPC6FSZ8~.GuDsPjN:gN(X5UQHrPYcpY+*P!nR,$4}lB;.,/lH#uSA3ORY!kNX1AN+f.%W%Gp+fCQr~-.UdFBR3KkisB;[yn,@hx[%N4s@vE{K~6UtS@Is{t+8^o;NZakBTD+)g6xQmr!yN7%}CD}XyK3,j~$GteKTwAb,zKl}HqTyti!n*L7)wwK2{8hv#*8]*h0TmPuI72HQL@JG$3Pzt0R!8gdS4]D+,By,p=GRAnQ6HuC/!}^2rEksH$f1Bll7@/p-E3;-%ThUOMSk(shsd5GU-3}L[*9NxsNX,:fhG,JFYL#(xIznb}+K[mn.3Wz7ngd{MzF~Swm8pQZ,L9c3M-h[U)n:})j@BxG1G@-/rb%XUweBQ)iQpi=03j6XB/PwH|8IH-z6.C#g(kA+()HyMyvdT-z8z08kT[)f-j+ApFoVImp71#)aDq%3w7*WD5@}jM5}81/]Y0O}]-k@-,Q0hHDLX,XT;FcKo-Ke:Gx-^f7}v8^#xt74g}m:OA5iVMKo;WGHmPYkBy:ml[hIjaBJNdXdJ(PnpUp/Ee9,U43)LNwjBPGmgf|Z,5|AAGmLL|R6vT9W7hb$ut+|+,.T7oCc)oV0;P9C[.Gl6b#eNh3iasIQxpXb364%5)BU@]BzM4*$kQ1Y$l,Jn=-1tEsNEsehTDo=4Mz|I}-KGvU1lPvE7izE+@(lO!ll5#85Z!,7Q{7X2iO0wxRv|$GqVIK[k:iyuov;zTH3zX}LL}X8E5mSzM|xC^(YL7=ryZevv/(W5%7Sb,JDthD:LiXQ[6U~L0cnJTkTMnwqw|4JioSCbdi(PUUA:;1d@.P:x}!/NH%wwqgsw2mBYTxTbYHyVK|62U!2h70N:w6X2LjiZrGPGb{{evDefd{TE}v:6G{@0qaH+DzA^Q3}lo2PXF}/*V^6N3zVewkblXnq|g@tnK[/Qk6YQ;Y0%u.14dpY)J#Z~6tfZ2E[Avq5eXVN0O9p3oB(xn[e)%;SucWWps#C^/{lUNj$Qn().i+fq@*BXRr966k7mxsKX+%Y.:j=zQ#b$!I2,F5I!fRAc{6@[$Csov):rifgcUW]aX9W+(L$3Om42Pr(rR1lNvO;S4nW|NvT)Sj#II]oX*Mf,g@u9W)/C%.{Tt1-3TnHU[2^3NStzJx(sStRY!ucv7Gda9*!mHc$YT48XY2L{S[x+shiYI8l[HgnJgh-)IHaIZw$k1T=e#LgEZhe$FV5V04[[V!l0Dwx}]tBw5ou[D=21!}e(S{=WiO=n83U2PS-4:hsCAwWZk!W|Pg0]9Zxcz8;}G~3cWyMNnc!P^@E$1=XWn):+G#a1n0=lwYVzI@I3byeOc5Hf6(-NaFh0bUkGf[S8v6LUVnRE.WGy7H3$[ur~Vp)xwdRfK|JEcg8sE/j%F5|wgN71qcM)P5t5/5)em*[5@$jou],UJt9hWdMkOSSo3B1SSC-1I0-4|jrDt(^|Dt::3|Q+ZTtlVAIf9TPAHSL|Sc$LF}k(Bio*Czu6sGTJb@%#-4:i6lWK(^z!@8[M@n]3(Y#Des*$BkRI8Xu}i0.(ieSQ-=QnTtG/V4O%rT/sb]B@njuE~{{eE/e4xD(hnwHhJgS$^qzgRx2/I)dNz4me%:c+$v*zi/u,BvHXxb3R@c#;7pcT~H-e{$2rT)94:F;(@$n9*$]HQivYZt7g.g1{RasoV;4lU@(1b1Kz=!61IoZ)Z,kM/=.MNV)l4W(615OsE5PfabW2RwK$7,xA$aRoynaObI^wh9EM0g.~)A||BGiBKFHTjr%gVl}yH{@1ksnS!4NUyRjjp|RBD!~ifFJJ5^,qb8/v)IM!|[T~akU^Krk/Hr3uMH)=vAVe8wTN4oHno#e6Kl=dym@l@nDIrpMow=A#U(;2QSdAJu6H7$P;x!1.m,6B-uzRC!8*!QLy!eL2:,/XtWWXqd@B.gsCx9-dv9xXTotHpDga{Sl1-Q3z,#~}ziFpxKBlXav5t*uRx}QYSr!MC}75-t|KE9O5$7Dp{6h,:|[[9on(~E7#0*hkFkx,NI+%[u]u67VPCXv,8VLnKAfJcHO5veN1uxtpbvd,u[4%/5{Tk2GFXB5f(fPJJ{XPfP71n{uiL!7}|5dIcRM^)VP]ilmJtiWHFW.^n#S]P[IQO}Wc%-sRx{KyhDk7mtf)6vd3PFiy5[mlzkWX2I74}-QeLK/BuQVX{yuO%,g[tC=Mjuho]nnTz(n*07iHEHsiCF@dWh~nEvdu]D#zo^KkeY^Hm35I|.2[l)ARrn%VfH,(A0hfCy#6#)f:2/bkDZ5wKh!v(B;|]VDX~%bUqNp=s5(5O8j3[NI-4TCh8~4Ijb.eE]V)$scd2F8qD#i!x3s%~|j2/c$lPaO+utr!NMg6rs#$Juz)X3-[rk63PJS|5nW$I+ofoAFQ^#zhegibZ/{rIflk],ANPk{AE%5cN,[{5|X!GCkkm%7D/%Lbg*7MX#U/g$IsiOgdwpc:fr24eXIA4R6071%SC-.Qn7rKBBYO)=O*cy4wuH3v3Sqbjf84~sXJk%VqWNIM2,Xt@S)qtV(#gk9I0A,iPwdWe=7wU@*|U9]7-+Dii$qY1hE8Rh.FH4d0C+=/,{4zqN7yz{+HL{;gKWbBq{pBYZ3^C$m[3yHQ#l+,#-)nfSsU2e()IWSWj/5fxp4q6%^Dg@bpO6UjV(je:i7j/^6{.=CP2twxUX$liA3WD4Q;goB^QJowaxCK8Z(,Oyl8t5Cq7pe!0oLojJxyUg)5MbiqI0HO@do,gU8(.$YgxgB=,kNW0n@/e@Mz.eMXiJ#MB%0kaBZ:ilDzE93=$gMK;])gW1wrkbDTx+|R(TvbYvEmTXVc534k3M1dHo}+Il[M!oGD+LX3h23[/eD~9k:Y#8Q8[}2*A6uEe*#kFobA6#vAB75T~KK).4j4uNJRR*=6UXsrAUCtf.*Nu(~L|,Pa::j%G#IjgcUPT[gtxKKsi+/Nlol6$[bFbfN7Xun|-9{Ofk24]fH+$@%*Uf=Z=2F!+DcGZ!yMS2qOOmBulQXD;7@%=[zYHUX4P:%4.6=.keNlv!R@zGyi,E}0=8Y(01a-LoztuWu:4]*+)vUNks/fQge6)@sSpE%XuNB.JG=NXdoWd^V}pD6YbRkA-qm;H.jef]!D8+E}RRKO{(A;$;14.Leh)N+.y7;Y9U#mw9h~(hA2nOuws.C*DnXbr*SHkh9QE|$Ko@TiD+:!B20fuzY-r$%aQnW}T28W.id..49-HOknXPqN5ci1+5)z*9}%H+)X$2++{ULf.e5aH{vU7B~yn1Ms.YegXhX9RbIM5X1f-%FmvA3cgJ3z]Hr$zB*]AKIBwtLebOOKQ{bOsELgw77#$DeH2(PxvHtSS=QfVxWcI9pIX7T-WKZfMIB6PuZCye%w}@)3--0Z6vZGuDgtozW(*^h(Q@Z2uozUD*lVS;zn8j(g$z:Q{w5=P{IJ)D9#~V-(@T{zWX9o:idPpJ}bH@G+8yb6Jl1ugYsO#IN^krLtlVSUgXdy}%^G!hroPE2t,m/QSr97@yZNza;qr=Q2k}lzM,d4!j;E[5!I6DiRO.%*!w.vV^JiXBlcYR-Wo0/]Ef}WkG:vzs%pcxXf/6dC*M0q;)d.37#RC/!s6Hf75HcTD]oy=A+4A#!##ElZXyYP7l8hBj)S@~/Q3=h7SCtR!2NYfX62E(7a*fJ~f7h[M3te|iNL[8zm5T.QP-LD[V.DCwa]-Jf/(/@EG[!I.UMsS[Fv/||rV75d~iDw5@R}@-GC^SaXpm~PnC{tTBN,ffymvooK9d9eO{u.(-LmLr/L}/2)O@=7o@DTHTeBpn8G-eGl=5:E=aPmQBKxi#1((l}EP:C92cO][x!HEOeY8Xch;;812-s)b0#I{%z)f{Ls[Zqb+#SQfdr^HDFFVal9TB}I8in0O%9]0H=L~x$hb1qBqeCzqj.!68BM0q4je,i:@mp^OYa9yaX*XEUU=Qx%aZ/Jk(H=8h;E5kl3#.XZ+w^*02evrg2thz.YFO769*N$1)q^vIDMF97|h:k(:XxzH,Z3B-JUj(RZC9TM~6W!v{5-ah;1!2fklT90nlkL*(MQ~i-S}1TkLMyd+p{@Nj;wg*Cl}|3Fm1xjV9G/QsMCHVayTs9RLJRxW!#YUhF8-FRrR8:gPF;uW,i+[(h[B!{j^8HFS9{MY2MI6h+,LT0Dt(v4%oJzL6{JQUZSjPt3XV,B3(PKoj3/Rd)^7#9:S*S2|bWQe%m]Q0f5TP[P#=C*RS-)JoNrhQmGA(@I=od+.RJ180L5vq]zc:QMG0OCKyh]CK08rYZHC=;S.jU5LJh7uKm]XyJ-2%eNd^4H1snjcr6{,C,,rc(yFS(118p3huNgBDFnv=WeesPl{i^1hGR[gavP(X(nn~*oXkwc6!*j)53[v(Cp7+8$!xkb0tP/:XK43;)kE*H-g;Pv4yn9P;@-53)PYu,Xkv(uatX8A[;!triWS(s~@=bl]h}DMGCHu@5A:7^l=rzctsZ28@r9(cNh@dY=Pv(CUz%NYZFCmz;u7mOi*@/mW9J+GvE|Y~P:XX]PSU2(BHxiU;9~B@aqJ7Qk[|V8gXDz8.VrqTeav3{Q4:lxphw[h|:tgbany%-AsVr7aSGDj;WLEZBBDBVFT:wE%r)khc$HbYTp/)![)Vl0~@h%nnEbih}d~B}qV4gn3^o7r=HEg*wxK~1WRn2cRE0[f+G=sHefUGdn!=UBf4i9mFV8lpSO#0q.fKZk~/0*6%j:^R}:4+iCzWtbpD98tqFbN5aN#Wp^xAomkZQ2[C$b+tyJvMk|MV0rFTzWK%q0s~YpV;A@(@cq+IiHLdVicd42#hd)S[db[g={RX!Z1lEw$O~bT4MIgGm7/k.Gq@)*8NRw;7(=;-j}bG=u*QA#r~wirbaRebVOosQ)*p@.tox0f(}20]SDdzs!W~6z06|-un*!Gf$uuH/)H.rLa^$b:Cb4[h.4b*mU8#a5bAS}MbyuBYsQHE^30yNh[S0Or{k9([n4W6UZsZlCYyT9(iOcPGn~,waVNWwYu]CLD#z}|A%Z4~+F0]tFc^!ruFCBI%K$Muwr(aO[#V3bau^nKbMg!Bvvj5=Q;]VNc+2i}a7SfHK+qd}Fv(T1pW@Ms=LoLBmmIm6wnf|+w,Chaepe2KXQ.U!ig%eKH/Gy,J]3Sf$KWr{;%EN^geD^tk]xh^k-SXy8g6gr)2p9nkXfOeaaUmVX6*x)H2V2i^N=-|t2DnbQ;Drth@6@sRH1F+,p-TytoUpSP:^}fDbId{Q#}t[2q#57S6GyL)#[bsx5tlRFrW0ZqYA9[OfBHsSZ0Q#x.uyA-{qkEgeJL[yu(2BdpTW2.~Fl.QPNCbpCL|@,4p/^8:6Cn-N3pk1cVCnx2ns+W*m6n:FQgjCL%F#W)9S|on4j;rnZyuc*JRX,V4rKrD,WK%%M!i29HI/(MbDFAbis@%$RBWNAC@@htPlLy5aP$(S7C*FL/ek2Eg8e^c2~M:/MtAjr@zcIMI{2x!eg:sn=^N+E1-AswQ,nb=q$5OTY|:uk5%zcS+Y7BY#a0)SsRR*v3u5GL4,kAjY6;Sjw9Nv3i4H-hQ),N5g1wy:iRuj3N09m1U#7vxj(!;Wt6OqsXIRTP9DAL{ynCS}1NZ+n*XRkQ%gH27umxK{ED5xg[}T1MLseAt69@[bulH=zJ/%r6E!IsfRa1;U7uWdUNK;fT8|:!7Y6I8hi|xZ6KsE5S(jpOe#aUKi|+O/e@1}BS^E%B5NCGcdy]2Rir.uocaHg^e%pGP;lH;6{.LgnIj|oTT{@-(Ukl)fql*ih|xUy$xM0Mve6/fOXWu94b.zbB25oelxy/ZVre}n!fPZ][@^wA%%p^zlz8Sj@0.0f/]zpAiO=3=*L,Vxev-dU.*yO;D:5XZg(ZU@Q1IT#eQ}LBTdIXblR.tZ^odBIO!F~.c3^pTX}f/Oe(P-0D5M8UZ%S.R$4J*e/sBTqO,vA@v:0h%=##7)HV2^K!d8$lGDtW{-i.mUI@Z],kI)$~9b|-KF~^!Z9Sb1,P|ItWmxBrMH;~7(PD-SEOO;[DQ:Tjn#Myh,REXD-BN69zce,i-G9yAZ:Vg|SG2P0Hjb%1T.ua.pD2Ze@=/pDzDJA6^lzFB)-kuUv0JNky4(YPvf70jRnfL{5LrLt4eqaUJsa!sQ15WA-86~F!^mvg)Lu-pN=,D3.;vU{R]qL]HkbcQVMj!^xiT*0wQ4:pFKGtz/@jPHhD9Fa.TJ!f)S)DXsAX(Ej4@e64Bnq$vp*M[CMeCV|7.NGBD[kNM]3Ek!$c(3|SAG%be;y1Xkb%4r;d;.H(v)6VIyzt67o#onZ{/gL]l::t]5rWfv9YX#!JVxeGc+i:Uccvr1ry8fLToo7YPV{d]^aFf#s8Ftp/XvpT.VtNWJ|dJ2gDDiLBUh)*tLbWJ+IAWwmS6SE}R[ICWZ-*8V!b4)*@7]4C!|8;l(fJ(#Ae^!BIY81SeNUSy0{d*spa|NSOic2*UZgjfy)Dnj-wZ[Wa,eaesxb$AMQY6Qi%]s.%lH.yv8%s7XiJN+Kjj;zC=LjGw(tQ~9C(QB*m|0Z3pT-BP4R:^+uu#.p}2$Iweg;g/(GtZ+-ZB#A!a3Nenw2h{sq23-jcwW7*-(a)Um3/pguUKfw9@8J1xr6$(oc(qZ0pnRBw9yYQ#FYA;pMEz8Y*;x$nfx/*;7#i$J%MY;/k37t8MLsym7Kb{I4pGd-ep@Wb3ZJHC*@bhG)Leftf[zZgE.$3WtSFXF:u9+RT/6FP].$**CWt~u)gWSO%$xp%OH]+x3=k.P(ZYes^:ia*3bs,=d]JEu#8KChqfq/Z:ztjW0HvxFSLd(Xk3y3sz,+ngrA^7R@|N5fZSvp6|=2}P:9R)XqQcRVR:2,2Y$ZX.A/,+FS7gP)IB{f[-+XF^M]8p=9)GLVyEemuIl8KyH3/1t6(,IngLQgNGxNcu(r/ZDG*^E$]}h6Zs8mHnsD%VCl{SGxBcv-^jil4i3gGcjvvZ$Nr8!lEt$YY:GiMtY6ZjlLuZo:JpunC9:2{eNVN|t~e1nV@0XYp]Eou:^t,s+9;~dn1I#wShgJ72FJgHEZ%RG56AG}t:Ai7qIc+)bx@b9I+SL3B{2y:vP0ZYs9K2L%1$#zH9e1C7+(y;todseDs(f0@o=li#~ye#90/9LVZgdf%1KDPbwR40Z{t6E^bOGWiEyO.hcNLKIGXzy;;VZWg:EOEImIVU:9o{Qt{CMRVfCKmGE,r/mv{Q$-/C.X4+)5JilVoR{cXgK|$!4QcK4rMmE6yGE)f/j-~-]K|^!obtL+K5s)5edv++S;yy;Basza5SCvowSxFI(I3J0:hTBqymDeNSL!BK/.tg#TAa[f)~ZiETK/^nc@T@dhYOhnFMY277M%Q6bQ*AN$87nwJpGPC6a@^G)U^(M3!=w9Jx:M/Ud~CaKI#cgHVMffp2GmTRw$,8QC#F$Jq|O]0|II[$Be{@glT$SW9,!.KcX!GBt.TzBAHguIVqu6P)!2qvjY|Wgx(u6-FbCv6F3N00*1=/9EU(yYciM+K6s6:q~bw$j4=Wvonl#;oy%lUX@Njy(D8]aEDp2lnF=8L[*ZWL;S9:t^fY,LwKiZYkkVxJ5%+sEr3!([C@]SL2ow$qQ7Q/k.F4C59gkA!iLlm4gc.6qlakL+002U9{^M!2T.T-43GSWfy1yPtL~8$+;MB-qy#wfRc3+)s|Da$9qg{hmjq}}*Aw(bc{z#Og[(mh[WL|MF}Rw=I~FRA=l93#6iiC*@fXYT(ylW^lj~dIkT.c:mB,JMPZYmJoKR4UK~}B3P|=Lf8R]aO)Y[Iay*b(EG)PB$2pN[yZB%zOG)Z{R#E-9Oo2N=+$@O1Hv*xo4|eY%f3dljBB!(R]FEjNs1!.-TDZ~7}O0i(~cO(8;I2;H;Ph0GDAbI*vy;|$uK0un/)TIRZ]ZfHz$U2~Yh@tZT;5aI7qzc9wNwzjScRyF#^2X,LU)m,pV8jyPG6=hkFV.F2-^P9wW^Kp-=WyP72Hi!Ao,emUVEf(}9wM8CpQp7q-cnBl,1~ql/JHvFu5|-#(e.-aQkjM|wHhN9KDd*Uz}:8JA+j#FCtV=fPUGBS;/kXU6F85Rg]I,gp#K9{enPENcrhDe7GR$[dV[E2M^Q@m^[zfZWtv7@=CZ3FR7B!jGtzi;^;ODh=XwV8)9)GhujHy8I3(dY5/{u2#QUY-;fF^Z@Oh;ySwJlvLG.oNfGohZ$4iap+TlEs{tAaBLu$BEho;:tspAAIVw{2fvZ2wX,%82mjN.!M,owr(/b*+Cij:2[;^T}HSZO|*3RWv$q~Zi3kX(u;Wl.G,v*(m4sjl5;4yKP6[lsOl3,5jMUsCc@M~(US[]MG@zW%8m+x+/XyvKxaCFMUI9=B.4Cl8@bn-bJ(bB=A7|fU*4,4aEEH{Ajd(mZ1=t{x7;zUtwWom7)7ax/0pP8O68wZUDwOrXe.3xO$wx7nJ0FC*709YE2x6^Sa~qae/g2Tr|i4cM)0q@JC}X}vr,Hx*dkQAe.9cq703jgA3XlgoxV9}0kWH,=vn$(T/ruKpP4*%bsMz{3lF%+b[%*/4Lg5{ffoYj57.Kc.{kJWjD3^45iK+%^xDd$0M]R+E5w7QadcjZVT$/WJSNdlSDHvRp4xEM~pV5akmpe$g)1QEK/h-i]INK,T:38ge%:7SlmX,dxW(n=1LMqOJH{P0o8gT;,bX]7aC;Mn@hkg;!5Tue6@X.|n,5Wa}}dVNE,XgYE|Z2trW7QyMig4*zB1NbLi=M::Ynz$T}P$;)@G(~7QBR@9Bem(H4Pm%X%WtMR3XRvhn]nGThDN,x3j#AD#*I/}PlUMBERTQlt%Q*~goSRdBY1CimEZ8XtIXL8}[.nGK}H+O-2(62:w-[s*OG[^;[1E%KT/.Y;24dazcK;hnlt@q+j%yhpVaK{+P]C7{786Pmk7~}!QEba/+jC.-%Jz]8GIRIT8JL;E].EThJz2L$O+OGOls7So|5!kVPe]kUs$viECY65y6RcFe!K4!;y,jjde36:]gxc/wZ5OUdSj~1all+7FJ%u5w6mp5+Xhxg]xJ~3E:zDm]U9$mJD4J~0DoTJUrIh,EHD00pJ-#2wo(-BiAWO5GEoyEjqYQTSghfX%0{QzN3bAbCqo!RAMQe+7mr0a*LO}%%uDhcG]@e3K;nC1y~]ZFEgJkSy|fw(lBp6@Xf8IczIAF:rU8aB:t8.Hijvm+LdN6ET=D.=5Kh5mx[;hZkY[N8||::wtKtt3#dKD8tiT0KCc7)0%M@s2[b,AQc=0]vdle!w-f;2}(Ad0O#9)[y.nG;VE[u|Q6%uNn*/=+:O*mgueISNwflJr$*)Acf+3GR[p^OC^jZxDRob#x4Y(c#tSZJf:z,RrSGDO7qFsb:N+Z3tZ8/OrZQQ.k;q9l{CVlFwIoE{7+;/WM+)%%LV:SDhm.(0R3-pj#QT09P#P(dIP=I$olJldZPEqL,4jkif)jmLT3It!H+Ak@6ZA*)og(lbE7CIudtzd-##5)i5[+[TvmjYI:zUpfJiP]]d%-Y8v.CYf,W!LCtJ#v5TLUbsw-F;q$B}@[*orXN$CIK^zIeQ/O0UYsF|=;M!^W8BM9p[(ef[^p-}Wx2]PkCElsrB(YOwO9N4;I{A@BV)RR1d7]S]qm)iy}XwwR-BplCd(:75.Ov2)h8|ptb^GZ|iGo~aI)eYNl6z!I6-zV/EQOyWHQA-owniVgWV$:%N*$47ZWGB.BqjN#NI:5W$nNGs4sS1Wd96;Wa-ywQ-i$4eCxn)1Jv$ctZ36.cZkP.S,{];-XfkV8aB=[f[n!)gCRu{!RfX#a/COoqM0kd@r;6m.FthQ2v2n7Ibc;V+9AUR=DzUYLV0|OGb%Ri6MPenG|#SY{YZUq{ZOE;$53yQZi8[T2WJcKXxg1]X3ckx-Iw]({{C1SwZ;dt8{bNIs=8Qnp2rSe[CN]pW*0#O)g(WWVQ{@/|)C:r764%U!Cu,4,KA;d~vdI4Q=$+^k!h6GKP$bt|Io~Az]G073YU[04bLN=Rt(W];TDR8hjSxH3U=7|0hSa{vs0rJ^vf$@4mz]Dqhhi(GonS+Pz/=BgP8jRZa(K#yATJfaI:en|L;C3g6N5HhZSfVc;H:5FEb{q=0Unr$IeiD0VplI6p.OOMDS+!Mfsm6Xk]1j#R+4iEVZAcuhIT7fymvS$F.Wi#|ky{Wq6d{1Jb)B;TbK[E24%YY1!iXkSMqaYa[%xW2ZrjR5]r$$1328D+8S/ctdMxfh.JII:^|O/=qd2Jh1:dUZo1[wU[,eB[)me^aXrf9H!OuF2s5^qi4V8*3-1F*Mq.rf,W5]5CeTLJuETDEwraYPC$P)#b.i8CFOl^Y8D{Bu:%WXS~-X)f:E$mDBWxMkQB[~t8u9#+wixM3sP(S=kZFd1ttX)l1HRX~@!Y)me8H~O!+w#z;pMW/^0+FI0CG5s,vTKQbo7fFB*@h7v;fDGD+[UQtP9!J3vfo%d6UQA+6NAXk6-$~vADP;w8{kM#0i~EA[zcUVncxBoW:egA90LpiC7xK$lMD0C|=r26uYY:*;s7.nH5;ldCVgYiGx{yr9)QcRM4$RHp:(%)y)qj~gbeQIcgr4$LYDu9^oG:ix!Kz(qbF,%G0[CADy2ZyKjb+p:@rZx9lknB]~En5q7h20k-=,zVaFA8hU8utsQ5kLTPN6VGsXmKm}{BF7|E[ygina9rAX,ZuXCpdcfj8LS;8(j73*^Zu3Hl!J~qzqexO=s8rLhf/dk6yKBX%ZbF9*~A9}e0F;Nx:$UE|V/y5u@GWLg!$ZRU,#yl.epp~T8SYEf!%,I=-dQN!,n8+^XwTT.2;/D:i7wRqYQ%Z3ji{:{btS%uV#66B4y+kcATXg=iDGlR-2$[1^Zv+xG=|y%KMTy[ih!W2TxuB1#1-5[y.)HoI%]Aq]C2MqC%@JCXJT92Y6,}c,(q4^FJ[$bIA6=E1KBkKyPK~5)Uw6*Bk{6d@lbfJC01/*/)Yx}JQ+U)=59Od8Tx%FRarCA0Jc6[:!!z!H@rX^WRlC59K7k-#GhxMsU8.TQCJ;$kRzw+!=/oYEvUJBiA#aXG,Jg8XlW9)T*~=j^@7vDs3z~O/I%vWxIK8o9ckG5D@pzQ7.w0z5]$ioI+cL8.eG18-JT;~tIAg3{/48aIXQ[Gg:,O.iWy-/YJIG~BM}Fjx)9m^=I=LgXPVQPKb|NeYD|wr4ljonrS+vCU8MS0i9Q.#{X.cr.i5VmLuJ1XqUs4{aU$ifyVrkYM=f0+yf2rFnfJeQ3LLk9jl~)|)W/Z+r5)g-P;IgqKrWh.5F}{suRl=HUx(Iz.d);Zmtg:urc#yZLJPB,xDiAha:,pl]%E!-pMc=.,)bG]Sk=%Z${YSKV2tBK/3WZ8lBVIU/8lBtwn*%{5rUeI-H[A1[dC-9{iKxuukamBYycFCYbMb+;w/j*yCtzSUkoGN7P|Ohh%RB+:rOeSj8zxE$g7:B~%bnL]wOqWLG}EHzdgDzAvBn3RfV(to(xNa.[7WtuvsJba[ib3*BSu-Hlh);l$lrdRzjf=Z7;X]uDX.!KclM[O1yI$GFT%K%:QKC=nn:)b5#oh(A!1EP-nq|9Nc4iJ,p1Hz55v[Mdh|Q@YIFV1s@L:{YPhU0(1OW~Kp#bJYm3-[aGX*ZN6=t}x3Z[.8UzWIo/@s7V[;3pyj!HZ6qT|X-Vw*#LQ(9r375te,xB+[q.iRPW3TNnU827s$x]IE^H3s~hx8LtIkJP6+}HS;x*98=o7t@[G;R@f.q!}NG^0z=BU^Mn()*/vgm+UfT3x;nYC-Zu,Cbw^nNm{j)zz*2a%6y-[M!]-WNpfH-6x1i3I1=qu@*h#KK#37])ngh.J}2^=-iJ;g53c%2AMznE}:1cSRElqqsg):gd%8=-iT*dEzF.mFL|^Gv}mTVIQsl!.zINpycIA5(kzcN)ei/(@qzPo]SqCYYJssQf1PDHgV}H)p4NJBCN;=f)Il#:Rfv%;cktS]-~|.c9l4wr9mYyfVbUh2DK0wfg-5lcq$jo1;^1W~Pg^XkqI(h,.F|r6GPlcZ$s:|DEt:H,r|!e3RhVNmEM1M+B0#i217tge1@MgoaLAT)*XXO#m4tqWG:ZzAdLnfhW7^pWm2)pB]p9=IwA+M)rcD=8|bC]!-48kA,2^v^j:8tqRz2%N)}No)HGhL66QIcACb8e7%zlGEv5!iyDIZ;|TcnauK(*}!:,mebTX{kqN5%/qxuZ;DD}gG:DdS8Ea0HR=:gc1Tdyc*ciw}Psy|fdxX,00-+:3r;KB#!o[r5V-CVBIr8hX.wUOhX[8v@BcoC0LUP]hDRwT:^kyi/HFg26u0FfH!,D,Wvd#iVls(=SD-L9SxQKm)tKszuxdDo[,R2ZSSjZ7xbY$#IvK(E*,kDl6;:jTKt;Sf4@*WoglhR*N:$u47Xc)6Q%KMlNKJp9Ms~gnx}0b/^$h#G7.H9TqZa1-TdM.B-S13^-2u)P;bOVJ)yBNJ+mL/UW3eHVO$w6j)E(t0e!o!N1bu[J)ASS65o|(0lH,*SB-Jb-CGjQ:CI9E[slo!n7iLlix2+U$^^T0741|=gTh|wWzJaZO(y:iBo8p,H924py,UBDLdp}uQF34.ek+EK.Tyv91[H6i8mOpDjv2zIo@eEi$PpjfOlwym3RP*OgyGkjE[DJEymOkW,02=jSW;IQl3vc8[#jr-VoHN4Gr{xt!yj*(/$/9o2TMHpqQPG(jao-OPKoNP5Q/b@$|y4hpF]3dJ3A.i2S,fwGXX,p.cnL4=j]vs*bC(gL~@(EgtFk]w|%aov:-IqYQ;da=qw(E7e|abyp7IH8[dWbu8Bh9~lqP71bJ6Dvw:f4iB5P{CtBzap*Ct+;:M),,.PFO]knSCU*3E6UwNGge@c[J-XZyzbPi(HknCsp[!.QnIwzMo#sv(SdaF%*=[VQcSDMx;M%t61z2;/^|k^2hF6*P24Cvc]b0e:gC|%Q,T{E}l;Cx@FK0cTpQ=tK76}E.ZevksbHhzy5JMm:6$+I~C,ttn/r$n^Cdb7~ZNLzQm(p{Pl@yWYG-.vt5AqhuqlrrQT2L#X-qLS4bdVn*sXEUEu}m$f@l+zsT=TMi=o3rNC6Im5KYJCYLuup;.Kq:[80,r2@3+sx/DV/$!oi.=K+HgRJYpod;k2-:+[c+5wW(W=U0Tj[(kJd|jJmr+J:dmM!rNMm*fO+,Ms!(m..b%jo(sMSxU-u8,lwkILY(,emFind#:l@7cN~FbDpQ|QvIn#pav*lEC{KTd$ku1a$KjmFX;~9q+G+tGmuZvSGLU:@[.R4RtzGco7%0l]u5lE)f-M+%3!Q#rPtMw+*1Wdyb*PELWZ%v0hWHsTC~CV1dQdZ36VnRY{@IY6ag;RrA}up~XL8Ttw/=7N+u9Z%$]jEHcUnOgBX9Qr(0U!F@{okHA%Vg3TcYE774~^kA!/E}rr4EAAByOMRjcWD65I8b^kQx5d)Ppn:V63x]~90|$sRvfkDAj#==Qc{[F,+1{pMwb],NN#4X||hV~;iU^^~N#K2^5YdcI{r^3TI|WsedG;Ol{shA1kJ$Gqr{{nC,30(3~CzxK(DS*X~)^!KHrC(m:$NOCZ}H/,9duLYysv^pYNePn)H1I*4sxqgQGjcBzfJ!E$G].p6qE=p|(yHLCZ=!t5o=gSv52;K,2]w9r+/l6+3svM6L7!KRQo71#PPyl@1n%hZq(j:fd$i)=aD@-GP0}kz*:QcNbLWp3J:N;2T:Lo}y8NLhvrsDA!wrk:{l-Np%79;NR+loq/[LEV.OA@Z+Cw,yD[N0k,AZkw~[$P2;Cwi7Hnxll(Stei1-2rZQC=Im..e1F91[HHD9wnDbBA|aAwMnrx!Ldc8AMAlQhMmf[sCpO-:VS%pVxkvovekr/bHcSKZuFhzxyYfV@6u0nqxS5[l*pB5ICNK5VW2kd#(FXMsl;Rb48Ju]!i,QJ^;u}xL9vCF%QTr0(/5fTPdJ|ERB[/z::R;WD1jaQJq^~3iIZQJweI,:iUUtFxtYgA[njo%2(+p[1@o$}6#/$2PoR)#TO0N%q{jF@m},1KJbyOUUa{qT(D4rdOa,+QH20afnP^=a99iICq8;#+.tUddG#546u^qP79(7ZwZjDeYTU!^DfrK}Xl]lyz*v*}Bj*vNarVYH1NS1a(#l%0H;+NQ0fNRvrK]p=!!A3%ZiMc!iJlhC#RXT*]zIS7BCm;92W44fP62hM.jZhOSxAbMxA.6H1N2D^GwPD8cQ[{Y+7K7E/I=!W}atoNZQ-{$IJIYY9WATvBw3ALPK@VXmt1d)0fCAaPzWvh:=2hSi98~!W%+SM{x(W{#vMR1,RW}M:Vc*aStzA@;v*sg6S%k8Gu-:hH(9*$LfoXdBHCH-@-+#$8z+}9NI]mR.NmP/tR+M|gi40g8wMcWHZq}RLa$R,KABHOFX:y/%(I|)ouUdOVrp|bD]80uT[YwkT+T5D|P$n#.i;Cc$;.:l]yPZ6ObF{u{R!1tTo6=;,l@WV7$9Bx/.{Kj~jGYMtLcW/zaYgiF.B{QXgWZ-@f[^5or)Q+jX!gEcn+Gf[-(.nS$@wK@M0MzUsW:)vAVMBxb-P1;Z$^S-AK-mU.2o^kaYQV~KDC3=IW],}G~:Me*^Rn2Qr*GO!U7pHPC%r#wu2q[Xw%uwLL[P+4H2#SG64E,b@%:2MQz${;PK8~ed]gJh2CD*7I6uMi|XH,;HRea,+xd{L+hpVX1QM:Z*f[jW9L4pXxP}b,rQ*K,]OQn3^ZcQY9+jV#;7,uTha6#nvrvgVyGiX6XTJh]G)+]+]FN]#:EDE8c5Qb6Uv)O4Q=9yY1k.cJ{!UI:7xuKN^(mHNItOM5fa]lGU$mW[wJ48.1n#x0aO4fuPp{f7pZ3C5mg*4atrZs^,ku7s[]}u)7g}5V23uZ@l|$7-8n~zpAVBh(TglBF!-yyeD7U@.X]KbLiZuA36zE1vnDc$PhNxn3h7or6aaE[$2-BoJkC~Lr+/DtY;{GR@mt5ih4qwN(o]3+%!!!e{[njjMjwc]g:s.wF+@o:8lTP1aNY8/E*s|I{o9.Vwd|nY%a7y+wIa9q@DgUU.QxK:-E-z7)IIsNZbMk:${Ph$/cO-W0O3j5Mrh.@BM#:#;D3ur(]H/:wU(H:Jv7*+x5w0qSL6iK$AA3gmg2TIjIAi{0:@|^B/wsfho{LZRDM:Q!rkDT7.CM+(Tp~9BKwa7+K8d{M[0zAcTnXPmunS3:#+]S6W[!xQuNG#q#^EGw7x!5|tWPiI1-q+HyGj3#kbSc73CT6O{mHy4md!a=Om!*[=[SUQ[7068L(PjA*DgzZq(iACapHIq3A}ldmKhep#Uch/mU:x[=.=8*1x:e4j:$j!QGp9rV+K1exF7M#l/dlP+q,COmYjfx(l4d(bv+VF-fr;%F9:cW#-)D7.Ksh5xu-njdK~M@;/s4N+C|#^=WuG2(|yNV+@c$-Cp6wYOqYpbi%m3/30lpQ()nAkV]zO2kDul5PGB=ww3bl:S^aBu.Q1*N+ewNHQT--D@t$oIAbjuf9xEHj}dKTpW8,I$%w:4pQ+U84aeZQ[20z/pXl[}=N4]AH:Y2%^VMqZwNkw+b-IFOOhpy|U.2xf.b^wJp:=!2u;JfE^0wTOttwnLpB1pw/A%O)lyehtg[oU:a,X,LgYYlSbLZ9CoFByF*53[DuSY3OH~;agvLdcuA]Qj+*]m|7709Y33)KQadR)XH$/OA2FdXjiHTX^CG;5R0%=~kJf$rN(A!lG*,}SC39vs$.%:o-H4xS4(U2U75NVjXAMq3=x-d6PoL{u6=$wcSU,}^i99uat=l0+2%:n}fb)bOFXoN]NjPcwtOQQasq78BJd[hyiqrt6IrfC^ojN~sz)lackfWK$woCrG@)*He=DaR2Ja!opYW57IS~d,FCr7PN[+W=/D1S|XsYrvQx6J2RLK+YHxxaH+e9RpQ*zbjCD(X8O):,ZV7j%yT7@Dc~c{):Wul#h7C*)hHaR9Z[CF7niwlJ|*ATAywpTig)ZRB}PhR/$LK~Gu)@yV[t2~#,.:$g1]P+E/k/bLz=8M2Z1fAEBRsHpi@^4SV4T@rCEPs/h!21lV4]y(#S[Qk)R$W4FdJ}bvbwR7UryfJ9%^zcaUNF$pe}OjSIEP$+]6at5Id8:u;WDy%jN)KHgT=P@b6zE#=Qq!SLHB5ListQB1W=dvV,P^m-kc7Ti0G*u=X3c0]Xu6v*5P:Hi~n1/C]o1vkOZW!-qAH7Akm^]*-%.6p${$CgKi{=vEDl6gk5bx:~iP|GturK4by[,GwiH/sST-GbL%6|O$3VtYZEr4%%iB!ayxzLG7F^Z+B$^{j~2OI|Pi-S92[aMBQlYeR!/Q}n:rlj}0bdKU+4C5YEWOXAJ2:JLloeN.J;T[*P9v5bI1@8a#2L~oXtbHlfb[P!^=!7+260hvv9.C95gt!v0QCoGWO9.m2=@@oyOKQ*itzJB-*2VUYk/sdytb)FG2xKmu^s},Wf1VkOJoB/CeCMp=fc/KhnKZU){/}P^#1aJG0OUB|zM:Bq}Own4#JWqL@f7VF0rKefw6#P,gP;@W)wHb5N%+y^~;^dMujTiz.G^:pPn+0rg!BP%CL[rP:Iupd5{u)PeGu)k2WFKMhd21y4H3zjW-c,8UK.2K~j~n!F)~LxRK9*8ky4^ur9+)*YfMueh)LyXo04*IWPZ0(wJ:o0cyx.S3|pE3tMCy[*)AE$Y,B1yjHr@4+qYe]=XyKxXks9BC#=0CilF-grdVH*Xg7H:YIb=c~L8tAu*0{vx=xa9kDryIof*1|Oxq+mSL0lX0g+uZ6[u8=+m2P#gV%iEStH#BEV/kY~{C^T[DL[g$T]|sxxMJSe/b9)nJ7L3)96!7fOTG%!f+oKn#ncqP3=r;25.Gr6(r[19NKx{9q^Xe0uJXqGkBzFHU7~cW10D[L!Zl7(WT75lHM%~~7;^G].3Ck;gxs{LuX7ex$yE2$uKW:NQk(r7eDo}[xkDcfdQBPf.RnJOXZ@NQnpHZ8mR;+nesy#om)Xv|!3IeJZ~7HRfwWsA=vsGC:[{D$wut%8ma,mm8B;B|+nFuwrdOmXr9|-M:js$RuEDI.ATrYA|dni]J}p=W$f8VFXq~$Sf@}E!K~zw/q^TEKV#H(laM[:7fc@X+t8nDatL6QI1MWR$oL8J2v#tT[X4[2YWKe6GLwBPAivhmnllm/u3YVh{F$4RJ:w81e/RR^l6To]uy%y}Bx-bL%(7NU.==k3fhYgWsLH0(H;XD]JQ0]N3oB(so]UWIw.Lcduy3F{^-xT8Fmpyui1c,{Pzd;{6[!.0H[b8UY*Yq0ZG*}7~V%8ZDeRg(T*-pRX;]LQJsy*3l,8BQ=@}|Ci%Le.ntkC@Ds+TZY%PeS]n!lSQP6[3=m~Fiy83zP(SWVzjm!a6oZ@025m;=uFr$H#v+bU[gm:Zv.4f~0ofr1BHCqlxCZX3=d,Pz9SBnbgVHXf;uJ=Xz8qT=60i9ojb[7c]!UerbDrr:o:P2+zTy-^m,!La}5Mz+sz(zmAcOeAtcK@H|k=PFEev/KsJoK4{u;PXW(jhwwW*-j8u{(*q[5Er]7L6)h%p])R8ghT;jZ*JHZ;~aFhz^TZ0Yx{/{./2QX),x]}1ORbjfQaUPwK:jkQc7HYNuqsqUw(^6XN@!tCznRvu96BczD*!OI*Pj#UfKA|7[wemrTi1a^BDOpHx,;Kb/nBR%gzfW)KvC[[T]TZy4z)n@AwntqP=DY6S|}l1~y+9gqA(v0-g(3/qVMURu#)YE,~H.;6wVrBZFoS,eIn.[[$Fo@NqG}bg-ds@ewMhS*uf7P|!!lG=RC4BnxYAi7l%l.[a/}6SVA^B;Rj19migt(~mj,78M]5%[d2JE])srj7vOgyKoP|6VY.Gwey2522pCi{]-V#=YiWu(QGX2^=AqC37vhXaMD7G[]SW%Ta2Fr7[zzSoSSSB+dNT@Q1tEtA1*8do,RG3G4^1.*JP3g29{Lr4R6fgf$TYw4L;;dR^tC+sQ%2dPQWFJ@Jj9.sj)Jn/[X(CEU8E{ji-z]88Qv(p2[-:*0D[VP/uR8j)LN#x*;jB4y/oSFSei8JEWZY0Dd+t(OT[6C+bX)[CG,mz#h2Tvc}|5LcZd6kC4zURad^,hp#SCz3b5SC1=D:;B:XdZjl^e!9c7v#CIv@X3K+G6JTp[#fXMw0FawP4#qEk*PSp*miDKd9KSEwJI]qfx;$4Zkb32CI]OANb]E|eJEeTU,Fl})S6vX|[Je-|S%gH}2E%(/faKwot$6eE)l2O)!j)pS88k0.5$U402F,7o^=YzI[4.rGFWFct]cb/7K#}zk;O#$YK/8,4NS1cIow65j!]N{yqh@2.$!n1eZYJmD[mfBZ1nW!#r*Uf2d/y.q4)h*ilKy)Ba;MNiM*V#C=|mdaEwXroWxtz30yS[CDj:~h/gD,]FDBLD$zZB@IT/#BSyG@hAh0jjDc#rGYC+9Av(]A;HVd^tg}SGn-W+#|sPT1VoC$]2Akyb25*|,|p0I}[dt6~oG.;,(mj;uL.R}M#QMaGT1[fLjCY1Eu7uwgT:phOtY/qh%#mzH;]3PMdx}V5.F@@4S$gNU%trgV5/99Jfw)2*$nTLzc7C(1b16~#9P99L1=-C*}E+;#vd:lIzkF8E0%sH,Si6:;c4FnN7hdnligkl/|dDol0@+zQvvVcCERJif#kbB2F];uzns6j)1##-kvxqkteNBBRXk[Qcj*EeF6@$[#.1JfYEl@nCxtwE2VB:6~{8NfX~BO~bfOw@!2TUG=}2Mzh:jo975*4szX$c:AEswzAFzd1XiB1djrZ:.ufcGZ[bUa)nc6];)[yT5auXy6H@l(V6@Gf#KCjbTqj@BwlxH8l7]WBS@yGp$gBIBSA~MR@a7@r%%RV+YO#8y//%3rf3Y7*$S5HS)9wM9Y@jj^dtGG1[Tj:ekyrAFpA]GW87$HxY{5+;I(hefR-L2]IHeVlRU[5kqhDtU2[TdykV:G0C^5#oI,zhRFcv:6!(p@~gQWbsc|Zg57ed#8lSs8Xx62)DjRB:Jwr,*)n#hJd]tlJHlXIU7(k=fn-0gmPUZ|fj#ojaQ/d=e*RwXFXYC$erGox^q.jzzo;fv:RS9f/W/CcQW0gEX}gEZZ,+Q~KX$.E-|(:-0ZmBg;k~!BJ0ixuKsoa$waCY4)S-}*@}v.M{|wh/gPitOJCE.k/HwNhWxo~(Y~+{0!7NjSVm@gQ,o9xm{u)#}I{[GM$,bY7^{/ni8w3ekevKF(ig;XC$|fY4yZ{9zcz1D*!|Hu;F%%sac~0##gq//nqs^ZL@R59)1!Bx1$n,K6xineJ9$AnMTpQ{eTDiR2GrLA/cIYdQrh7$rX.ke,^Mgz:6Z](dlA/Qx-I0-chQdI2ED)W[/}~S3lyqcVB*%:*){q*MIfI5y*Aq2HX8a-pXi+h22|U3D-LOF]@+SXcK^x@k9@qD$2c*gyUx]CfqUXWjCH@riaEn*1-{}g4vhx3dYo~A!,33Sea.~+$+siOO*J/juC*xSCywqi9@if=B{yiROS:vUKfo,Y7(o:MQP[*RCB]zTm*x$M*Vpj88rde9k:[1,!=wPqlhVNYF7UH-5kXh*7S#O|YI;4{nyR!}z:nZ3efpM2uYc[Uiw]NdNu0DlSd!-P=9reeP9BFjdPBQ,dF6w;reB%VcPKWF=#jiefXP5O8MG@Q{%G1iOZxMGJ#yr07qwday^(C|@2d$vitnm$[+Zk)FQ-Ey#7n}#op/|FcNluFg9o{Oc.0pq%A-*PjqHKjD$gLq}ZZJoIYl/W1(W8;h/f)R3pPaZ/H6Yx+,avdKgdXY~hkYY.i!sV1*haDq[c9|8h8b!bvRMOTV[|t*yXaTdRur.Ju;s1kN#Us[kp/LfpT5iQh6E4IcpDG|ah5XJWXr$LssRZ]m|H~EiCb!yC9oq[G8/R92b#1^gK;8+@2nz*9N!J[p,j{kRdTW=jiI5rgsN7#B58!ml7H,x2sv$Nz]F+Dh0$};u^t^oS2xNXU.~R$n[UC|(,XQMfJ(-8aGpJ]63q7Tb}[Lrp3;Cr!wo]SBzDE,VuEXPQr5#!G:I6M3E@VfQ#gU{vc~7HMHVVC*pt)]X%r$KM|D0oURsk8I49jTJs|UaqP{#)Yk0L.dGAU*e!6~y{m4rkc#aP;M0N#T8WPLyebTlDpBNg5Pi|~KDCj6K9fg,xwcGB^ylaD~Fl*FFm3-}Yij5y)nb*qV)o1a=/32OTBx7YI/r@|kf|L0buS)f#H[tEG4x,@D|2s-2Nk:)mdT78bMDH/08J5G:p:VL6bfA+~DfJ^u(ru9;E$7,Cne~jb3,iV,a:vAO/$1o8^@sxiN!@b#(CH.=U}.B^q/r(QXW6HOulP!nD2TXu9e5!+hGH=[U4h%+),TkUqHx-OiEbA9aiI,8mYm-mjhBvcG8+5tW7/GS[%TN5j:F,p(WBjYs:.7#M,e4a=s^--rjQ~4!+Ag*y9XmMRBLkHyvb)qTCOx~suq[dN8Pj%o.jwbWfa~F8!:*T7,(c[Cv/q/WnUm({C[Zpp^~HNj92}]U^M+GlXn=V9RuA~N$=~5$uxvJiew[-z)x*qlZ;03y;#z(,7)BYL4,b0da^=kWU(XiEi(z+f1}V5cb|{aT7,-MWRYZS^sgbRX6XHUVOeA6k-b#Bbb#8zmtiN{4vnwx4wGw(*0c0(ke(5/L2^QE^}BXAUtAIIqrUdm#c:mxM|Ypq68%{pUyUgtZ$8{u8R^Gk5uLJl2UOd#h@y88L.[I0ncM~rC,dr6%t.Uv!]P%i9U((/hg~I)h%RU/1EuEB*).2/ZudWW{ikx=$g-E9m+B5sdd*nMLzR@67r|qXZkAYJWhV80+q5r9!m}HDtaF(q:@t@/VvSs{h.52}80Dy80xe%AXrK{o%iRMzu=A!~gc@G#28iJM7ZMix=qT(SPU]y%COMYIvY3;1YFKV1OLsWDkFC$K:!Q$;bo3K}re%Xa://A=)qA@.454lzlWi)OT7Jz@*VbLr7}O(!EcB:$k%)x%]4SAGdf%lkJ6tlzV#pI@!$21Mq/v-NzC)tS7/u0tb5+Ib{h|V=KsRE5R;:Kb%I|s^O2Tt7^3deo.yP6/2a5{{xoGwI0s%2v/L5@cT^]r#8Vp!6/mK:.#$}X~N{EIN#t3[HT=hSo7gKZw^+^cy4d^h8(L{XhilqYX-[:Og-mRl/C7:%{Is9PZIe5U{.udJt8RAO@XXkEjnH@.!xx@E91,I^]Qj7GEA9N}56;5HvvR6f+.@ygTFp9+0/3]QHw:murrRuUUE.01Ly(4K)myTIgT91$^zVeBOK=h544wb9bI#|.uGUn!,)B$O1hJaFXzE~7wTbqmNB[z}vJ9:(sTvoQ9]!2V:hN@GYs*:n9E|fKx*{8U8H)Z19B,F=N:h7D-7Y4R::(9/k-N}(uv#~#S1]3J9.Ts4KzNR@SyFz|XrqMoK]C|JA,-,.:pckH{+40+%pYmOIdNBYX!]WofBys4s;YDWVz5Ugr/}@wAcLy~gZ[D]-tp~TdjhkVth3U3xH,j^|/b-)(*Bo+}@0(~FOl[Q*E.+[|xD4!|#+Z/2x|pGHNsJM+{Oi1hhdR=ZMJK66xM3oU2R~uyC|qkAy,fQw7q05p^cV}shRa(GDC1NaefAZp8ok/FP]$-fsgHd}(kO!NJ*dASBr#+N@jF~B#%6I+[(}VN:9{VA8Q;wLcT+A)wk/AC4l1.Jw[2d;.*w2/2tx}1(0s,N!X1Fa3*l+^j:4eWotT^*]*P$RZ*;)6eMK-d^.WDgsqf}{u,B%Ijo8yS+h;GUlQoloY~#W1c{,qfkni5rZN}CaEwjBIBjJSpMAvB6In:W]M-eDdk3]v$cpSi]iKv2^(.3a#PW[maa*owEnCN0iaL{:/P]yYSW9{z!J(WB(5v!umR9{W$jeFbXuRC-:;OY=]K=W7nyI8aMI77RC)*qyoKOPIA(W.rbBPC:,[zSVxHt@=SODLK=MWf6lnf$W,Y43[Ux!%HSU:CY]tA2V.N/L/:L5a*$Pi=5s,D*L7I3~avlZaobGVxf{P~%6t7lR6PuS(/DXJj.=U$.prWlIR4l,)|+K3Re9%YvjHWsqvgt(=A0=.Fy7]q4rw$l-2)XznvJM,Y7NP%*5cYtH8Mcb:4#vCO.ZZ*p^y@;jEG00k2T9hZSRwcsBGqo[:!V$^z=a}S2UaNk)=OSgwAN,W*;GC[:}kEIX;t*l)K12gaouY}!@7Lm)8GZIn*@iC;=w;h!5Q|PvYJeE#LP;~soeBekFqa3#neN3(QAdYCzW%X.MbTF~AL-.LC4ofJlJLMy./v#hsdQ]$loGxPPzgdu+u(ZOKjf!fov6:ll+K-;c,0LC7(M907{T%tp!dG8N,A#Qaa~hHM9vKWVG(S9:75{B+Xw!S/-w%B9V5bodzYH[w7/ga)2Y^;Yj)zm)@|:+T8[q*:g(x(DM/iQnOK9/oj@GeKm{+xeN^dny)wPp)oe7U-=h++UY{ZXS9Gn,jv[j%^w.Ty6EAMF8O~X5)jvERVfO^[#Q*oeT,KlJBZ0rWRoCxDE2~Q5Ehn0QJ700b#YJ(cZzrKi3:wJI}to.oUqitfe;HRFx!bsl5M~1645z}uf=@*r-YnF;!cd}fgc;1GJPr~VP@iml]b]B+9d$;/{n5$lv{[|y5$SX-[Oi/ssD9[Y.RjZT;Xjs[=-vIWhTv*n1qZCX|CWGu35eKw08^QSv.4vEzzJTSc;jlQpO2TJ/B*TpV2(g^eLU}=3VCtux^N[Z)oety]u+5X8|nIR|xnN#q=J(i2k,U}h[E5tcs;DS5XwoxKH!lhISgc(#ZX.:(.E/@NKUloXl))Tu4YF,E^l~Dl#fiDJtr$[AtmpWrLL]mzQQ]W{w9#a2^],1+Z#0.J|(2;Iz9W,^e!!JQPbu7E,GV}k#a+f:GF)t(LqQ.aWA2aI84hz{Ax5@k0ce[M:Ss{e6:[XSVTj[DY:XBgao1RBD/Ch~DoeJ(5i76q=h:Ge1pq[Obbxv0jh,mS,kUMhA]8wo^~uEdI.M++1%p.W,cNyQOzfI5]%rYo;G0eCS|.a~N3!OadAYgl5Bt~!@OW}S8wWf9^vNWIX0CC*CL:J@fVC[at]Su6GEM|R-G3Gu+IwIfpbG!QMbS+iyrw/M87%[0d-h+T/1RZAn*vlDM|:X{W)|6Endlyzecx}UQ~o};W(!cYPK/!#WhA;.qa]v6;{*P(l9iAHKaQN7n1UxgNGvjr89eakN);g{QFq*~lTxH4uUs@QvmG/;O52kg3GTn(GsO8Y-|g.0yIBfeGZg,dtl+JRrR1~IS!$qqeN]eNpv+VfGR*,J@q~v/I]j{ky%Kz+/IOAhp#$;0RYvs/^#ptu3FQlA]d!#-m^j0a3Ijj!N!}$fiR31ZN%@!S7zW$x:@%fgJR(|a4PPsHfOg~7Qq$dKGp,IbJAZJXNyH=Abm,mv$~O!]8aY7c!*m|C1MqcK/m%e)QPpvG!%LfwVq@2z8YSp8d:t7)R;@X1+yk=Jo($pj9@lFlA%0=3mLW5NF-S7lYeik#JJ(9~.(WDJ@F@taOXpp3CK9UW%Een:Eo-2z^,U[lo8]%h-IXAze1~=*dw(Q[%#0gf8uP)u9N%~av*B1vLWUW3BnN)Q*1]i!ME%hi6KgG.A9t,T[b[q6e*b~qtt/tP2E.2ChmbP2k-IFP+xNIeD{nubD+Ze{%+t3KY5[x@fGqaGyv0EA^s!9NmI=ucnFYTSZ%@y:@t0rqwei@ol)i!TgxJQaafl6(1StioX%yPln!JA@eca,j]wUVKsuf1p!kC6pJamTeMZUT!B*#d]zoM4o+Wa2rohJ0]ljP@,*[zwiMT};kBU[=Pbw.NOasTyNK[,eFzyAqZod!tpv.C7^7EQH:FIFKPx,+p}l[5gaFGw%pu*-+3rDq{=o=}2l+Yq51bv#,Ur|jFv2zrIaJj52WptJI*f$jhX!#kO]jEtTD9t,Cv(.EKc4[F^@[,z2{5DhMzl9L{v^*W|X$=1MxcZ0/0^URkT@.XA!h$.[K(818%QK:}GFI}4aF-z*R8#,wUr-{8S#|@R-H4~2]%uc5[ORtg;UYi*q/*lu$s%!Yl;l]QzZA/tUt|{y(]n6dR;P%9%^5jRjxnW1*N8,wDA#ZJUY1Z@4Q;s^m%+yD^^REMA3~%(Qbsa{HZQ;{2M9H2tq~IB-9)FV*BVH4a(=jnBd;-HYIZafIsy,!I#xN]=S$w{NQ3+~;BhWHls17Qk)0MzKG9q!sy3%(.@R;-kcFORc7=8$.%wu9jj)o|2K)so9IOy}.rjda%^1ttHb*v)lr%Q(2ozSl6b*Ap4I[=1@EQ.1D]ED*p*y6nKZ~PF}.Y+8ZKokm49G-sV[O=IyrS0VG(rYbcfh$rIaS|z!Q1O7txt%/v7,UT/oQr2A8.Kf%6AjOqixU3@Xar!P!*.2O-)sr;{:[}qe+!Y#.dO+MnFco7Qy-6u7i3hPF,p:3t:qwc6pOfSjg@m20or|0H$G#S%2fm|*khUmNpRuE+b@($Sbo4qo-J{K)uZ=ify;5).lg6Us8lBEw2tp3]U:Vn#S[R%UUGuTg9kJVtj1H/@*-}rK$OV9F{W^p3GL^lbqM!}3vgdHJNHO~kvX/VLLKg)U}w+/8^.1B|0@dal:Wc^c2;5Pbli*NxCuQ(8m{v=k|E8$C2GPt/GYu;X6h@$AIO~YYuyE!SRTX:]kL7GGi6l{$+uu!aZA0+bSf#Ud4lXG{;bpjh%{sXNk|6r1oWZ-fqe7(nNGD!6Rfqw^f{[luFF}slJQkvY#eoQj,**+7^dYcoh#m+Sp^cxlM6,u9Yucpz%wSou*]s6C90WZD]nZr%C@6lU4Y-vBxD-#yuEh[O0vAe[,(/1dlIQ3XaVv9#Vp@NMm2O.v2;(Z.{zVaOqfbWYnl+sLw4I1]cT1HDl2zJ4sb2}D-n{,^!BtC#$1kC.gqjz8GIjyGrR-yKsse30}U}^EQOCRfIhz[:g3XN,{UAu$WoJY7ibHyca~:a.d#/f!22tJb1:jt-%xRw+s!DUAJ$$dbBswD%GT8QAtj}V]KOLEV0fc)sD0|6n~x1qG*t/]0em==t2+l7zOSj-ZE$-+6[b1K7A#xQ[~8~@=Rj6l;5-.oD8A=8s@::)V,{n*@B4I5,IIh#W2hrxlPO#-jE1)Tl=WzxDA{E7NIK7r2s}QeJSSt~hklZxnNqRmFnYMU@WNgfn09WttqS1ZNJ5}@d)EO3Ell+zprz4QTPjq,%nsPFOL7~}O5U9ohlY]kL-w2y$)8TPt)bPT0qERM-yU*uM6ls1D~C6/OVh/*ubFLMbAOkM.|ZGfPMc@.d#st+{RMD^=7;}I*=Bp[Npj=7.{x;lodHIKx-H+WovQ(]SJ@2ihGAh#OVKoJfE|A4/QMpa3xDwjA575xpnTnZvukqXS1;4ZbvT/2/,Kx*0tcXLN/Og$d[2FmuiieJksI%C(}TwRPahazyOo66O8$,OA=/-H{RK/Up|Yp8v)goBAZ|P~Ts|@Llz-y%p4MuC*l(^1iyAB3s4DYW2!d}6$v+%FcFp3g%(1=V4pxBP$Wz0~N=~:iG9,5Ev5oH0GPd9jg-:|!3:==:*ryj9Gj2q7ScHn#2#43qc/^$nqjcY4JdD6#J7JM+bP701Kn#zG|AKJFJs}RO%Vq9oWi0dueX{#{Y}]Qy#^I5y9N=nQx/16wC*jXuo2jTquy|RADul!S;.DhKeY-(##7LD@ALmM[i+f{EHXc/yGIHu$Puvh!1*]ureLHW.pzA37G1S=$Z;.T}mHP2}-k)Y%!{sD~]vmdnAjvn(/^css7,as1;g+LcnURlR.c=NY0t8hZi7Y5UR{}kQ@~}P01z6MG7neZHhBFr-0fB+F-ZJQF%KxP:VCMF6Pk%mJFuNZIHK*w|dm3Nxx@q+xz^~:39l%Q#IlYvsYbk@0ll7n]d|G!9*}(B}H-VgNs6LKRZ9+1gCj|*JdXsO^xYY)Us6C@cDxD~463;tqS!:EgteimuJQ[}QxjhZO7L%$nQFfX5K2Xoak:fT,2E:K@-D].}oT3q1=An^[oWpi^7mEcklnPB+*@Mpt*tXsz-AwdS!k!v:7{#p*l-cjpt;dHzcE~qoXuP4Cn5o)SgY1pWlTISRdgL^.^OhaSuWse(w%#Z30U}n#)*5b!FxD2*sjD#aiMgOSlca))l)cp3a:*[ak]AmZt8+MoM*Di];*X3aXEfXYj(F[JGwIArC2fViv#l0.G8y~f/J41fXsk%8aM^6L20t~w.!ZbmFsY#3,@L-~%+~][i5%aJazi5z9mx,4[wfmsw9oCF:quWoKgdg1#PGz#@Q0%$r(@VF0GkI@p|[XkkKK)@F*}**G8d74tZJ0D+%qxu#b^iEp.)IzWcyJ~%1MEWSk@|-tuEogwbEE3V~:H^Qx;c=;*8~SEQO^/990/6GMzT{#P/arF==,}6hIz%*TknA@EiF/U]jR*=L1Xj=pSN4UqZZSmG!2vR!rSS{)lpMe|sxrE6J)EBSH|w%wy4m#x$1Nh.m/I8RN/b]K;@}oG{SyNjoL25h)|3pXk@~]lAOlCi9C{9}K1cPcx:QW!M+m*knwqb[qn(QpUl3Olk-bV72Gn*S:da@Gx4esGFQLOkx~#QEg+#H+S28YR;EY(|Yi(4Vb~l1S1]0dc^bvIZqtGr;=VwWXmK~v5Wwpwx~~CKxNDJrHJ{D5W$F$G)QISOTeeN#*=/qcF}]hfBk/OY%7=(,Mt/cBs$^x1nb^I=bZXIg=K(KkyY;Z4CxuIZo#3DVF9.S;rL;g#57aO=-6bGSy,]}/ERJe{].|t;8(sA3BQ8wkAJNh)Xbe/DIl=uk:+H#Ww+Y1bGac7$6oSsQRmj8-gdebYkD$9u2TL.-EmC,g!l)9bDH4D3%$!P.yiKa*waj6@%UXs+P^8!n|x-AU.1+u!@4QS(6x=Y=KUM+yvLw!1GAFxPif4oq!Y!O]c6(VDLgaaDT^3/OyeW-ln86rLpYr,SqB=9tcGDYg0$8N=fCXfwxVuUDQz@-;+:;D:f~~*%TdT7jm+sMDOyNS%)OACwyGP)cQ|0jO$du}6JJ:bt*8pCz[LO]Ya$RcP=c1!6y]2NcY~M+Tm}IKN(N(No|ywJOzRV!=fohqoa[df!Iv,,D:hFnYad;hVx*M)4k)Q.9wFM,DAU^|26}X@Cg1:A/Ksvjed}/lC!kTequ,9,UE:{Lwo9U$)3*eAhB08vJf2p5Ti=8.Kxju}%NIUfHwQc:,3m1v6e-$r$%#TH#zz}4U(TrU8{m;DSG4wx+6/A(.AfPyzUd+C;B9OzUxqnjZz7GxY!({DZooT+F%e@0igq[!ySo01*G7:hw+P+NB.FHhaHR3e*${LghH#C1$l!7JO*,#D$Y7O4G6+.e1ok(KTya!{3p|,+L:o+SZA33EU$[}Qu5TaPlI6!S19l(BX:5fDmp#gP7;53P03w/*Rl=/z=hEI,H[!)N8Rg0hw)Tt7W7rY5B!4W7YLq5f)=,oUlXcab#(nIw4)zYdTU*0Oe~/q,[R~qc(42E^A*[6^g-gvqbFTsha~uKqlyHaz5nxjjL/izDI)=LZ%]hjqmzRo}wwDb2Tt4@tN86X609/~k{Hda!^PvF^-7.{2rZ=#T1]|^wv,S1zND@#|*#j:$VR8u3W|0N=S^ULC^=At%M]QOL::VRmFdIy$e7ulfh7K5*Y9$I-bz[K[8TUR5y[u4RZv;B41.^=vp~PX^P1LEtH!}3Mfg6xhr3s*ht!kxY]yH8;#%n,r$DRbWM}m4TrHU14iSF;9c(-9HUCd9v%QxHA=.QtMNW02wf;m]aBrU/[wu#^3Nb=pB|Y#@Bd0%x[5NTqf+t^xKI^ZjKEqP![J+9fsckJp::YFdS);uCG9{C8OqbGM!njrJi4H6R[DPZ5{GCRA%IgbztnFMxG,g+:LFhdtsxnD(GUStgVi0]ea$gNdp+(7@AVCw$vH;mO:V~T$LD+igQ4Snj=cXo|6p=rq5V4Ph670{S:YSBMrl2T~UYw3NDG^vyulwJe%xc7nrPw|a#V%8Q5+1;gAcsB4aYJB9c6OgKj[bRdmqy@m)KvZNai9kFO^Q/jxg[=%iR=2U+MqFC.0ZnvKu~PK$H7-^d8K-VQD5JdyN.HJN[KAO},R*Y3S~mr0.E#pJO:YG4sH,xcpR(ni3!hM|d0MQVuL.]kO5GE.Nm:II3A*}mpUm+o()IO:^=jSXG/)|{gA*dcgy0%G0G:PYxw~AQ96)[{#h~dubbn/dACxAL(*aSGySLl]/yee;k^XV^T8!7dN94VY31#kXtwkl0Xb}U5OzImQs~9#)Shq|z,FbmKQnMziQjU%,C-x{=u{FLs8W#C*!]DoZ4{-#k%L$)%2W1:OS,^=}hCLw$BYJw7hc:j-tN{E[zAT$h1SjBK!7gfCCi,1Kz@Jq-mS%+zgz1j-ma8YW+Q*S!icNfoH}j(l;~O/;@x1,9[@x@k(yp*NMwGcwd4|dUlwv1GXNRd/6aQ+XV^Im]N08M4ZVeD/dcp7P=Kk#JUBs:X94ou}aTDydcx(1@btU0z2g|;UvvVvUf*^H;mc2.eE5s(6@S}MXAf36cHFMVB$U$$*DB=76Yzxb$cGaBBi$1F99%+X5+9::%I6-6x@uoj{#F49N,](2!)Fk=Ls5iUv9@acMvC-XEAY-l4y.iWQ]sp{t=!qDT-q=f3[Z]if%CI,Rx7dhGeh^I)lV*WNxT,^SoyG3]b|gUuW:S8PQWqj*v:KF99H!V@EsC!bo@]3;*CC[t1},lS=kwa$tVY7*VDKmr%(u#[5luzQ7@O!/HiTJMnHZcJb0q)i;k,w%VAcc+etiVPF6g!V3^ndA]*!}ptSN(rWAF-53~f|qxzbSj%xffaZYhlz%Z8mJ-dkYNt=U)[Eei+ASB7ec.J8NWv!2ADD+,R:e(tRomnoU$vjw3mEY~u[fldd!!E{Q2UPET5U#XMtuUkWW;~JLBY+OiQs$[LZmeRiJrt.+ht-x;z:sva(CWO]B[cd-iSC7aeg}(STPPVuQ95M[GF3qftN3crafG%*$l}HAdcz(O=f3i+%$=.vCfX}e33DY!]QczWv9$3M)v[qS|$|uaMY[:P.uUJg9%B{e*YYR^~@(0cstiiWhoW3Dl]o)sQ*s=;!1de.Y;T;e5nw1aB;oT4QXz08x3PFJYV071T4}av.IT,82:v-jKU!0V*),kh)n=[%KxGq0u(HT%NSJ01Y#+:u5aGE*!T6JRnf3K6v*L(mrentxC|%:.[J(z#E($nx|stI(#9Squ7a5hAUND5b-hZjE-@NEu+RD6@$bC]~p2FM]3+J1bu6XNv*Wf#g5Bt8aP*@f[}0kk2}1E+j;@;ZHFcu8,-N*l-qlu;0I,^0,CRx5Fv+3a78)E~Bp9lEHiHC{Eegrj-N78wy3vJ%B}thO.EsJQFR-G/Le5#z7yqb@,8oQb:#2j3!.NGA~Wz:y{SEh5a|@DQR!G(Syvfa@Uu#]nfZeBk{c.Z)1b[5#07NYi;D-o[dXJh7@O8DT,sKf*)%ou+#S7|1y*e]N6YXTUvp]b$DfwPu$Dg@N)0goIx$9-~r(/43.9rtp/G4+I0+dU!aw*vn3RcGSeV5WwwL7.XKVs*K69sOE]:/gU+}gGwz7{iO3wu+X(IFCpZo91ol4zIzOa+c=C17!R5|tdFb;fKh.n9q,]:b:fq|e)r==hJOK3b%6z.h0a9Ha3%C2lPJnEbNQC4(i;86({UrbOGPMEgm4DKnNH0nS=yNXCzKF#0P{lU!I13UGS}p/nCU:!HXLmEUvi+o.d2!-$TVi4S7Im-H*4RHHi~Zyy39|**mNMZ+zRS6Cz1Y-QD^@;zy|1M=p+)kuBvGEjk)V]V{H9R)]HA.ML]=p4%v@UyqaT)O,H5xN!AHF:FAeZ5T$DV!CL4+]EgG)t{ZI]{+5#.5gs70J]t1yArV+.2w8RQnb%h:BRW+}DI#2llvV*]9|7i|3yEp-I+])7E273P2mq27gv^Es[CnI|5,kOsY*7RkMZzx.7BmV=-i-Q19bm(!ShXEuh;~Qj%9Oj~F,]ou:DyxlNrsjbg+UUxG-yJORMsU4.4sjjL!1q$+%P}*a2)Q:rTaed)l%aWp.i3Gg2rz$]r-!GZ6vR$j]764uJZ|Ml*nf5z8)vjV9)4!NJ)X|Y:{=#LCFlBv@o[2^In=NpuFUM.x=TLQpRruKmDd8yqBk!x07DsaRoQ0J#LGo0B*;MxwQeI{ArO:2,QhOqxOX=$c[zt9o/~=D2%wHz[fc:t$z;[Nx)k)@gSMRCG(r1g;0z]+0DN{WWv]We5CA}d.UfyA2lq(4OL{EM^Hu$HQ{GU09pZ0hCRRlop/7R9y^fedSpd5wrnLu0M}X{YdjX5(C*Cw9O%LCdI{f7k{#55hpRrZz@Nh$5eUIS#s)Z,Qg~-l-4~a6PNzvq*nMwHBa,]-Eh1(/BWVLxXIVo]M.75,(M1^45fpy%:T2OFf]TQ|+#w*DaN!E[1YPncJ$Z;pn]Eg.57z9}8HhuKSn^c!Yc,/|Ic4#FJbTDbA*N0z*BzhjgP}}rsJpFPvAJ}KH5-YSiO1(FHJh{.]XaVf/@U44]ArjE.qvliXdPxTPCwvI^u8WY#g|C5d7sl~U+rofg|4Ej4,pa7ph||+C11vTuX*Dl6Bb[0;Cr6hi)8GXi.@/|3af@h,o7Ih,7bYN+SSHv94abA7QBEIHD7KBmhD:GHJK4IvPD|s-w^YqJ4~^mi3fpG8fKBMNlx/kVfoJBLt+/)UtPn9dh]2jm{K]C/Ss.5E,-85z-w*ih]]9F4vqKVe#SlAKkdM!b)YQ!i;QB$1Dsz!Pvmrfwl9.P,b]^vqO=@jph%TJLU=lbUFj)UI)Rpy#m-fPh6.s0)HG.taEAG2)MnHBrrVt.;iCY8yM*hZSfQjZb@$1IE6{nME1-|vm|GOq6Q%M1y7Kw9%[=u-Z=XocPfTsH=1MEK%FzM2M{*So,jZ]}m)ov8;TW-7kpX*~[KChWG3BXc3f@:/bqrQL:6kOQD-Jth4ntobK[:[ol@fT-7Is81dQlY[sXK|Si9.~:9WI,p53s1ohr)mzk2{0qZUuEc@u@X5I+=RRw*g$5+g#}*8~u{:Z67|P]c@4FXS-HBij%[@psiVUH!jI1*$SJEt+e)N+c$U#k#Yo1s-7MhBnWQK%dzv7O=WEePWVOVz#7w|pk:rxFmxc^/}AK/Tw6rGkic8t.GFoFGlY(PLdPj(!iufrR~AJ:KW%MD!gL:Urc7I|u[-|)ZsL}sJMby$2Mk6~#aLB9wj!F|CaSmhZ54,%VFaZ7G(Ci8|~L8213iXGP)QT0c#Y2}g%O}L4.QcLCP7@x/3MKaF)!@[2XjuCB|m!l9b.lAc;+ybPXV:h=ZcP:laa[fL!DS.VUap6O0kd(KCG4mLr;iJpA/N#opCE]2EE$j#u72.o,6oq!Q0V6Z{9RtN~UbomCMe2]D(^G+9b.ao1rq6Y7kCA:@oBj:/Nn/;TstE|.+Ut-UpC@blQqriw375$(5mHZIGF0Ta6G@D6q8;NM6,T,r!7qH84@C+HMSSf,m7L+c2fehxmVcC-$#IhMGy83.xF#nc:y8b~4OYFptMM4;v^@4A,hkaBBXCz.mvxd32vtYhfrjrh2:7|j5:ax:@L0[5UXGR,$u|Lcg+W/@}X[zrw1z99b/3Jz,eI5CYZ0P6f~ozaE!psW$hfLPpFh.A0hBPKoSpOUwQ80X19CcbU:%{}3o*%[a5)Nj3,hSZKB!{w!}!EAzn25{rYy!dPC@v:4TKy{pJ~iDiS*,y2dyI)uP|Ne-/}uM|t4Z~|s=5osb2=hST($iT!o$7lZeYFJU9l+^Vd/#);z*pyqQ/1yiTr4usvSXq4sSAuI{2dvMC(;%QqDaJP^DRq*Ny9UHnJ^V^A(^!Owxb4:wePC.=(TnVbn979]sC|8!Ku$#qQN6zi6Z46Rtfl!Sv-E%+)1-OH7wm5m]4ZLn^pzClq$/=Pf7y~uMU%WP@,lM|t~]5SH944^4nr94X8@=xX^KA(U^|Lz+T9p,@[dRIOgi*EpR/S58*pnVcApwWh2rGT4UKXRN{cl.;lEnM%PgSxNT^T#flWHfx1~EK[PH8B@,IokZ1CJ]mesx]IIHMh1=JNfI!X[-O5b=eO45a=eB.^[pS-]Mb]}ZwwTkd1,DMri^@iD*U%+))tBF98pMf%uoBa;V270)%CcS5%%UJZv;J397V4rmlk4bJI17@gXNe2-oTd/#!kI!tO6TZX~R:e!.pK~G7T#t)lb6$pszbL9,PvhnDh.JTc#Y-zl8MWCG84SRPYm,:JFz0!y5gVANA(..dEYQ[PL!#+~%OBf{EridrMtBh}N+naf.5G]x-40qq#ADK[mm6H9kL{q|gpg3kRFMk^g%|;!:u1WB|dAqmN]w.BV!)LY0h4^HhyoKmEFbw^S1b50VV3}=cAkX:gd,x%mPxAz%}#dAfN=!flH63c[@-@qdtZp-nItaAY]v2,-%vO8@P5.O7-+Y=xt=0Pt.{Jm:10Pxx%r6%HyI~mVXyNN])RV2KLQ.g;~F%y@th9ev*7;RkOLqXSuszvjZ/{7RK~FzWAO%z[A1Lx0{:J!75Q8@]{/dPDIpwpCHVMbzEkY@et5,*UjW9Cr3a(-W+.E|-q|7R-FYskL7y^Wkk^]ayW(k8I;UDp#,Z*%ML!uwbPdRpvJL=aTOd734X4bN8~FM#S;BoPlu~qUS##eGv.JzDhuT(;tzg3hyF!]~f;/v$1--$E9d+.tivENEw5.1UF1M(Z#Z7f02,!4s@UaSW^hS@fhqpy2svmReB}lIH.smO5iyca$h;lc$W#UJs6xZ]+-!x1$dvW$:PqRv,v,2=^S(Z+z3dmawBE}kXzlq}P;2{W})FQ%-;eJF-D%j==pvDZ|mdKxdxcJ3h2.jt6Y3m0!YfAF#Y)68|v0QG|8;1!!XAOW(KDe(~6v)uK*#4S4cN##TaEN^NSng+PmR*2;DhMLywsXRTEB7s]=.h]j[uwl-hYxGffeQW%.lk)!q8jnerG%e4Gx1*xyfKovCIrzSCLaC:-EzHqc]K0|6CA@$(Hj|wy@q=:Gkx5!D1uK3JjiQ6jO~RU@=V*$4Qy;FXx(3t#=Ucyla)ecgQkSci@TG|4{gn(fza5:Vbe#NDR8!ToPx,k!lHMj{LUCda*@Jldl[FGWbHWHr.Ceu-Agiw+4=/UIrz[-hWUli07OGhA{l9RtpgT3JVf)$@BJiue[@.oikt.yT7b^HqOXxQ40wfXkl]R9$(TUm*yi|@G6eX^O(MF7)NE)1fAY-ZN;mQWlWWhrPcfY~yMs^1u]h=]FQ;Jqr60Yab,}%[d+1pHe.FIVTI(yTuo,OYz35+qR0{g-;n;Puws=~LM6-21Xzg,t2KmmC!3q-zakLy{hXASNF!C[=[jL/QyK#neS}(mpOru~9iz{5|X;CEh^ahB#sPT}#fJVqZGaB;xRqVkK5QARV6bQfp3ym-QJhIvBX!gJPQDJXafM7{M51i|EkMVV6*/4jjfY%gM1oy=2VBj!8yka;8F3z]fMfCBPxswh9DyQWgJEu7R+xpe-)zAt@JJu945La66-GVAO5Tlu!EJ.1)6Qm}^b6|RU#$CH{USPeC:97n@JRRJ~CgVw2UNe}JHhQq(SOfxPK{DF^D0MbgT{u$;-xylHY3O().3Pv75s]W0T/:dfm)$u5tQEi=G[$7/:mbSr0q44sqNf[u!69mI+GCjKl=f](Td7:U.{bs*uiU1{j$bqOy-;c0WB/gNe{5vJxubu8x.i3EFjQ{9HklPK1BgavAL[=MJ86++i~w8AID)Dd6-QWMz9+mf8af+N#@R9T!i^@YEjtY24HQ@#rXKn|U$Us-^@AAuz5=[MulOA@z}h6onU0950d!=.YB8033=}tML%E;GkO5V)gvmi!Q410koCV*k#5A2+!m)[1m=Y}xOs2KS(%FyE-@VP9b~LX;gS)SHPd]pIc2n6E]2hKKzf0fAkAMw1Q%l~FNTRl=0^RHbaJaa{P-Sy40aCuQXEmJ%jK{k3IK+!FXa5#-%h%[RNz!pZXy(5R!sSo6F1rKCCZ~;XQ~{DQmXrmk9B[7)vd+]s]BO;O:G1Q88Kcouql|(dsFsK*t8hMLH@RHZ8gG.061%iug9{~VKXyQZ+Sq}.l#H.Nd)(Jk=Tiv-c@$uSrk}[LWJDvM.Le348~TO@HgoK2;$H9utMUnI;$xN%/YEB(Ws$BFc-SKzsCkS|!#:ZXqoKGiXMsi~OoU#|u]UfLD]isq;,L7vORSN)J~so7!^]IgU@mg3n}j,Gpb,RBK(hPK7g09T+K|C7a5X5V#ZqYG9l8+)R;BO~6d[R*]G04WYHvmdLq)l(yh#IRP[Dp^G]=d{,yW#i{OM/ppK^#][ug!q,pLe|Dz0Y]=uGEN2[2,t;f=RnqK=-9t@YBR(Nd%T@e(,J3R7ES9rsQJ@VRA3Crx]/,wc7M2dnNgtU}p=i4T2[ut@@EajEpq.t(8FA|4RT!ks4mh+zC6K[t7G-W$r$]ZVs8b=}bxBL#M|j=y)q0*9wN9TOI4U5{4VEus0Bx={a$DysnkScW5J1hkFowiok{+R2=t[Ay6kiB+^|(rh^S;Cyt!irVC(VM::R1II,,Lvl*tvv{YGt;~eFn5Yw4Hk@4LluI*%@yI,HBW.L2d+KY2Yo#-%A.MBzOG]L*-8F/==r5,698#/ufubWK-Y$V~vU,BK;X[KmLw4j0Q(fZl=ZqhL@C([7J3aY[dnYX/g0sRsQ$)0mN]C/C^S*8ceN-If,SXvmQ[}FVjP,Vrf;-XgCcweo/hgEMh#-E+jAv68xygH:Wz!S)ZQI-x*Bzik@J^cV3rEO#[sRzh.7A5H:fwt;!NB18n}8!n:$/H+Yca~Q%CyXt2jmvrJK+J^jWr6u3I$*O@Xeighl=]Rc8~N!%pdPiYFg5YI@~q0twLB4@=xBTwt5bQ0s}dOYbMhaFeP/3;A-|MMljhiOOOuJF5V78LQI.G/|05Kte[ys8J)SY!=AZ)-o)L^(#wNH7=(b]tSl*VO*h(nCaTmdTo-jvSASs;%}rorNkuX%{DJq!*Bxt7i(*2R);xZ#H1v}yF18b,2k]OxTVL;h%e=MnAAaEdI{Pz4!ZW7Iw!)/{kf]6+u/gwJhO|m3TZP~w0Hv~[3E.xS4+r/}nPstqNrf;k9t:TQ:MnXrx%VP0MYE1(=PS6A+bJmVFiV7-6gu/0{BuX~-#/o-g-AWHgZyqyzfQsZy9MA[2hnmqoO4EfHTv{[^Os*[L3I#rPRSLwRINTce!=bWv!n#b2u~ec2x7tcg!rRR=cvcku[/n27n6dtG{q5C+b90sYsa.Ns1my~8Wy.jWG688ocNU29^CfJFc/iVDFP{@F{-F#E]:IJHX$0)P]zKK6lco$1Y:WICm/6Pa4pFP.ZFH({;Ht;Xd7s|aCnf#$Xi9su6caJ]B#Xt;n^}=Lug%G,HKqsOK}juk;ke[-T=R[Hpg^Y4k{s.AC=f@N+w21./mQ!I6[1#kKFi0RD}ZhCpDNu$TcI)u!$7%d22u|w%H1cfLYA84}pm+7e2:BvdK;(Yp9k}LhZ9N#N#)Zs+!.bAxA/H3ZKkiO1B|C[j!7{p7)@KF)+m7Ge@YtQ3YaCNTm7,4#SFH.A*xpPu]uccNGOKNGj~zRSH@)ROcG#6-!vl$lC8Q;]@KLU=L~X)Qw-6,pkMJKa#/2^TQqv*P;Xo{dRKuxaHfW8ckdQ1gmLrX|;sr)xVLd/}#Jg01JZuNZH|l3L;@n]tp#XXNcQl/[KXQ:n@**01~rG53~ydoYho!Xmw{!N)CcnvkW{{HN8-)x.xD~^Q1NfsIbWcmdKZd[.b!v56aXexqe%D[%3v3bP3#n2/FV+9ZXfLn@e,b{TnjmwHX08NFqT*N/;885@qHayeH3pxp|IH4/[:+pq:$d!CRvj7d{RepN7@TL#g^=6#.O)vDjLA1mmi(73|aI0#K,n$=vGsqLhkeWl*/MOo-s16%Q[O$jGgz6!zt;No#E4/r$!.#7n@to2-H@0duDWkNx:[QL8.u1]5eN/CEft5OTuEq~xGS#/]t/6+Ovc;gI/NpG4,xumI0%r1,)Qlx|t8M2wsIyws/qlRuhT*q[;s9Bxa8XWKbS+3V[K4PzDm*~kQ6)7!Z1DaQ]zWiNO/E4={(FtU(x#R[:~d{gIEICcg3KKD]kq[CW@@MNSq,RLVT]1Dh.d@}~Xx1JDJ4}6kkMC6uz/ZdnTS^M0uYJLA%vnJNX54b=Sek;,;OQ#9]I82Wd,I|08P/T~Xq5a2qG,j{/r=12FZ|:N~Z#%HQ7:e2gJxP+OLP)4jgLrT0S(T=~Zg#S~%vqr+VEYPa:;:]yV]LwP!(c,F$g7cbl@beb79NN-u:st]%Cz|Jp!Y|Xlp7qkFtDoyRX+$9t6jZ5;7{m/J2,]Qmq3x!h7|QGy9|ED/Z@M4hf^e6|f;An3y*Dzn|9WnmBjbo)NO@S8|XK/e60B*E+9ab^)lxewGQp~ta5Zcj7ne{uiFv[]1cM[W=Pdja8y7Yz0@|[%bVX+m.UHu!A;vy[,$Uy4|{oRtUY##YB~L7lQ[PK+diwc7|ga-]eGEb6;kji+QT6Obh,Y}8CeK)m{(.L[l0vG,RdH-ocy7RHCYt;fLv#v(2~hE#We)0M=C!2cyE2d*9lQq)R:PbIUnvXhOQntYmBg!%Psg$rE1y%!+Ak@/w@4PsFJQ3T}Xu,[{L,DJWrir$$lKK7o}o4t{;#dS9FSuen,ID1=FQoih:rVYtHqL8kwYHkH,a.(R!2YXv;=bqWM/nJ+PtAdsD)#Jfm)ZJ]F#2Sw$jb41w:1@djAI7e(TpT,ud,oyWHXbkodjdk5pL3;A.M(ldmvc{.B#/w!r3hr!2clgF|ZjEev:gzQ}*[0ogQ7q8nF2MBLt8!SL5J%jtA]SkRD-~U)}:]x%hLTSXO#~(tVx50sRC+B[dRH7no6@61wd[;6Gzkz|d-DbN9Fu5[g:3ol9NY+GP35;caDS/*~4hQc7(t,H(],WU,0^miVu]yiLGYkO4wtv3^K$%xG19[p$(-uJHGL,TYyJad3x4Zfg+N#e$)y0n*1*~WtV7:vIqjzT{]tyeMS-T0xZ1s=*gOgrON;^Bbt:1LubsAv4lJX96n(e4umS!##N2irGdpQS0@l;DuiP@1C4X2UuN@xSSem=M2d=tsZht,Lye=b/gN)}uH%[I^GCA#xqLCM|q8rs5+e^|8X[f,vk).#Lt[]V#JTV$M;$ViMa8;5rw((4/reqg-iE*O)pvwP.HEWNy.;(hjW{{HU]PwtV:tuBOsAfEw4ZY3}:(pKvwQ+KqE=hrKb:;d3ybrhnui8ry%NC]2L%RB|)X3/y4A(rTG-g),Dj=8G0P50^Q=wJbomq=2;emZI,%W+}T6YmY2N)m3NvEM|/n!GM7Q=(~/MQsH9Be5njzr~6(BRpk+JEe.uEocti;slF$t;=]BHH@*9nvV#y-i[zI:YxrUtjTkne*QGl^U@=ls^s,A3l6WZRa4u)L[iqgljN)N6#C9IOD8rp+m966WLo5Mp7:ytu:$DSh+@opLF.j~]ZoV$9iCT+#WdHX7*YC2Iiy7o{qd^)YqFfdEW0,@!zG!D+juW1vS=dJ2u+rEk3%qvH:F!CJ}Q4*ZK-F:cfNrDP(+gagarw.m=BX(C9N[Ba(3H=FLGH0r/=!fJTEY.M1qy[Jk;^Vpz,-{r/*,kB{V{|YpKl(C]8=*NmMB1n6rDdwB$4jwY@O1zTg[n4)1ddR{IE-/RWa8KA$!%vt[]tWTyIlZMR9B6g5TFn^E42p.^..4tQN)Gme]Gyz5F98pQ(Xyc-+dgGiv$qL0-$8-E7Vb+o,1$Nhpt^^Y8^%NyCJg~~:PCfjYyJeIf*0teTcQ-HpP+cZAeK[ta7Pg+n2P%)-7gc}7MvT+gm:o7mjZ%xnX;mMo=Rz%x@p%oR-Mk(,6;TjtC#x=O6m$vi}eGC,28=O,0-wqi](1]rxfd/E/g+n#i0]O3{=o!88y7#1t$u;rpoLc(;$7v6m+O;(U^FH/q/)3uNZha#|Se8$ICzP4Z!Phd9IZwgNc#bP#{.(hdg{Z%fdy8dRl7S/t0:.ZT=Rq[%hJpo,H9c#@Kpy-j$0xeByh2%wA/ruwEuSW:jtYGIWP;+IR*Iua;sNVh*hdQel.Sd[F=F[IYO1if,)cLxy4%%L0ro0}IA6-);#6);VK!$:yZ6DilwQMlTCor2z0}|F,xp2)KYfMrcssTaJ76umeXI4l#oXM([hf/LII!j08{YGmki7%iXB5aYbKnketVcCd=:1[3*MpRzO]Yi8==[XZ[GZ89[pXDWohO.guwJ@-Dn!RtKU$Az62RQ.$-GQB:8XsgAb[PPMNmhAhh6tV1E}*DIvKtK@@+3[Wn|$o$F[ZQZ]NISNv^w.2B#^Z]wc,QtJ8|wCzK5Dn077T0}x1y[3|G9#:4zsnqJ*vikD+p/DLx]PCbc:8PEPwMc!xpYxiuCVsSmE)/Gv19IDZff=$DLa##Ua53],uecuki{hIt;.|4NP9VVsrXa1FA=qHM#H;45=wlk]Y;xOPeEJjNX7kM*Wr7QNqc9hP:*NU}wyr2S0.,E+gY|rx)Lo9.Bld/%;KwrgRIgBaSG34w(n:v9x,ho[UQgdFNZ0VG9H.TZo*e})-;Zx~Rdmg[N+GK).W*68;1DxkJJ3XOx.@alUAr#^w{D!V5FsU#Of88A6,RtRjFnh$#2yy)})(3dKw9|9Jay2y~[HWR@8=~tz6a9RkYq:]2iVx([.%.CVwNkdBF^RJ7,D!^eETlUxV4U~:U^}({V0IdukRj,R26lB#(m77HY7J9TOw%4^:ZN~N.^(b}/vlLII4F2)-cl!v,i.~CR1w%wbF;/NXBp|Qh%kd9wF7KQ@[|lQr#Rjda1kSbJDt#vxYu(EJ|Gbc6*4xX@xY)ELFZ.mAc}=HGaa/Bzx%nV*L9,}Wh*!|PnAL{%E,4,Gr=OBE!}p3U5@s6TTwcazoa@F)HBoHpp]rzX6Ou-oH,V~i6J=t@QC9LEU;k!Azx8AV9TGUQ@8Q0!K+9]Ig%OA03,31-3[GhK^JIO{,P]18PWf+J@Yey*X#UEZ~lJ%0Pp%;0%2({.W-Sn]dR:!u[$TxNuvI9ub#0LOt=,aumnhwZs1sd-sOqZR5)r#1^aM}flLb0PDdnt;3A$O^.}aR#eB#{Gnad.xVmH^i1Q9KWq4,}SmFjpvqOk/=qH09FOb/ORMF];oW{hL]Z]{Zac/}Yo7#tzG96M$7@MYtEFBSL0noIwdscfsXE7FZAD!J1.X)7br%h)E/ij6kB^rP/L$f9kKpBp@L:[r@By}}Iw2J|$2raO})L0VMP)n0Ys=8zqi$OV;Ggwg(ZvQy.EtE{aI^LK-4keA[c1H0|E:SOPYjAb.b{5K3XmkHC[-#Ne@$ZLN9bo%OzD(Gj4U}}CAZ=:l;z#m@ge)tT@#40TN6OS$*U2PGnfr+@7E=ciTu@#lrnU30{0njk;5}64pDsyeY3as]vnoCikF#1[D$@K5^nYaB/{Y~ZgRS.g/nx.HJY$zvh;Y}t$q4tr9Vm7Hcu,S0=V;WOAHl:(ZecpktUm~*.o*l@XnUae%/U)W^3l0Oo{9;:3yhMTS0mRJ=bGqJq9ck-=Og~/J|mKgN4|tsF=JkC6$n,.#Z[7231JtiAOj#Rfg8#,yfrw(5YFMcD@)Hipl-SZnu]{KNi$r#I8x7M78a|kJtP5HcjpM${JPD3*BlKkg)t@sz]~}NxiWaG5fz2LMxe,u#4W7uf#F|=qI3sdh(vD=H96f;hn.%3w,~^[HiAkMUf9NH/-i}E$s%%;Ylmr}Owa1HQOiTuc]3F2^QiZfz)nP7WwhWk)O}^opMy8J7$)6et,D-poj/Z~CL{@|5GcQQtZ[)/8dfP;m=-XATokSda5-*#[DG[tyP:B|*wDyd#vzmMA@n+1d8r3I[aI|@Y[r)i)XF$)u~BW0%![U:aPEXzSVq2c-slf+IAbD{Q5=//;!#[X)p+/4Rfl0aYYH7e%2~QW%4kuB,N:g.a8h;lLfgO7Jpu+9lg-K+W}[hm/!r#vU.vw^ka*O-OrSk/F.~fGojuaIS:0PJ4GwT,i,e6Qa|[nqo^5hj5$V!lQfVHWL=Kc-EBt;cckmxj5cist8oG$P:gft7zfDL7Qex@n$iQp[^[J@8jLrOws|LFEgevxM.JlAVC20VdPou488k:}6@:mf,!60W|4K/P@ToQ.B.Zm4!2nLo|s-WE-#:.qtS.ctIBA[r}wE5}E+;d}$7A!}QA^J0;gu{:kqzS.;s1O@aFWFl2v^N!XRbjoOses)83SbxoG4*9IEEr.V=]1M=.@)9).v{#6zI.3[5BD|EfrDc+3)Ao1G%PNKDYC|%y@,GGOAKz2X-i$LT|d9WQgAb-R]!z[W5H1[(Jn#mkKJ8rZ,AhM=2rhYVLYzXy1N=TAmn;wR8Mo40~+yAYtV~Itp^hP)j%bWaNvuo0Umf5+rsdwfMQB:cQ3sF!BwOf-FA=XAJ@OUF;sSmK,uxVjdT!B6G,O;,OJOPJ)i35|c/j+@H@*i-nwHtM{T~}BM~r1bzCDnDQQeB!x$s{3kT%-q@xGv(WEEI#0=O[qc;$rb7KD1=^*$RROMqNL719JVOny,-t[lm7u#a+vnCDYZ%UY9Cf[X{wfrg%W0e5I1[iNQ{(cb#rY)wa5hiLjvQ7k!/Q4[JKb2h0BpAbqQ-g3gth!~Ip)W9McD+yeWq)LLr@%}wG|dR%V:0YK.dT2ByyM4=Hwh2KPn{IZBoDGNIv[(J2y}~^R.Dr%k;tK)q+j(T:HZNWqs~9kNz~{2cIG%KjxooI.K{/66!NM$DSbkI{-!Uf=-tB!^%()0zMjHsWE:9jvHM7bK.YdjWy{FJWHj}AJNF2h]zYK,,)al5OBMld;62XuMb7d0-pyxuoH3suM0dQ7W]E2Xwu,An3Iu|]0@:[*t5{l/Zf=Y35.!k.4$Ha@VJV}Vs*@I07|.ux#O{-VQ(mA()63dIMKnYddM{}9o9Y~W,[g;ZSlbYuvr|G4D]cY)FO.~8dUnm,Rk[iUAg/jQZ[!!;ZWLcE,q6*2[C:TYA@/}Ti7Vw|93eIcL^hl^W^.PxBS)-d!Jvst]kp*O=010@yU:k.pi{~UDjdB[AE4Lz0%ufUQ.yz8RtHWAF%NTFaXVi,CWty3(mIVH1/4!|ho[Bw4gX-4!|-/OsoQ8$tKTTjCp.VQNabFt]v)gz-1nIpy)X}):EMd2DO+!Fl,[KT+p2i%.%S%zPh%e-(OEM!FmpB(c4MZn]+Pi8N=WM-pu=pLDbzgjWVWhr/8;29/a;H2*v/c94UW5mxCy$)eOKHw;zBJD{SZcEQ(6.8QQ=w2s(fVVbCd.bGf4#:B/[Z:lzpmuF)JQ{F.tSx{{/za$(I1*WX=cy4XL*q%XJbi=9=h#L0rd$6K!^PjnFMXB/%RlpSJ(2yy0m^An}jd[)@rk$[K5JovY)a9WBzG0TYlQ=Ygf$$fFwwMnL=HZD2rf)1D[z-Z+,/!e+B%04zzSZCvqUioQMos(F;nBx6k*sXn$J7y@btT;YLB3;;ECktW9(xmK=EYDX8TYxWESjt(]9GBYH*[/55Y)Zis{oU2=yaZ~3q1Z!ZN.]/2F0.Wb46C]9pP+mI76xiKu4f,9RtvG2vCIcX0GGs)mvt1lWgrag|*QUccyBAZ[1Po4AAQmRgoU7jNR4%5D.(H65zBsfkwAxxoz=)QJ/]AIOK$tUz5@UGjZ6f]~gbwC[Pv]J^A!r5Rvaj,eH-]{wJ9o0CbBr4;OK#32Ng2(1@Owgw-C-DBnw5mR]0|u,K{z@kJ^jmD|TXDI5Yt#jpBg5ND(OQ@C;eHR{Ke|m!xJIT)SufbtgZhkBK@J@.11Qnbd0Zg:1$-ZZuGZRpw8r]=#Vl1h1=.yEY*2y{z{sNT4drLpPa,B++|enENjc46tH6LMEGx0A$}N1Q+,$=xNx|7{Yc/7j2.2GSs3qNL1Foj%!@etwF6yDlwG+fjnv@eOkqY3{2HM1o/t~yb48LPGJLPJu.ldZ,Enu#DRue2r+%.Z.1A/Jp[V2N:j]52{xcV7we[:45l{Q^g4A}DDt(G$^.+*6l2%xZ+FI$vH64iK.puV5=y$D@K+p[!HTRpz2IraB/m.-{{zN%$^t*$Bc:h{7oz.GY#KZ)5)piLNdOWh%l2fo0{z|umxH/iKi1aALN.}4N-zg{SQn5Uhos~cixun3NGd)r0Q|13nB(={l;OY)HE5X9H!3i{LA@+xe^67ptdu8lwcsa+Vi}T2nvzJba@h,h}]#XEU$E4oZuz:z#YdagP!t.:EKiE(-mdnW--PF|0@W+sT4/#hJ[eaE44e)RwKOK.SW@ar3(FwD+2ksbNylzolbG|w0%;3kjgPBSU9U07N{C-77I=#$SfNP:dW31BY^6d}rGyhh@8H#}a)e3ts%#Wok:VTct!}lMD*O:[)%,e!4:s8C]U,-J,*)0jk%AdfIXAMoBA3U;mp!3zQ803)|huDLtd]H-8V(f$!8NU4|.]zN5|e]O2PED,{^jSb7($;-W#5sexs$lreJ#*mgYEu/pLZv}ya~roT3Y;DGsw1#Xj-MuNG!o,0Y/y;cIXLoUT0hzgn^xrH,8(1TTm{c7%i18Tdbc*CvSOl=IlYd9.txerOScMB14E|azYm)[Es52wOh{7]lb}7.BJvbQFY|I#.bI5N[Tf9v(%!pwNUoeAj/DEo:4Q*I{,0u[QBoXGt37~AbKrM(75tyB{6Ry(olL@j9+FN^3vWlE+^0a~5-*yf{ur;;t5W[3=@nvbk|5tsn5h93Nk}S-H*~dvrL$dQi5~yJF;B%vrY~W+(xT]Om8;I*MOmFiP6DV{#fPpG:B|{LT5/#{BR2;XJW:w9Svb/Y()#VkztB8oa$VTiks2UVuW*Z0JuLA/DRcV(7,ZX;SF*Io)X%AnLr6{YgdfH{I{vgAC[S%y4M+EJfDY-Ci($$HSu]D}lkC;x/V3Un;l!rJ-opSQLYpG[]).vtd~1ETMG7:ID9Ulv4GNNvPhEP*[oJ,p05U*@=QH3J+fVjP21l@$!s3xakOF23BscD.1RkzMwqy8+%%w3t]cl9L=Ccf6twJO$GN0t*Tn}i9N7*c}fA[dl2nF^]2HxpUN01Iq@3QV,QPM:DR+2//C,^wAV4g;a*/5];6$jCBmD;wIFULFKgiWL1#B9K.L331[YIgJR{Lg)b9/MR+i-rND1Dm|zPSeh0)L[aE:BD8|5^2OPDu~@{RaEZo];=P|E-8kG#zyVxtg[91=v]oZ7lUqdJb}fK{ygklj]e(oCdv^-w39I6)d1Y9f}+5)HeY9FtyD=%[h[nq.tv+JK*!!DJat4Sv~lDW9u9[KxcAdII45Q,PF)p(ym.OgpEoI6SWLRpO$(NeMTlT+ewZ{2.MOqpI8[-^=}$s7e-sBgJqfz1!Py4~5E~n/V3dX(7Na!fznyV-HGjF|VTE{#v;@~|Z:Pz1Q8Si{nXC-]DvB.^=3QY![jAmT[lGv~=va,xzicv,7S~{P2GDq7x^!lCTSgkmtp+Sls,d}eL1bBbM.D;ui22%8$:UFkLbOKFUnti[D%awhE;qz;%/$=Q.cx9v3Ck^[:A$8{tP#ZnW2jrl#$7pD#~D[I;JrCBFR/Z^o=ixi#Ix++@vb6xdo3:FYt/07edYO;5S~}Lc;I|tA7YXy({s}g/al=eu@yyEkFjCRM1ts}g!Jtzxoi5WCRBw!uruKG:#|w-@,=YGNv[lg9-1op[*[XRGMx|mYt(|X73u9Wt8g%;Kp[[hG48vLV7S+mQ8Ur*kEvc,;$[#97T~uV8F1%!^c:brMp=I@RZ[({N6/).fC/B,Kmiv5Y%UCIOg7/EXe3f4T@a)Xtbv(#pE{myuki7!Hd)Og*En:Lh)%/]g=I#^b$p[9=*1x,9R.jLE,UERE^j7J78[;epFT;IQj/(NChMNDi@s|{!o42lASmKD*W8VuFxN.h%eM;VCVzNC0Fo;~PENg)AFK$kPa{^$)D)P6J,Di)0|p|*)dM})$TKs(VJV.Yz)QJQeQnsj/qu(hmMy#5[6A5):E/-ZU.pv0:P(i}ifJuC-xq*u1Y;[1z;];I|Kdmw*m.XA@w^;+cMNTd*IQp:ia)4zM]aKf@b(1A1qJso:3m=q99M;[NPoE;@20Bz(geJzO0/eQ2oj$NW$QrzW#g%hJC5Jwfn~a:OopaUGCszF4E3/RC)@D{Y+!p~S*2r![ElR0/]j.1TF-28tX(4g1lpgjub{:G%k[LK0Ymb[j^O~=GNaW5a#Ti;5tqG*P@4XyiK;xs3#VoJmyXj/r#~neq5e%vjOkc8qTptxYAt6[gARQLgHMc$-2~|GBZV8ch@+:|gBum%gnUkoFeG:K85Vna!IX[LP]+wCJa6hMxV$@;s)tu]z/Ylk^BtpPOx463W)3%vO{7BQr%Gf3y(mBp+dox(jHRL{^[i$oyCC=+cv,-)nVj4.[ADfy[~ZpMPX*lRx8O([68o8V7H|C/3jD[KIn8q2WzE!$Se]CcsIy8B=eDdNFQH7=P6}y(hJ;]yptV=]9-6d{Vi5jP3[Zb)!4PI8iBIe)XsfZiX)GT+*jg6@FxNDSWz~Q:9U,NMHL%I-nxGk$mi.Ma9)i1VcW*N.JjdwzQyx3xC:n:*iuBae8YOejEj3sbatn1AMCo@kb119gUh9JbZKc7;HpD;aXp#:i6-a2,SmCpqEePV9VRiYVTGpQad-2dR(AcvIXK=~9pa8,+:BAo[,-KEQg0YO92|rN09a)$uyUD%Fl|;/(KN~ps{}9E5FO7o;up97##{%yY]Vx..gax%bspWoFB16GyMkW3I)jVG3:=]f6^jY[sOYnN8#6H[hzCf~)RLme*DmZH^Lr==d7ax}/y/[zxqf4^N%8XxL$3AIpM7fP56]Y#XD6e2M{rr0K]D#s0u,a=FAlaoqE5Ifv[8exG6/[u|DVEK/zxF5zYMW^Ou6@Rf.^m!y/C0.mxFw748-+k/*kzlucbi.B^CGn$0;p*dSB6cSY^8ctIJs|izM0~9,,I,VuM]wi]M8}tZ-+(naG$F2G0I{wII3.[#pLA)l^Fswz:qY^E83D5U|fU5-!!sz[wXdLA#n5tMHf^jvXhs2p~J$0qQWd~gdzti7rS8w,^A6zac~F,24R]S*;5=KN[y!,XUL7i%5w1Wx,r(P=y#hcV~q)LUVX:Nb:fI1n+)2#b[e88Mv[{gm~S2gc|cO!;kA8Eup)#TpN-.N=Mb#atVbC#PSUx*.TY5v=]#2cZZ@LR)!7zJd1M95f0qG|hy$X)-vb:ku+hKX9JPxUV452.8)5%Cva/kT6!I3zBRxv8M,RNwBJPT7j{E8Eq/4,=HCSylH}OV;(C{N{=Lsle]|.fAxR^L288+$zBPpobj[bu7kyx]rn:pUadZ~MzNo/oC=ze%BA9ZI{#QFi1Q9v${p!/-@K*2L)mwO]-m+z,c/z;)p/ZK]nE-jm|d6=LMJYBhSQOIME$X)l7KNEVS[Jofj/f;02bpPnY+g.fN!YZo,R%I.n0rI1S3=*E6fO%B/GLPd=s/E%,L6u)H*;Omt;ATVel3VidG7otF$W@j7EHfW|JOZ!UH/-Fk)D;ifEZ7s0leyptwKF9U3caGIzv=Xf.775|q3:-h6Jj(F334w{B/wL!1b7^mfOVk!k-KK1)~+3gAdIYd.K-olYi$lQw^WSbsnO;h[:$O{sRa-4]Yt8W7#B=Dp*1rH61cdtNMq+YQ*99.)5pQ^$PpO|mcBMiqjx~C)3^r[9s54O/8Xy*-2~p[.Nqtqa)bu9|uTPkP{)qiM.0VQmjc9E2wt^!i[u{JffSEphieo)-ak#wH)^1N4C:Y:52=cY=2f^}ySBxd,-bTm59Fty+uBuPZzP]nmb774vC#1]:q!|+a5HRQSmWz2ZUyks46!mf]T]/=bpndZ/QI2*%g0PZnN2q45UNI^rpI2H)1lb.K*.TVl!#|cvCDo]G3-B)F@9PFp#+MeH5u)-D3|u2]H~;Td*.it/WJ.up%04Z;jD;xX=[{rYRwHrL5%{4;)WBskwDEdf{p)-0LEEV{1|j^QBL.dj7C=}2zPo*mbR.NR{g3*XCjh7JPIPdQL8.|:tSp=ogtVQOsQ{h4/QJU8#9u|%gT#LEb29HxD{7,OgCE!6v/Dh^ywT)nB2l)f9|r(Vq][.UPwqWcb}PMWYF+cRi|o2|Qk,-aWS)cvli0q/IDIWbfj)[rRS*+K,pr-^niUf4:!9PzGJHNpTrAY{Qa/}vNPEcUonHjCCQU!{mrwt,~]i+ISkl48CauE[HNG$9Q}umOp,!szkF7K=6=kOI%2-{Nn5%5o~D(7:()U(3;*4(FV*k)4@d*iK-l,7KnHeXSdL2{G1wWxg5i%l44#HVHyj]J[28x3/R3fN0+ECC^u.XHScmi3uMtjeR6|uyjdxhf%c./.$e)(()luzk3^0wmUJd;3|8#TVPZR!pW;7QuuUKbw8a[JWlOp)^kbiXsJ1LDMygLF]HdLikf2|4atRs:.wcA%eCt!30QKB6TD]FHX/):ju[!vI+DktdCAG;H*M,zJ#m!!U}.W8#dSqn/JK$C-]m-9Ofq449-Rj{U-8j}Q6*W{@b.D95|]/ue|L$xsPP1m%AA02=PE9Zqh.+]rEMV4=Aqgx08|3|{=od8Q{({TvVu4wO5h54ta=*7RpmczSyg7j%CkX9oM+VS7%3n.~zYD|#vb*W(Y:r}.v!sk8wm9CT*WckEO3zg-Iz5=]t{3{XlZZF6Du2y0M[o#|XO.JFUQg/B$!I}Tf=*ZqFS#z}jQI|Ehock@7=T|rLCwmvgQ@uPfzERFhOJIsoBK@u5TZeB#vy400eB2kJINocR=;v/EOUw!LLwr)XR-7BV.=JNYXNdQJFH!)XX*is(cIs$].G*W@=Jo.f*|5)JozgWDTiWZ:G=*epm/bCT]d^acOe-5%N}]4Hqy1yBK%[=#@PJQ89v5s-cm/LQ7b,%)((;2^PfkNeLs#fL9f=r$9EN]1vD|.l[y=~+b*!V=H={FcO!,!,1{kwB#$G#fg||y8iQG^$!SuLV)f#Diqsw@!NuWDTH=m-0@YwL^-D[GCRC+BDuW(WA(r(8KJ7b=fY)My#HeW:13}u|OQ8=H.5:eawU#03^ywSvb:wcsb-m$UyB84)(+7b=PCUAJdSaXbQ8Zp39|wdUI=GKFL$4E/h]9sPi5O;BXc;NCJ![.+Uij*hjJfbR)IAvD6D4C~#=Rl+nqZ}UKj^ip[L3|=G]XBNVd-t*=@3Mm/HUySNM:mv}#!Q#;,KPYXiE4v@j;t)e%-dIC(8eX(tN{/c(BC;x;o2gAK:d=1gAgdMJaJd;vm!Eq*@7v(.n[wiCi%23=P%syv9)jf$!7pJ:S.l7KmsPXTs-gNf6X.;sb[0|U%NOYnEnib!G68KeojQV@1qPRoYIiSo/8x+zP/*bctNN-Zqq9aD82~,DAN(:)c[[Y0GZZa;/nc35u+iwg:SL/ur[w@sfzyT(a,^lx6hO0TZ4@aDt73U[;bHtRzXuDuj4102KtnkgzhY{Y~6e1q{@[0zSIezWV0%RlPzi3u|P6U:6h/bR8#KyHZdrzFUErLot[BJhO/z80Skf,j1rN7aP1{R3$.Ak4f$4gw(-Wk!:E}iTe0HV7/+.dpsCllY|oZNAxtfw8EV@4I5@fs0O{3/$Br]PsH[.{!PrK;VyGBa)h,BB{H$PB8G(%+Pm;hSxUEdgm,WzQy%SD%Wf0}vMm@K)^.(H0v8iN0dRf=$j=]fTc;qFB#gJ;O0ch;W4|b2zQ0)UZwt3R-+kzJJq28Uq#R3+sbV%SgOn7#178^GWn+bzUMh2m[-,6T=)1]MiKL}#U.^0[VyhN3p.*,JL##D[tr6Z$uMyK=^JU+iSjaWt/XKz=~^(^z59(}NB+d9HXRqdVsd#Kpc:pmkd2lyQ@E]hrVHu%@[9$hBsJfnEpd@=;-dg]ek@Hx1xP4H2N$qP.-f37uHfz,}UbjVo+V6igyy!NY]=9E3akDyi);vAZ6qSD:}MelN1#K0KpNgb#WF)6i8K5yvXGsVewlIcIINnuXq6;T|!G5o}@]~rx5G](ORbzx%A/NIWzIO@Z=p6X18#0h:dIJcHcE/XbTa6lYU]HuS^m9hSqi[M/,]sKw(.{Ag|YqNJvIFdl0[rp,+tLMN*[j.fBZa-Xvk9x^8Z1rqXz1JglUY9E$PArLW9j8]hhku(@hx8Gr=o)j3FYWl4VprlC]lSrmugxovu4e2],q5%qfV0S|cdA1[a.OD23dBj{bM8T2PRj*rQ]NLA;B{+6LJObA|NF30hq]%7Vaf,xeRI/jtFD$ZM0jJEks},c6|9c^*9vG@y6|YyFVxS{*L4!O42/V1ddC2|1+3Fb6BbCab)7veWnTF.#dIP:KIY9}dqO|Y4Yc$|!A}Y{/=:s@RR98/7i:H/{ikp^fske6;p;~{XlWf.S-C4aM$H^j]l}9jEdJA@j,GahSnv)17JlK;:xk,GeSF5(n1STT*LB@WvfWv)R~Sj0*Q~}-Y3V/KzdCb;M#Ww19v[e*tc0,fX98A:Y]KA(8G8TjFlhZy8v7k.luDpT2#blIs*+j5^^Hi5.Cv3+m]7;dN)-DK.9^Zw,oE}t9+%.ej*imVlHX0eTdzq4dSoH-F#y].$agSyhJQ96Nn!$o-$9EusnN~DGSNa#ySo,jdBP#YEX(i%SYg$sn5o9a^g/RD%Twu+%zt[1-^p|.MQA,6.k5j7$)%iy3Uh*^5nAWK,+E2Y($UMR*F2o=@pu0KOHeT7CamZ+Fr1O8,bW8.]h1.@KfVGRs;N%u8%%]3gN6T4h=~UO=sYXt[92v~btRYzj53XwwKUqz,|th7fcG8%LP0{Es9|4X]=TDBlN:hs6:bh*r}Ij(EuF(t!wQ|b9~r{}$7Ro~J.Tz9tpZJL!3,7)FSnC%mXVHtxNo{2|e[5WzG]/j5,zg77jTcN8}a-#2GC+pj3Dv/@:*N+pIsQHhlHlOc4Su4ggUF72ifzQ%WZ61[.*SDVk;;Uy-#EE]XSs*;}K~I1Q7:a:tt}G8ZY0xK2XWE+Zj=wk3[xL8oIw[nnl2OkrjNK)kbx2mBi[!1QKoKh*R@.VGQuAqp)Y]Xh5w+t2wiPlX+uZFxYp-(Aqd-nZgNO(w!@Etye|@if6$]pd/wi3-m!:#BC#2lC4TiNPdHdt@V(]Xgxlzh|9GrZ]te=W(D#NS8;S%{Qqin)JX90PJeULMDT=}Ovkz5q5yHJNfuLswaW(a.9x*cz4JiR/XFan=6A96YTqyGIj=}(V=%S@sF-VdYziN=rwycBs5M7tVgH:|wBCB[5b},4zBc=9F^S{Dm#K|dGvBX2c2:Nup+zDGIY}R/ghnK|Ycou.evraM[gi1pE;tcfEQz1v4uv(i)MH3HJQchBdODtZb)pG{IfW2w!j0fA8TiJJ7W4ERxwY,4Kb+=s[VvS646v,t+~.5,k3oS8p@AIsS%U,@6JVr)**}9|JYSVwqZ/:iBHOaC.@FrAQ9/o:l9fuJ!#hw#2nQ1hK;Ge@wVP74-]hL0K9cD]ST9}dhR#,OJ8,iysld!MMF/p%OKE90,WJ;vp26CXhY$FL{!+IxD%G~n^aD[4mu~7|zPrGhq+]:=4mJj4^KE3~d$N@/,hGaVDy;T#95i[GtYB,T+,6[IVT)x6)+5MGyJ5I4%={72F^|;ZNUfLXi4jfmwfYSlY-v6;6#6,K82=9rg60TFvt8IvLIoI*UN,c})fzz(+y^i/U=6!BbW$b{)1rsMo8T+pqV^:WR-6@lA8aQ0JJhn$@tUKj,6le40[7#=,ch~DXGegV,V(UVDCJ}tNk3M@y#%czZNHc#D$G!zFV]wq2#X6l)8aYgN4^EH7HKBgHkbTw9KJ:nl*xg07t2i7ygDDEw9;N.H-EG%)VusHsqct*:aNs8oRQLj0(3U0P(7UuJk^k-RT6;USjx[,gQNk#,jp;Ol%[OiqV8[j:y-Cfz-QJaPyD0@9@[q*b,,y3F50TSH$z2^^L])LP2IsI.fg6N6gZv^Z}3=SXhSKeZ^*HvW#1TUgRj0pfg:[pFKXf]g*sAExXYW[7q1ZhHQ%O9vMykehG3Xrlo:iHSE$UWPM)HtH4}6t,b$TFCHgCuUoNxyUa)R,Dry[az2D8dGH%]{K;|l^dE$Z/]%@0]$WsK2o{hFJ0Afxd;je8es4V^Q@NA]EEE$v1nmq{Wn|@w5[Yw4.abTk,pi,1tJroJRXT=]]sC=#NA[~.cru]SJbHt.0S,ej:whdf;L!3bh/}C5C[JlRgC#bO@8KB{4DQMjn]hsv|-1B6I{uhOj$D|=d{ySie[s6SV!BV1)#.Y]Z=vH4*fiPt9-y1Rv6e{yUjohp+-y-N~lJkGL+LqcUke0P;xz;53=(v.qJh(,#M}1=7SkY+cUz$[{@/[Io.~ZQqb/kVmkFyq2*ocB*Ir6sd4r{.}/tuUatYN=)o6cGuOXr4t20Vnsa(4;G5hP1M0P]pf;JTIt:+hZr[v}.(a}shi:[@KwN=N0J:2c*BeKBp)Xq}s0@a}qmA~9Fqd3lZCnx6|5p3gU0[]Yg:]tN~LqHf5w*6,ZD-#[W=r+gf54,g6Q90xcX2Ypm[uVh+Ts8QxrZZ,}IaJ,DoG2A4b9]8M6KY;B~1vI-p=D[bOqiqWr3rW@ywhF3p6/4KI.:wEL^ZcykYB,$|U/{!z@#]O9%gMc{DkvXrh8O%l[4M4b2SlfU(9BDQ#Cv28DvC@]4uK3rP[%ByTG0fD!)vhHvv/NwW(;X(f-FTK+P1T[8NB#bH|!Zg1ImTy07+@CgAE/XwQLuTH0S}eYw[U!k#wC[kXE}bR*pZEM:*U%,+Yr3JU4wOC:pgF#6=hLW9bDu5ywD,h93n{u(}0O7*PRDBbj.J)q;sfpH8=6Y*KK@0y;!9qE5h}cn+lEhm!~u7YT:j+hoE^ff2,WD:8oq;jS[4vh2#Omb68ir#FuWuda%5=6W%IFTTdJ)$tQ-7Nu0QXZuHdvhaJA7g~9731fjpcUAh7vLsYA;J(zkjuX:3n=r-PpGONo%jg{du|6b]quRkIwO]KhTxQJF{6b-yZ77}|y=7}GW^BHFHo]7b1x+^eITole4|9ylo3VLPczUILdqbhFtSKNBsx0E]pc/%kE{m]Bm^rw;jnampTx(0^7^;W:#UJ8+Kph9oor^#8#Iz@JI;Uf^qHT^.ykEnEu@WaDL)R+,QCy*Ck9m|XzteHVcc#$81]IuNklYJLx7GO(OK+pHVn]gM,c--Gl,p6UbnP1P:aw9Vq@ao){Sts^dqtJxD=kAKEqw#g69{Sqbl73%G^SmZC,V:x{K2ZmWB%t7b^!j,uaeT7y@/G92NrQs6glOPUtIJ*sn]4V91=Q{NyDmXin^#)8nBbL8nO2ISyNTQS2{Aulun^88G]j[zt-5s71[2Q$fSFU+V*Jb;j}HesbSxwfFfgn!RC83dHn^ThkmhfwZo3:y|0/tk=K:hK1uJ{!kZk/.G0V6h8]=s#crLz{iWQZls%*!/N)^iD!e5)XPD7tGl#L0%WEuHmz,az{8EKqABiM=DZ%K@nb.eXB@,D(#Ww~Sm+RL1CH5e)//|0gphZB/z$tmjD*i:AAg7wuxJBh:kZ-d/Xw6E$bv-PB,bf)rH*81RdR3gD,!|6K2Ettw{k1JW-{@XXKx*YqfbV.)#v+]tM28AbF[l#7#{}Ai7{Da3{tZ!Idwjgg%gEle%@mw0H}nbwuPHLD:Bd!YYxrKScq%{n2]T|:-U]atSV*,UQMN@.G9jGNPa6gz@1jl7rS;T.z)fQ:t^7|eD|WiIQFyeNG7mW.vv=*kdZ[IRRZx=#yRYeYTeRgF5|$gb%eIEAm3kvcioV^c):EYxR#a6ceGy[X*VTcw:4cZ=uX.JjS,h[1zx7$sm]A14QFH(c2DM{55[*1pzCmWVUWcRa[-rD2@++^66$gVLxQ^OEn8#+hFEW(6Ta29fx:YndtE!=PeHYPefaoh.4=F.9W/(oER1u#i9Dggj(hn-H1@7@e=OZ2i,J+g2gzO|X(S/@ECzKdsMUxed#Wz]vn}@eNtVT.Ei5US*=0]hPB;lB.E^RQ-wk[C2S+UMr[*{IlS.[X,[gDwx+zTP^j$(%{DiW8}WqH(Mhs$awE9C9%4pIN2[-D1EtXZrm(fLZ5r!fj8X$c4x-2/!$zy9pRk2.!-{FWKN^IB^HJ{}CgW[dGV[Z(rbZ9PT|Nsv;drzI7x:5kin8NQ2qbX)b.YSaqmTmO18wNrBzJGapWlQ}JyZY=ns:dEzaC!^PdWvf44VvpQ.v$4SJ7Vo]q^is8~7P%RSu^r;^IhIHxsV%SEAoJ@E,E^}7e:V5LWpHXxyyeu.acw$+$xj*b;q[4:$B*mrx}ADNNk!M5*hXgcmJ^P!P*jiUSmuN]M6Fe0AX}G))h)Hd[ao%SGd$gt%gP}4VzxS;+w~lsqw=s@@AQW,OPbjkywbge,cn9{3(^A8s8ez*X@T3/7#,w|QhYFv5]7B!$41Z1OEgjaBaz:VYR#,Whxw++:voxsY{w8v5,XM4rT%SFyv/lJ#]4=8:}y;-=pHL*7+2YNlWk3yJvWA)dll4fGB{.bWCx^B#wvcA.%1Q$J~6*j2I||@rfbq-^0,-P(ld{S4tuw|TSt5,sm~HTHY7hzxa8PGZv2xuvZ:DXjl;C}OpeS[ls80xhnf2P@pcYq$+gzQo-Hpvj~KDup+WcMEIjCGfR(3IEGYZsSxz*{w1*i-wddV~E%EQW{B=7)oJ,~/RWMVwg!X3!u;5dNQn~(aZPo$63VDDOPmXaSgf;+k2g3%45,~PO.8(8xt,Sp6+%qXezM8~0iD#9%3~W}h8pOa{S!O!Eoki^40Si+7LqM9W^kYc30=chC3Ar=fjUs=#bQZ,rj^0jZ6N05AU6G#4t)y]G#ZkYOqqkxx,wwl8#gonb!G@ZN3cwZHs3X]Cp747#YXl-u!eu0eOcbpgP)O)gg..x~c|~4^:p}#mE{Ic7/z24mIL8-Ml7*8mX1(V$sEog$wPfEEvh4625URGnH%B/]PC$/ow0UYc-PKJ{+]#QQ/gQBLwAbF7X=!.O-}:@1igK[JB@[#mnNTs+$pDiy3KnZ~xidOSLNj=/lr9@$/BKG+pkptq;[fR76yIgeLda#Lyu=dTRQHWF+J$0GeeorBj!b7Ui+Ez,PS,r}vGYe*JMZwSM.g9xAA)+@W3DC]x}PZ|X+:L@]P!sYM|fQd4uz|}C~G:/jZyQPz1WtBK2$B-9X}C0n/c7T26(+Yi!EFHLFz|9,):~^3ULfcdSL,HP[+x)Tz:WFYA=bMXm5SmPG+Ija#.y22j{(thp2Y8%4utS1:ydT0:!ZRBjv[78Li9AmFrdpD}JAhC:V4PT8O^lIvqy3p8@y%o0t}i=7U/pE3Rn$ygCSWLz.$$N/6ID9|ASJ)koMQE#)02Z1m:+jv-.;rfXARz~4#en+Epn10j5:ise0ZNHqkAoPFN~n*[{9(.Ez6{M$}@ExN|wmG#ORB3vT.3ldMD400buZJ@+cU[T4OwgaXf(u6wh3ySP[nK=qlVq:HBZ=LGCyq[d}JJEKgX9/CGvQ^h4,UVYjv.LiA#skoTIJ#:XiMFbgi.qI}BQs=N!uJuO4k%MAo^/B~tV7+R2NL#*FhF1D69twzecw8=)F*^IW.lnRElg(Qo]XlQ7ncD~@}Xv=wdqd@V])3X7jw/D!e^EIV@)yO6JFb(K3/4ay|0AKGFOR.jv]g@LY76A4k]y.8lBxLB3a%gNYHASi~G:yp5rNlvq)SgK3:OZ%tDQoM)SYID=,YqXQJzRome=X-$B,aijNdzE(s*G6k+(d;,Z0(ol|VO,]@Gnss.!rOoOTv[-2Vtd,99(=T}}EA#2YOXO[JhJGo$NqssqNK^q)9xDrlu%G(L7N10Vrxgtud$Pb2Z]3]F6FbKwDItXo#9hqB*^|CgWz#xV.f-p:y5Z]mMQ697s0HM#%9[X$uxg-IIi/lwDT8{{()c:j(L]9e!O0K=n4)w/kggDGJnov@]znrjMi%W~W@bsiQZpIq#Dz)+qGA$Tqgic2MKLWBR46vy0/r+/A/dMmO30,P*jR:qA3Nfer{.T#RvwEmgAPz;BU$L)hWl$ch{2GBCbywbprlvjKE!P.jjQto2^em#g[gc$!RBVh^mmai!5Sxl$qG6DjyvqM{Viia@TU8%m9l@1X7Evtgp/hu4zEw+T6FlVY[4~odqM/B}rlg~#;U1VLhiIOs4Xe:6HGi1=+0W5vq4|K|q-N%lfK,r;e[n8%q{U.L1ML.vQKpKs7dCTzca7KDoiX-4ZSJ%Ljo+%RHChgLr9~qdhl*YGG|*VT0rC4HA=kBHSE7NQDhE,EQZ$DjK))=NbjP.a#;kjd;r2A$;g7,1#wUhqnYmmgoESGV1-{EhM7|/qO[1F$)[,4eIC5DQ-PIv$u2RcG{j@ew%q1}msw4k|qCvRzRuGfK3fj*svT]7QEby;1;ZF]Z$BKe=GV3oq#rV%5$L}|z:x,vPjUo,JaDI=Hh^B/7%[E^vHlP]gAeKd:tBP0LRZ=rf*1LZN[tMZTs0d(WlM^yAgwamg$f.~u=~O.i)tSp=s8F4T{UKy[wewf5omHb@053YEyYHRkcQNFO=P~bsI.qqT38YniAedv[Wew{tqEFK|#6Z@ye^kM*8Pn($[k-v)E=R0[YiJ=hKuQ9B[+#[Zq*CV/3EQ)x1EgZ.:Mu{mQ=-r7oo8!tn8dq9KXtcZD|[v3a1DK!ku5+=Zv+,PMLb2]$F:Ky,#p1RE=hi0H[teMMm+cmI00TR75xLFXru2Yt[IZio99I6^fkS8tN[Pe(o-NxIX9!CO2EJTT/W#/KMF8a/#w4o=qKS6rJRgCZpCSwL//6%6F#vU0ZFs24x-,;VapwB^p8hPOvcr)9z.e{eqh7LpzQPizXn,FNti/w0W!@XI8(uPB.*~g*UMB!3^WgcwMELU+)TWk]BqGhE-e+Zw6-}=-~EP9l~w/asC)3!v1uRTt{Yr8j{2ffJh0U@xtGePS5lQFB46|#@(%5C!epCov$q:2p|6f2d!rQ7N$ezL2e9+gYt83Jne}xK##vLvBnl23+961T];xv1+IhJ7/fiLENg{DJ%K}w)[:e$g#h*{HsJXj0cW5T(+G5u|N1QEiSqR7x,SeZltpm,rOK[G,nh,f0Y0TcPdSX^]j=ksBdz~s@OT|MJD7(YoOlI(J:/i,.6iD(bBK7!8AtN.KN1XX2v,f=J#l8!6m0#BV%Y2,#5=vwswY/bFp|JJoGC~Vs]qvQ14qCh|LxfPmjl%j=o}J[#83NzYx/USRrnan$oldV;,JSC=RW/e)+Hv,{mx%Um+Y[(=xBU@G.Lpnt6F$3Up|pQL-GqdL*1#YOVfc!Y7-ROQ(z)TyRHLx^zm@lFnV(FIT:Q)W@op%e(2H3aG;*$BmL2.g6:HmG%s43{-pIbcTN#zfIAsA=Pa)4mRAV4ciV-%AYAzN}W/1i#nSk$GlEK/0$3[)N#Ud-l![pNzvtSlhe8AH)+CRX8s@+sy=jFe0kpexlzf^}9J{3[p0oap5haJHXQ3ncx+cIsjZEzxvxK3lhr6P.miQk{Z,Dyeel4HdS)QhlMx({Oyp[Oa:d--/e-0WK7X-(f7T|i5MC|4NX9I/l3{JFF)hSTT1MbRlX3YQw/M2JPMxaUcVQFa5FK1H8i7d0t{Za5J1K.YOFyFa!0Fz0Dw9wYa}RP]GFpT^rrPj$B[,VCTshN^e:!9RC8#PTHX(G8CR39RpVBrT6B$mG|{P#t;]I)+VDjUt.K$(Bvoo0{zVw=(y~ld*/vN2Ms/6IHVLsEd~h.4hx0]}1tAT3eRZdxN!]=I!6;FiV}8$bZZgKz^R+ePn3,!Te%N,IG1Ws[40tkNXw@i3udxlFUp)Tn]j}nSgDCJK2+H2%l4lb-#^2eCTChY6mrRG*dUOW4UL/GeY]oIkto+r.Qo%pBj:s-vmOq5$ypw5k.p3=!2y1ga|Y#7lRKG]qt4z#-vkywt~4z^nCLekB7cqow3^DdC5qQ^F$=bjW)JyGHEDtnE7zgI2HzNFam%o*8rJsT)rx$0A{]@,OcTL;t~;SJf8OoRy#6JP;0cNPuE5t1j)dYCkUBk22%HFSuQTrMkz4NSSNCB6hHgKOn2h9{mkCk8c.PfO/t=OI4FlV2w[=l0jo=#wdoqDcUmXxVg#,dA^Tp|t1LZ-TB7/)iH$9cT3c,Ev[sKQ7]~vT!lg+(cly4Ji9j$pNJMjS/eKyD|XJN}u5~AIzE{JxcAu4eqII,.63UJe[gJ29%4/@74is*aW.eyreCi3e+z{rAAb):fQCnQa)~Qj7zNN~xG6^+;O/Gw}!;e8(D%vJ{w}70yS}LGkd01gq/E=;%1!FYKGdLi^bERLrws}RMtG[}$B78pQoPrU#]js8!+UKS7cHR$N9dH|*A#9g9%a6Ab!GUk]ln3A5ZVjt$]2*8ql^t.U(#arf-D1Gp/P0Kpw^8NzSi)NI(W!%SPxhRQE)3IiZqz++!VkE,%;-TU8509)aWbEQt*HUpA=7-z3iO5Hs)NK~lb#G8ggyDI!;j=KT6E#8v23L$NaEvNFAX@IoBpgl^5Kn6GwshYfDvL.-acEE:Yc;9+%z|E2e+i^zI]V:i$SYERfQBs7J%vZtg*lmFZ/7awX,lav;u8i3rXSPT*HXhzVx2W(%SBlv5HM}sff|8@8O{HhA1S$n@vT**d/C^9A(mYmRSAX70Oba-EjG=LJxv{0zG0F*J}$)YkuIt!(VGzc{n:4JHPo75I~Gl2X6hkn^Bxuj;K]tJ|MPuPJaaW=.u-Gh*]ph7G/TAKJ)jw/x/ThP]JZU3;RM~,IHQ4fKS)%H;xg!zvP+QYxa1)(fq)},~Z)/A~aRBz;CS95u1{3b6vBKLE$a%LzzG}b!;[}P,YdXGhQ^fkXe0-ZL$~=+3@;$b+BYhMeVZP:v|jxE(bIYbO2kYfFrJr0[X9YW:Gq(Yz^ar*J!l#$TI@/sOl22Q~]!^-kg[:Gp#SK#q3E+/qqQ#@wMeAY-0-2u/=EYtW*ViI2,(W-p~)74+NUWFFt,N]*|xrciBwuxlTp!bK}J0,PV:whByXRAUaddQ9:[0y6MYF65NtJl[5Qa{{pqxZ+S.Yc8-9RukF{6MCA2$/WrYD]I*!}iQiQj*eomWaPE)90y,[CK)@I5d%nvnc5,%=km8G=[fui*g$oYk6Yv)%GT!%O/HZ6%ElO)Z6BomF!D:jUH7j,mL@=Yj)73yS;ky}O#^SpWVj}1/sSFc^=x~hUX=kuRF*Y]#y=7)$6]n1]^Zm6.M5n:a2tx-Nf4u{nQO+]CYkQJzQwYh]6-r2t@M.l@3e[OuTq,.Qio)ddRW1z^U=2lUH563t69Q,96m:xBrYvnmm;s^W)ba4suQBY@/!UDrx(JWy1[R:bXU*tJ7$*N04W7qmELh4Kzc;]fwU@eNpVo!r-=EO9EcEti*6(b-Dh/V)-)8[M;;NL^K5i3GEcDg1nU9x5G][OkL+)Z;)0WsqLT78t:(F5:nQF1+5sKVmnr=vweFYI+zEa4MF92h@vvc;BSI7531(D,3I|7MnM.CUZ;$]$jBFMSDi*yEmPQXD3wJV|5P)%$AfVCW{n!OzVlRu}**Cy5{a@j,(@pr$.J.bwJZf9cJiyvg]tW3zog-By4{8|g$2%:KGtwbrUz^U0VWV|dce*w%x8-l^=OQmXE,qADZoA.=~A#zo!!)^%f7CUwYpJ)!(DG-*jZI~ygG+bkZE$XL*,MM(55:q/Sc=1U!Xs{lboqcK1.2DyZESh^.{[lBE!uS}1=EYd;6rQ;XCPx0T]j:cxY)6Tozf:VZ4(QY^,X[bg(ce4m5{hB(tvGc-J)|Apr4DI^y3cue9@,DUeznWp2z{ZWOhE9ApqYHh(XKfX[k=Y]UbMSC)5bcb22IpiYRGB,#=r-DB4DNryYgNdRcuGLSN/!//vo6G:V-js0QaVbi-]AOQ}%]gcg$g2R%{FbUp1-+aZF3r7~%Al9{)yHHThU+z:df{)CRz8WitZZeE)z/qnn-1h$5Ovf,,sT:HX~ua*-W|21^fjmX8@.j-.B^{U2E397Mggo$/yx#NXy^QKg)S/$oU~l|vX^/gu6v8Ub2vu/*P=Q{PQ+1NVt0Ylrx]ECSitK^T760muYfWAQFLxm8pobS7V%uZ#)/8d:zvH(NF80h6UYSs)9QyVmZ#%$w6,nG~(+!i7kcylu:5,g!RPkg!q=6sw*y0OwNmoe#;WwXe,WCc]*ez6v-Pf877:#!XX(,NehK^Ch]2a[5mN/}OUqU[BbXT^2,[fl+5V-CRFEvo7h2%A3Ff9)AM[,x|zZv^yS^DYuNSK-NN^ZCWo;p!~VtSTBtC^doh2phyzVzF!~IRRJ,BouwGWvwVT.Ld#YnQu-o}bk]cUmdW3jI;%V]Z~[xnct=aZA4}t%Umf/DMJ,NF=oU~k=g*l4G-L(*C]X][@T^*]9~{NkF/X7L+ox[;;DYJ9*Ds#ipt+/}mB[WLn2^rGI3a[ii==s=.]jE(cN;jUjUs-t$rfrov=Ry;N,CZlA(*.(c/ay+Rw%E~tpr,KE$8G2,/g^#xF!+f;VJuPsdWZb*nZk~y%Iyu+~L*%IkBcL.cx7},1y$b5o!WxNI0(IENmj{s~7d|x8LdF7k2#^Q%C!~yJOG5Bx6/xJ4M/xrH$;;bu6xMEVIJDqC4(wK]ag3foI2~l10h(k$-S;ZNyZKWqm|303YqZUFy2/AJT]1t/9IbuIXnLg.5Syi-%OM+]6L^Qyy@|Ak.iey/b{vM{S]nm=El2=Kdd$6BX:(dV5d]]E4O)(gkQa5lSWs9=j)XB=;Dx#]M,AzNEi)-#Gl#adOYy)zIb2R([j1rc3r/I7fzbrqJIYJ@*~ZDrnz%c=E(odKl|eZ0v~dP.{IWGD40I5[pb6YXf@N1L3@P{@~iab|LI*,.MI$eF9z);YGcTvQ5iFLu7zg51llPgaxSK3rL#X!H$k4Jn~PnA{)EPabySN#[N42xfI}jo0.tR.~p;+4NELUY5lkx5C7pN.xgq~eI*BR#dYt@-:V3/1XsU,YVZRKx39$dd6.XeV6cP{EX(M6=G,C84[9=wQC1)x-gWkJ4XBnFut,dFB.oh[68ukp@DoBtDnn1#wmQmvvSKD3pPikZNmzwhA){I@w/|@:Rb#YvPA|l}khi[PqUyE-/k{*LhNE$[R6lalGZ@7SNWR/4O}V3Q(c@-I$*U:yq[b,=OFHHUl$isV+TI={uUDEon9ExRVcLPJL@b=/%}@vxpZqEg-t=)jdmPHF8][-KKwHy4kQG%wIK$3tsp[!WsL|/Je9ZhW-9Y;dj$AdnE[4I;*Vo9e+XbFp;Q7S^G*:W}=Eqz}*Zq4u6sy]3)}rmAZ6!1jd{E}:=AriGoB$k4ABV]hF#H!O.+^yX!8/tGDKtz*XRS,c.4bEQ*,z$z*Cjo9r~.4X!g*aKiVY1|RvxcSzI{W3fC@6RPQkYEhB7~zDc*BP61eR$gikaOSREY4cd,SlExkmKn(rMpb2HHP3}^)KKs]#{FjKr6ecF5iKYNet)2oi,JUgdmta4q4f4Q}oILg!ap~dbPXX(.DfQUR.wJnmqLT6}qlG3c$hfD6}PfPtnT+m/zMr!;%7oSZG1R$DW,|hj%jPxG#Z7C(p.j[XNVA1#f6CUvERZ,m^P+26.[XwzQE//Vl/8eIOv%#jh*.QBWh;U#0NJ+y|J1JOe-2}PvI)d4)Ix/=!a@RwEF.Dzq1y,O/:,^yl0V/GrcO:6;Ug.1hx(M3MKb6dY*%0;c-Fzpw$*:zXW,W)U]ic@/njB.wURKk{oL=c~*FiCHk52)*tanw;@%,-P=WsqH0(e/^bgjiGz37cRNPUIAKlKC]p/fZXxJ399+~tV]qq;|0xg^8pyhZfwqPsw.U@GemlEw%ZaV.bbbNY0eLU@1ulz+55G:}(7)L5yf*:|uicX#ci%TH0[@VIssk9^EXBpn6@A/|Opi-9GHrnphsiIGs8jnArMi}Q5aAxsWs^M~dr*T5XBB)*8Hpg~yP*0X!z:[/.|yTmxrU;PZ)z#(04v$|=lpy!%m64,ue^TjMfKeNb,Sh0iu0}sY(AC+[#m9)oTCu9|d/BfCM;oV(pKO|)QbgjWd4m89{[$MvXmVOyKOeZ$u!hFeAbsN@$3]go7hsghdDQaFst1}P5HRXQn%b!TA^#0bVZd%nIY8vQKW1!0L|]0s|/Z/pVH;d8~LS@Q9|P9[OYm*@Q8|dSP90A!k:;nzyQ$^zq334m^mDa#fHi/#q!j~=yu[*-0BKbdAqf.7E/7=lKh:QVsr%z%!+7wY;)2=[[)x$MUJ|jfi9M7^+bQ%1-Rb$xH:NJ*GZoF85$7$rUHHbi+.N6@|En|r5KR2/u/Z)jCDd#^4(hT(U+-!]I(m9wG^bTV~4m;,P/ljH]vd6+mxw5,L^M|ik9[FqhZZMS+;Y8OYODjl=*hC50n%WDgK2}+DXyV}{4Em|=JcC)M0FiOE(3mt=2[l!VMg90y)$v4jFhuM(3g/@jiR-vsEwC%].X~iBx.u9^8uS8Q,0gU5NmzW[z;bS=cO,@@*O@JaVDs,4=5]I-jmX+.,I,6JFz$l+!4/.Vlhr(:OF}CQ59c#}]Kn#p$D]juN#hFb4$[=g,-R}BT.@GXxX8s4y=N@!+WL#H!lyT^nWx;kRoQNVD:Db=yyg;|obbiseesgZw(VsLGI@X2n9Y,@^W-Fu;qy:5J}-ZZAi6GoZoig8nA4Sh];qGQue8(Z;oq^$1@mI0S1F3%a7,9b7lJyr2Kxv%/${3.-!WSp,S)!GcUcN$W4bljfwq!72TV+GeL),yFf:u,#{{kaLUQ~rU+K~XK9DNcla%:~,my%U0u(GnqrXPdzS%R2g{o5YV[Vj*vax/2j*Fis]Tf*.DQhOPyt^7d:SLp16l#Gj4+N5}y{*N8W03mq/6-DXf/W^o64XV]rvVWVicJ)n03*PZfpY$riDe*cU~l]q)fa#+M%ml|ZdO=-[bpZmN9tm[*]OE97:}UK%m/lmCRSN*4ugrP#JyDKRY8l(LA]Dq(~VP#D@;6wN;AGXiPJAXLRf|^,XvUw[GZsi@OG+E0)5/h4g-ewfC)5hav6(ia[M#74D|vjSs@mm*T:1Yv5bT)%FWGNHoPYOyjX2~@Nn2L^QPTltG^^:Oh)I6ZmG2)xrMYyAmqeImvUz2HyhjuY,s-X%+|Acl}0I:5]U(XLN(Z7Z=]g8P56ED#A4f7y2x!M^tG~;QDQvxbO/p9T+MNbXiz}a.f#C-m$[5*+)85rPeR9c8:R..(kgznr!R6#[J7tFtMUZ36V#;8qj$GPuyqWiy*dhU4zAFYFf3y~dww=mxvv}bE,#KoZPNOZDqp;y*MWYteKtQYVLVH(s{S4bcHs{YQsd6F;~=}!nLb:+JLKzyRULU%ZcGET*DOL8zKU-qL[N2kXK|S;^%c+7f4w=KQLizdoQteWtuon#%!9#qN[|tBOV-WCW)]af5)1B$v9s,#3eEybN7{fY8z9+EZ1nxrKxFGd=f}p^3;g{*Me0k,2Lq(F)5d:DYZGPq/0aP4HSZJF{=sDue~Et0jLWL/{H!o*Uz#mr(v^n}F^$%dLM1j3O*3cJlT(sSIYfM(cf|gadso]xN#hF|SlqV41]-{(C2q)][2VhC70gs}h8CjgF,!:$0/hedQj#54@;D|XW).kT;a)Kcbb2Y7mjfr(0m.ix%%9S%OW{-Ut3,@5Lhw-[3ka~@+~Ur;!8ZjsAoh!aWcCM*G:xUg;l7%}TUkhlMTOqC9R{XBO~c6mHo6x0@L5P%r(WE6jT:WaMRxcRsHc)gw^5Q.7xw5G;GMoJbIQ;~dQ9}oBCt*4eORAOMe[u,Fy%IBkB3vxnsTSOF[*T.C9nVOmnocfaR[A=Fq(fs%Ns0PMHRCXS=q34wbb+;o3v63@;ljLnjv9/Q|=njED]jX07$9s(v8zyU@NBeQ./9IE4/MF@iTK%-{wRySB9M#:|TX]%kLMnc/MG=4H=4Ir6X|FS=bS5gB%S%L.sHHF7UhnO2g(}iNja^[gW2enMwPV,fr{C4*ZnUV4Yw3duq=^pT[k:2/BUyy];Jao7kw:CkKy|+G{|;vE%PBBGu#@.ePzdI7%09|EJ)$(s%kz:.FXn{|U0#@zkYO6:Y~%KUxxN+Mb43:SIqeK{q@qrtY,V5ACBj8[-lgu9;;KH-H.Q5:;o[#J:0{1rGkNr)xPf0S:~ETBb[8X1O)zQAPDB6[=3PVjgPHP=yNHopanozByK,rp]m:otw(QNYAS:OEr|%uYUL,Lcq1F$qY~L1sEnkal38B{(mqA4QoSJN%Z[.5v|E]zTsllheX{QXI1]ixokg!O+W1200=vwLb{0vGo~Z)VRex[we@BZ8#BBxb=5vsP{7fG1K/=u1K);llevz;+Yrr;+/RsHt*D+1WdN#u{{oJCXW4%;MM-zN9qHB^VuoWVj%}-(A8cl.]4-6r8r+nx/L0BBA=8:b1}%Bh.f.39YCiz36qWcR3QpcX%K{Xn0APPQB^,%wAd!7tPH!me;S|0]$ssEEQM2Df!Yw!MPxIKmNK#7=NCX}Pnq+E@WURY$B]uN;cy~=u8!s;i/S/b=gV:$.^B;FC.C2u@Xr9*2m05hC|.$EjXcTwzeg33xW*Smq9y)%K(2xz^mPG%8!fwAg*X9qa)-H}YP9Kh8axHtncRS!4+b#3r]Av}JY7LHrd5ZiL{Ag|RMa51}G;xqgcS;Mcz50bLKeJ#n!:j.*4YD6c4ODDg:[-r2z4$/w6@q}QG}y8gzfg1YwO2j^K9V5u+Llt6lozJt=W$sUGd1V#cDYw]E]sbSy#Jajhx*lz)W^Bgo|*bYp$*HK0hrZG-bBW^*-Rvuc$TnZsapzcf2Dz5Yv-2wjDMS(qQ1[]n/X)}:(b({EC(3IpL!;Ie{OASrOq2RUV)+VEM~MTzH(da/)iniiA~4gv7yzD||p:/[atXl+J!1Yi$wOs8:[C~wk#-Ty4/^L*gC6c6+[][=QYv4(k{oPo)j#AhmZ[DZ=zjBWnVfAMuZW|)+oFn./#*EKjM9KAa{Pu0N/$kA^67W3Hr:h=HeOkEj0i((%jv7%5B-j;.W.Jm=o0,:^]DPmE$KTKjbIWK[cK~:gJ)8Me8T~B9Ai%o;$|O^WHyEGB$0EaIPaD/]{TJQCYSz9aS-9S7t=/T*c93,H*Yn[+8^*{#n=}w25rc+pLexR=utr23cUS^Jea!EjbFfOZrDdzcv,2c$x(d#iF2[Aq;N/v4-[|FJK/X[,%HHsTpS[#tm#zaLq7SNwmN5o5GEB#Z)b$-c*VzoCNtIy7M7)z%7exJVW57bWC|OX^ez%M2Um}D2L/NkOAyu=.hmC-%W3N)X}Dvy6:EAW$JwT)OKu!@$AOJ)Qvm=wN8|:8).srT%nYh;#Y5^CF5D23Zhf/V@NtV+ZpW~#1@S2Jz^{]tbrSyVukHPhOzBlv;--gMwIDarC*4]y81)[00^=BRJWzI.5qD!{$Eh65I#)WiikyD|{-}%1Dwxe@3rK|4kX.BPRb5H8hikS*9|pn8y6mpG0ana6JSauHb!lnQNygZqM;DLOLs/$Y0Z#=;u:(#F%V1Q[c9zTW|jfdAHMsw,!*=$H5Yps@hl5=b=99~V^5kil:J(*D:EA:^yvVI:F9(mg2+3XfZ^p6v[JVnzXVg2#Vdg(Zv012u41/k)6:cyi91Wdp17v^r1IWrVGGPQhW(Xls!m#nxu*K7Vmn:XIBgNkUM{L,IMtk]yOB8}Qj~T!Z32GC%J;Tf5yg1b6{#+a#LF[seK62#LZ%oGid7or8/:)Y$V6[ZFge8XH2fLg@aSilJyL^2@:+gTpGQ(#XHn0Hyj~XZY+ujFD2Cgl/@CQVb1ig|qVS[k-*+a+HXSSI.wcA4|rGW{$e=2Km3]~A;yeOgS=HRm{cC0^S+ho#B9gh#V#oA,,a1#*3p}%lKJ@oXyxsxyU=X;FS7AVJN+rSGdwx:{;}d-ADm,gA{!%CA@-DV)=Y9hzTSi6Lq3^|TxE%F}7oo@4SBrzWQ4jc]dJtZwJHKB%bG/8NNBFMLJXw:]gDa9$$:Fdq1B7#VO@)xmiFLaZY~buY89OcA6@:gfkzPX239G1/=jmFxhs8Wd:NRq[4PC9R5R~}e%1OiUl/iWO]p1:*xMJrUxF5oiKA43iI6:7Euq)DyHv%;yCod8TL46gI=U.6RXOB!dMb/XYrD(L%7VPRK.xG*cFld:.GM3w]-#$r%)psqna=qn(8=/HGbV2Ab[Q@{YV0+:ul|g5NWx7sze+X/N9I2-16kv%/4#%tXRyB3lKeg*q)S#woP8ne/[{:W3aMC)I5nK:PS~{m!-xS{FYLRGB@%PaSt1w9}YX!+)dYb9fsU5IX.$hCNGKvwMr.vfElOm8[3qsCh!;OHH5v:ut;,Vge+/KHe=OFzgAH2vj;ZW$Nctw21OhtLrM#$eM.8]Y]YW:lo/Dv4o;ta55^ra8Z8QJn@oW0lx39IM+VEcmsAYuxQ@Hk/$0([KPkUyjw;jVncHhw85t}kQ=-g%-dmEQ6{jpR#$ZqddAlDaRC9v5+;HFAMOye*cF:DR.9ot@^/tqq2sz+WJ}!FIhhsEfO2XH-@)*6tJ4WOv]uJsjpNAD5[wDlnejePmH%7HrO(X+Q8kT82AC.n1^ZiSKWib:+82Hx^c((JqV[pye7@g#fA(3OX7iJJ1%BANhom*)UJJNEaC2YD+eO-[sI3,,9ncN8}mFT]z[Uc47;v]DTXtC-u:}$BP1!1D-|KyNZ^8%#}fX26IhmLqvyJlZ^|~y$;!]cnlPrC.k^!L;CwC3dliC5pIn*i9Tu7WArC(M,~.^0*RrtT+SSuWyl*pVsE:gwsOpv8QvMIHy6}p[O@/0=UrE7tKmp(YE3v@d)r}f[![aBpT9-Q9=(vM;Kf#3-Y!lf.-YVQ/=;GLy^+n55Ll2hRPYM/:6B-[%c(Sw.~U^~Ysio[S7U{D9JhbMhn!-lWu=(SLbQ.[Wa{.X*-b6:2:ub2aPC9hEx@rV5g^l!ZymMzjq]#[2xd,jE(L-733xoD25r=sh7xJ8U|LV($9PtdC{,V{QFQ^osR2Rrg5-mM+64SVH$UsrMM-N#/8QlV,9JE|MIfvgw4TGU,T,r3Hx{igR[F].Le+opcj3SRitiS$q^[wi=rMNc%a%BAfW}]fh1o:Dp.cg*uk:sbdou@exBw.bQ1R76wJ3:0t28MlgP$EwfD$d.R|@ihT[6%8qf50|Bqq6:JH(vhu~;4p-DT96kvr~c!NW@RH;5~mk8RB1U6JJ12lWe=L8Z@HVIMBy;1~U=lzGB+UJt9K%diAbba1xd)ujy3=C~@@CRqrbib[dttTopIXbMBpygn:BRH1W.)Zp6tGt#RA@C0)@C=y17KtVdKCt@fHp:u]qrJ=)t(G%|[ccZ{rmy#%FkEN2gCHE0uME{+#]x!efd3#Lt9ReW*]JooQ3QfbP2jVDt.U4b1iuNQFXc8LOd!Om.jVFln00p45DQbr8;28Pt@bLlfguNw|L%;g@1OSR2.D5B28+o=RPoaI^YaeCUXfdwEL~/9ka+EIz+}qZ1xdndCA|IuNqg~doeKO3wjuFGf#;b|LFOxHiVxUfeCBKRpX$RH$Vx|4#2%y7G3dHjA,F6+=)6oO;g%@)xZ!Y}tcv,2Iie3YeNKVeG2y[siWRhuaf/c-4#Q.2HQ3)z+qnoJBAMLf$()|ylah$p@,;6C1Ww!BAt=66BPGMTjYVR7!Y5kc)j]yC+)mgg9LZYLr5sSCRb8/QE1+!sV)jW|(.AKohxSnsoQuiUYF@GFFV]+mXi{Af:oO:NazzZC~J~yPrU,0u3yg@Aj[2Njxo:$karDf(A|4s4OtLYC$lPu7etiW)YRZW9HL@/w,Y-TEP[{#M9Ev!HWejZo8w2+Zbi5XoNZlq}tEMEPr@x3,7:--wV(q]TB:;l)+.@Xe/I0tJ1nR2P-J~@$Ojeg^q:1@Q9RZSB@K@o/%y:0MNAw1|-yAHm!h]zy/+NEDofS~Pkvn|%aTlddbdvO-fNi}-u5W/SdQ)Q}7zBXxqw/}Ux.7DtqX{f++ew=l8vnj0;IjWxEaUO#/Lgr0h;aPBm.k%I9VB=mi[ugr)PG;+eWtW:GlWzDXo9jk2{P#-mU~~0L+f6cCivuo.UQanmf$CMkWxC]=fQ/CVQ|x,;*fOG,{CC{a2Mg|+]dKBdu9F;,pm/)[zF*%xg7$n%6@*TCZqKeeNoDhN-,Gm@!z4g/zaLbyn7hMgOnt+frR:GGh.6vbqB^lF=@X/SNc1eFSNe7941v13hB)z)!$%Hv#o[83Iq]4YBwwg!inD=q(NXo}lvw19qM4pffRPo8Lz!7e;q*YJyN2)y=@^VVnc37gI]3QS@,l[P#2WHtkKO)S^09zGTT)oEfnQV,*sb06,f-|(dN+*Z:YlcDx:^/FtNo9*(*Bj$+8yDwg4^(aU#1KS$km2tM9zOcX7lAcI912i)9nH.!E(o4@fJ-%^$7HE#-;pLw=H#D=r~u:Zw-Au1Ou3bOYQK^B6JnTO^=Z[IUysORO$KEyW2/~;L-MX4HVAy1|C6el$bHHZ7ZO-(78.QgOcgNhM!1b8u9)|;27RY]}y0PI)FIxV#o{yYG$62W;4#)ltPszWSyW+[T}+KX,qy;13{DbU0lf96Y9v}C=((%Eq8aOt)GS}]^|t4koTMz,Fa|NW6avPrqF5o$H6UDxGWV^4DY775-eYiC)df=tloLvynk4Qu^}%[1^R2j8x$EhDqv1Fe4B[TJ6Jy.U,NPm]IWCrvYa7bbo@8.Oy~.W:htKuDIU@!sYzz[oL}DxdEzS3qH|@OmgpjObUs/P{rH:a[76@Aa(*~Y@7qoZxI~9h5L+LX3HAZPy0H!{A=Q;7*!kreDl{mBjIF(5^.-0N;mep},|+NA,9gbjXSl65vKBT6A[^5$56H~}:k#r1##](39m6|%iay{/9|jg,jdlJ4=sTl7+!@l6FeXVBHt1Q$/+mLPc09].x87)UTfk75b4!%vUpKlaudYB[9rMc:i9~*=xy,3Ng4[rorJHPq(Q:0xPUA6Qm7CACQNuI$4tL2aQXPlYaO@;np2Rwv4Cvh4:XweIV-A*SG@-4.NV32t[h-[3JQH(.fGt#VQRy{bhaL|vZ8{WqPZSl9b!6^yZ(.j29]OFSVYV3t)iz2^-7sjb@sF0:wWrt1emJe[Lnu$SvsN~N2oxkSQ741cD8k{d[4{EI|L(Sc=TDaRT$V.zhSJ1WwJ^p,:o*Kg9m/(+St2EYPV8iPg,2;gWZ;:GhZJ,4yiLq-4@b.v07Fj*QoCZbC5l$:Q|d3(dvp5dmk*;5jlKA2J-UkGjO/.DidsEcx.tXc6yPOr]E5IoT@]O3c2%-N-DE!C.u^MFxHYs{IO~#L%yZP0yP9=f]R3D[%@tIdqgsP|M!DapLRVifWw;wFLOg*GLYlr1xKMt}f%rL@^ImcJYMGEE82Rvbgu+LNLHINJ5L^27%B@(a%JLo~FKN5JDU.y=HAum$UcpQcMLg]47}G)T1Jf/jM.uOkIkaEb/l1YNqsDRz{RrQN,|WM1*83KP^lYKyc3TZsiM/[@DHM/}N|g(ci{IhXL~A4rEU{0}vh([P)T=-rqN0%ml:xy,;{%xaVnAkVuzLf*DhdoXKCbw8K40n{JXHbw,1pJd^U=ldtFR~4[)OYg;n7KV5BiM|mlMy9]rR)^{:m6.wVB)Cyvahxcy,sg37hi2[iN8|-vhheEUl3XI6xv{uQw)TqvL+!4umPN.%wPGY~h4|-KyMs.#F@~)f)JDVf(r0EL(%Jq5uCpAgNnvqeUlNpl8LdCJI@)/zZD{Mc]3jQ2LnhAmDW[m-#4wd)bAt:tyJ0|Q+:((~60QmpwX=q7~2;eab8$zowh()vxv{O$e**ccdh};jOC1EDbavk;;t*2+HzXTeoFK:9tG,]1EU}48z,PXH0X3WuKAWchn#Zux@w[si+[tP^A3}ushVK!;ftxui~P)aaOjVtHytgLn4o;sLpfjpWHt;8pOG:SFAbF(c}%Y0pjMpetrVf{%,u^N!t[z+F;iXpUiGA5Rkeg%p9tkvO=m|X1uS@uW3M:W-i]eO|AwvDQQmE|V*x[Oj,WsERI1=AVL3MIAg%Q%QvfR5@gXIlHHZ#Tm7n|OXlJP]HgYx4|0^XY{5[nSvfh,jl.kmCV%EUX/CI2.+rP7e)ShfDF~Fn069WCVxaoYM,I!a[-glix{YRZ^,F~C%2wLs#H@R;DOKAKgi4#1BLn(u)f0MtZZl*~7c.8hN:jV5aTa9vU|1DmWwU*.PwMVAXAp:|yaSetfd/1u]DVZQ1bXlkR;J$vmy,Of@Iyhxd^B$w4oS,9pc51$PL#0Z/W;8T/p6VKZD|;-T*]zlpFL15gbusH3oeri;jK#j;UhV%Wn5+A#c^(ge2,*8=UgiW8{j+CCH2-D2]KO]zW^efqg{7OZjK;lZ1SJF.MJ$g:O[*UhJv{emmd%E:@Mg!s%:)l,4m4~1LoXYJk^C1)#nCf{+EWmV(^L:A79}#:pW/@Neso$4wSD{Wz![6M;7CS.T*OB68wvme]xlBK9VZ7;!@Y:0aIPro]CL)YiJ~hFCQmO{ZO;xJ38.Pp*hHe+nzB#gym1WEuJF!n(|jw^-(V}pW)@VbU8%ATwlV1584{CNjRMX7]7lM%m}}bVcHK-qC.AdYfb278F.SGPC]ud:ol}BCN6Ld#J)6]jWXzT#eS9JvuQnV^uxAng}[varwC6qK(FjpjKn%K{|P5BJ6*;t%l86)7-/EG@osi16R,z}:vbobSTf}.E8-hA;!KdYUuwrH/Wm6i+g@V[[QsLR7o[u%9JM3ev30gMG[nM6n1XlLyXwi(27%t./!h}#kp}kUlvvlYKlms67(ujGLikf]2W:h|3;eAmbxJRj7[f-gN4-*%)GmUe!5)n9Z.Chfv6bFW]|tFk0Gr40Ff{Tu9p7Wl1ZsuVydo|bI9j7rW:*iXBIkvJEx[leO$h]65%K;i)GqIQmftt$$2~N:65Dtfn{Ih~Rv;v=G:rZN;~]TY0|={Q$WLa0bvbfU+(pq7p+{93/b,YEY7X+Tc]hLg-j/iTX6RB}b3gXeXH4-4WF,3%h%Gc~DqVcK8gszO(J|DS/YhXBPtpc12DQ#)J/EQLOY8/XSzSV8)wt.Zpvf@6,eP7Odid}/E@pKKD/Sj%kauW(,us4XS((#YZ8SlhV!q(t:8|Yn;PzZ6TI1h#yzoJFV9jN1wS}]Rr1L[thudV3jBmho4j^#2Y(tH[cFikHok2~w7tmC,mKdLw@Fn}Kc(X7SZ/mrJ]:$=Q:42NR)#u}MBhr%SY3^PC@7C9qeF[j9X}*j;6c$4M$Hl:Mk3zog2}ML*i6!eRtunrjZ$Di$Ztj7IcqY7k24b421Fr5~axzXVHLntO;Gep!rRslm^w]wh(7JD4a(dQv/Jm$/z;~8JPinRM/p4+YW$RHlJ;4|(svO4m@RfmhmWfC:3Q90(1+md*[Pfzar4s#u$q=|[UDs{dhXBe:PJm0S@]:WFnEMkBFx!C=vaSM,xK}B*!.#qlX}G={0xiV0;t7oo;!v4-vB/hDj.RojMJ[AA4tsu2a@yO=0}c6QzZ}-p3R:)UQimw0+%fRtW%IMq:$x}d]YsUM6lo^hS@1K7cljY=cQH|tTw*bggPLk9JC9.KMYRRVUp{3fyBr0x4eHw[dZfXqyly6DfA-[#W6f5kVkpcg%YtwCd+f)-AkbERKx@0WKud|s/+68qbdbB%JPH=dfAc{Pk)B]nC%xkVfT+fGB65%7x/~^}sXJ!8+SZOWpv,K$I6P5s%%qu]!d~IbfVh2;0L~#24m9aD0Q]+GI=6hvN=9KN7DY*BVmFa3-OpEV/0cPUcz*h84zkOMAk.d@m#g|JsPcNf@ypkivK.T8P7U3%-By6.T5j}G(mhwIFz|bK7x=G![JEGGfgDCGz-kG}tf3l^c[ZniLBBZR,;/P,Az.Ps.G[*xj}V#cV!fQ|nVsuXTsSpgo,@;-(Fw#kOR-Cw4v[KHy.M/fW2{%QSU/DHq9x.DNdvT:QO3%TopfkWUYhs7coE4/[pUjMKWPtW8TMX}A|^TwMK=,!^,^GWIkic0S%A!Y+-hr:]pR!mG/bFbqw.Vo)vXFPb*L9($KyC9u8Z4RBi|w7^h/v,=^PUtt~qYTQEM:FZs+^Go:V+1SI[bhtRGPtoUJCnc/l7|jCp-7SJvyxe9,dZ.qD#%:5XL{W4xC2e2j|knghrz3(JdZ2C#,[SUR3[itvLjx$yfiz17rxjER7hExT;TT0Hy@i-n2%L,3+,]hG(S4*JAxcP#gYl{Ep;)}9FHwKpGpR+Zy/8Fi0R.rd(X5K(PP44=w=8~9v=gaaZzXs*$pp,I%xOMi)PO;49I,$U;|2W.*Q=~BQ#j)qos3-p7=j8Z6*ssY+emxrXn,lNxx3NkeCk^b)abbAp#AtIp*:E@M%nr@m;!Dy:bFy)b;$t$p^6W+7^f@V%b,V+-x$l-3wWlf4[UjsNtWe:FSf#Xg/VXA]aoqRnA2.saI%i$4MS!=PpNV3tN0@9%ucK]Gu-T.l*2~xpV-r6}6sDJ*A@;iz|RFZ2Adph}0ZU%|a08p/=2AIL:fZRA1pBJd!tgO#/Ply$=ycPZg05l.D,[=rv03XivJZjq97Gh~wmz!eqvJrmp=s;#,p)8t]]QJ}o3eC8!DBX(;AKTaLj{,gI/klgjvoLxlHIgAK{U9|Bi}7pux2m]gj!wy9eJJWmZwA3DSdo(.$foBw%o94pO*5:{X8,F.1{O{|8,moB80a8OTaiw*hQSPzg40SPt8e1C8Y:])J!7lZmzLS$T:PeWcwixf%4vNSR%WYw:S7S)pMA$V76OiUkhO0#vC~JKq//s|B3xnHmVUaVycr)XvGg5H)v;5A!jLw.X=[LWw*h2W/tiLZCAmg6AxKdZX~}N)G=32-j~=YJGF~gEvm#y=7hl0Q$im/jK,J/2W(7%4dvbmzuNIA2lk+T|:+tpRSWbDnPh+(;mHkJ8v*(tET~Ra(DRNpibmCRz,-x5%W=1N4q-^wga/jnh7/{5}82~C,Fy^pDV~/pDU.xq[0wPn/w(L0w;7TC)cBj6$5C9Db0]v),[wlfXWSSs)ioJvvB/R3HP80ay22sTe^eAS[PQuwF.o3fQ5A)e)4nSGckW:#*KGqcLW#+0nDx-H.Hel7JEZ$;p@mqX(Ty.]hS#uWa#WdUdlR|(!w#.;jtzGSE-(fu^!(^7/XC,qF63kUX$n}2]rfUgMH]CWWcV$jOk1C77lyb2S$/.^vx|{@JRF0kh02s8tiqSX}eY4Ty-g8yK/[vY(rLR(SW4T#SG/rWA)U#W@m~}h81X$hg)Bd*3-[fVL-=Yg]Pth*BYmWJoz#YwUTmxSO/T2D5LqsoI$.lwH=4f6edP(oJZ98LyS!v|Z:gaJP[@~d]EveXz3s2}pQpqGucP$jbxBG~1-5,qi^B[cZfbPyls}cu68Y3VVt*wN/h.FmfvtBVQA=]Yaa;Cvn0~-IYV;Q0#4qJ4Dzc4f^!D.-[nPqxMQOll#vL99Ts3lx9I1*I6e*Ds=+LF9VQu{HdOXF.m!HufJA/$|6lQHn6WEXm30PRozp*DDpdd[EYKM3p|NdK-M|Mvr9CcT6.T%}.^gG0)gw]Vb^^A-QvUDK3O(i4)*W53o-+4!r.D:[Hpz}kyf3r9vd%W~d-+h$r)rn6+jGK[Km@r-aXN(kcwJ.fcD^XtyZ3RmlDhF!Q(*5IOWuQQezu.JghV^pp7833|V/gY/yH(t:SbPK^Ha/9MIDVKfHj/1L-iT[dUbbWWB#QpZD(!mXcM:)1]MsRqb8.}X-J*K-VWJB8Uet#d#[3mTZ%Bb/z/)XrD%neP3)[yyGj*yZt/m){@c.EfBxdE8W=tu]-ipq8LS6{I$/~uGfV*dfZdzJiM|I3^Z[alGwz.-wnv^9RS/e;e@,J[E[IRwl-!uym94pfRUH|9%nzLxo^/+[$2NJYv7o,J0d#*.V69cjnV;v+2+ev.nFu)RX6T@Buzk6ClJlXebLUAW=D/-JM[sAJ-|1LNuf1R$,GTe$.8hJe@/3vkc]fgMBeu3[KA|JLGT:w3zvMF/N6WY-%rC2!p=jN,R9N,oQm4:]J-zBIcC7e+||t[8@n4$9|d:tG*Wrj+K^;RJOcFOP;(Xvz{)x:Ww*Ud[U%7p.KU-1o*S#IpMrIKXU@Igj.PTE{S6mX,y;rre{Snt18,FD+%G,wLmv35D4};}g]S=*24Dd%d(|cR62rt(K8Vb0PvphsG27f^A{Ydv+7uy,q[sW,mLaZj26KsH)so6w~cZ;$!vN)h:32(p$qjnX$BTxUzB.JsT*PwqAzX@UK*J{fW3W$*|QlI#]-1If=u^bf6/nl3{PpJ*v#%,l53*o*Q9]w4wtF{SXx$R|:|GBoMUyJL6ZvQPA5~H(*HjUxU8KitZNTovODS7Vo$%n7rT}Z}K|ms[:lkWXGEd:w]9Q/lx1cuPU7W/#si9rGzJL1iA{y5S|:P(Fdb0Fl}PT-:!gec:%8SxulovlN(42QKO^j$T+.JJar/~^5hy!Ex9RR;{0AH,H=.Shc[J!9aq/c.n[[y@;XsQLt/!C]Y5qHIvtUoCEOo|bfB]Mcjrq7Z0)#yD@Bou:.XXKyLqzd-/qkQW,b/,kK5/HLmPA$5ZW|d5kct~5Ct.7ba=UMXS9Q:e|om4rMnKzDuFDX#-Ng:A[2qyJ6mys0327p@r(lw@|!)/9Td97+xb{eF}1^11e~x{ew~6DBnv8bI~[x#bu=7%G#)p($h*~BUSIq}%kmg!5!7X.$*nM3oX@ULM6*)+Ut~{[[QE@]G5jl9gWx^b;eSDF0EzY)X}!tNp1s5y!ZIZ.L2}47oX8FjpSs!y-lJMm;]SKng~di}lJqaylC%EJA[0[Y8GdCo,~eK$s!G~Ro{p7;9a/4GpDEcU^^OfZ:-}mgnkC5N0PdLT%hEpY:bP[KpAmvSx:5S;BpXMtE3#-G$2cwEaTR9Fts8aTDXStnt]3S=*2#e=l%*+NjLYC23~c0FV=z=[^=@e1ur9^K!@u%%7XaSC+^.*uKC$hJi4FZkGC@u{(x5yx(VTpxyfzLWds)@VSAU%A!wQ.+uxuMw%6XEvM5QrA/dIn%7ER(%lKp5#c*|Fb.]oC#Ri(ihQEpen9YsCx#X5@E{/4fLCW|UgWrtdf8}oFR726@sVcX.9sEgB#mJ*LQ/w3Vd/{*X5O%$)]Fh{L25g%;+xvaRpyhGT7)W54RxFQy%mB1J,.33%lC+x:tCPYB[#.Ydqi1n-Tm5.)wRGw}Vmo;Ro6|tmJ3i,FdVhw4nCm);7rj0mPI|w*%e)S11,g4Vzdp|i-=%Q0Y%h,)6zdh/:qw)a(TLDa#*Gr|qkIQ%1E]V](n:+M/hZ!yQk%X~}!-2CqIW6}NQ7GHsQ|9C~#4p8VdIhT2s[~:(L[~5|(v-ZXjOiI8ZJ7y(du=z9ZhDFl!isSh/25|DqfAnN7)QXFo6oD1@I=Z;!Ix~)X:-$FL{O^#/NE6Zgy{2=cpJE094j.@Iyb(FGOu[4:Dk/|kiR{+fROm,NjM[@xt*|)Q0rJ[eH7W@d)LPLhRQ0,p2sagtbAA#kgC|=w;=./tXrL9=Z)~/L+)Rj]obDpTs:(G0-OAq!buzf(*2VwPENlc!MaQ@d]C(!6vN,F9}1vo%emE7eVjnBX]^Lv*78~rF!Q}hrH4@%:=J0tFC3gdrR(J=ui.0=pNO%[j4o3#XUwgDC2!o,y^pU32BMLq*y~I{=hfK=YAyeZz@^SnlOrpG7=K*1Ax@trsL@j]7oXW4)$1]VqLab$;bjEk]P0.]9e~bZ#L:;$[Q=$mY8IW=yY9d46W0!52!Fo:0DO]3w6QTP@{x55,@29)Dqik-Ra6.|kp!qw-YAGMXMW$0.Fp]fFOq-i;~1sn!85[;1O0[4q3Osjna47V9lY~.Znl^0^]yHgmR~(|=I~+]7l9{PC)sKySjBZ|P4c:oimm2h,f=ck]h-wK[Q{W|sE5=h3Wh)-iIp)8{{iY^Z%xJmjbUZ1xXXoXVbg}dQa;ZlvFij4pWK]^TFk2)mp)(EWJqHgm+(|:#goC*XKVVxkbau10/Tei(N-[/13NXD[xNk22LHXK+fN+dUQ(Xk[d{,98R23Q$^b!I2!egVXyVUJTXn2o%Fx3AoftK8j-~DyOJs0Y{|7cul;sseTuS,)u]^QsX2g[39SJc9m4Pf%VSE(iwq;U3e2vT$NG+L9-h2rd8JCiS1$ede;4E~vhbn]ZP|e98+LNZ#V1M0#6L(N2u8J0u-88@vhaTsnV|X#G{pmr2w$n;/+yY]X,VVH.elzG;nxzzLsgn@EYOor*)V%GjE-L41lz|mOxQm=a]jJw}3$[Kys3/KP6qT#h+m@0|sSeYz%r(LCY-/v}/u;i@dZms6j~UOwosp[1otTf:OsG.DFg{y+i3QabqQAQ3-qHmmMwKLRgy8#o;|(MtlBj=~4rxWj+sKFsKJpfGMq[}#TE::QP#sLEk,*^|BNrY{tkf2cE$7sVxoe~Sh2Nx9ojSUmJ7p@+0cMwn2OMgJ/J+qc7z|C=QRAYtKimXAzKn4Sqbg201p3oqJq.rHm902MOjVlCS:0E8TGH}ZM{p1E1VDGIpO^kuCKEX8*H0)Me^!nznMXkREQpu)kij^Fcebxnjg=l~o+WBYO}8dqdFU:**F|mjhWYFqb^@(cMiBtNBMJqM-4.5$4;mY}Z(E/ce3o3uyC(ztz;Dph4y,CyM[~FUVIk*PKD5jGS4+M{SZHtA/4A)%z/:;aw7B~G0b5#O(5jAeO[R)O6s9At5]sU;EN~#rwYul*XSHFXU8e:tq7)K/536-2xQmN*Nw6=+ln*Ku@#@*l..Q:MEV^T$3K@+v7iqGUB%(-0qk(Eazy7rl[Ya[4BzMWUuIhOsc.ToBK6dEC5j3jb3(MDD,G@1)kq:R-1]TR0{G^aLo;n[Db#u|0)]f;}tZCVBANI+ut;^/-fnpjpPD*Wu8I:wmFI=*wJ0OGU:$WD2Nzk*B5IR*9O[,R*S#hDFmVNPJzeV4+h#+[L=~*j[-5rq:rJAdry6Sv*$o}{.Uy=i.o%57-4fL45!rBSFY[{8K-9yd:kKaddTp/%{X=65o4kc=Ml;MDsVLOnWU*ebcL~nl7,rb{BDTA^tW#8H)57D@xWZjM08xZZjE)=;ad+5:4s]X83Cyf,E{y[[-CV+%t0:k)1e!q)7JeC/wK+=[vP6P@:kb})BSR.ww20$fcx[;]gfI4J6sK:hXx8+S8uqeG-!)MCm$:^P{g6NOvwBC/9oovCEHMZK=tVcI8V-yiyt=(3[0I=~e9$*!{GL]4Wv*r;Lf,73pyCMmpXG=ZyZ2Q@I^rB8i+YidILve*c-PM40;EtRVQ4gR$:n)-(h8exj;pV[uj7+Q!{h=A-u*H80CRaT9WYx=,(BMdOLY*azF$Uk6x,bQ,/IRn4t0*Q0YvrjDmA^D5nA8iN*CQY[wCwXVp/+;Dnladg5u;9wj[{#ZtgoA)u!lUKOuLdZc7vc,yYqR~Z*teYzK~N{oX@YImQ*iAA]nvz^,@sy)b~H)1vmOZmq^5[O*.vE:qZ-3=4OOA%Y4qoVMVH9yWdWY23sy;2[s0M5-D;yJPbC]qayV0q4*^3H-O%nV}i-W(lkKhcZ6,atE27!g4XQV6ZB!^zf^3Nf~G]JMsE;aSC!%gHu1jT)#[TIB)|,.5cW#}Cr64q/2HvRQeQLfWdG%L+)UJvL#NX~xb]Io+f=T3cE%i7Kz5%NmWc@wFNJTUxxI]#wou:|ckaIm.4m7V11{r45r9dYgqs1tUrO{0:#LDBnSrWj+=}}UmKJ)rRZHtgaSb]f1Wq-#Dg#VVQdjv1l1b7^BDC-aR}khg2}kQ%@o$BLupJg@njD~]J|p)EXbd8*EXf8pN6GUP8Y$xi%wJh0-2ONz+O@Syl,,tpspfBeDM9P~[S|naaeuG91tLgqAf/=3WSWp=O(;n3eP[i;Bdey]shZ*p%M+B.jj]O3F=/fIRNQ@f+]0VdR*XKNuO]@;8*VvRiav[9QuQHw:]g/m).8rl:MOEj32j,W4f!Vb$5sYRTQ:$aLofUYwkL@#+(#^Xdz7O(:uzp6M9VK2vBi.$$#$*Azgky78TK0){HaENS4jR,!~0^J#v=u9YIV/bF8!13nAUP,8z#mRg##JQY3zfP5y[xXW^rj!8NHVDa6Zjf7bl]4Xu%Cc1irh}.fB%@f/N;cmLMjmK+r0{ter/1RvJYMUjjTUb9=b;pB$^[*Y){CE($ob{/uifx#1d3I7$3m%iFzy^Gt{Gw*C{VrT,BIRGhK#Q1@1@hZoK;UyaI3=f.Km7[-Ym@~x1~;qcyN$Q~t,sQCo4GBj7XFhs9j=b27AR.+%-I34PVnPgol$B#G8R4y~4TCI/o5uIeCE=|={(7oo;mJE+*N7+ywz]3[t!x)g6CZ:22^HK*RXR(H@imy:k-:8eJPo]956civ#N}^s:ezW{0Q=7F9U.v%}aSC~6!P)T%3/Oije#2cI1i9DI0Eh2NP]~9R];I3~Gg){$z(%rk)4r$8*X4a-]vjE@j}dCWQLoyxL/2c,-82$d%,tvglc*@|hhmCD!:%:Q2s@ADyL%CP;R#MaX%Hr}[Y])fi}g:=^NuDVWF!U5u,w0[E#K7VmXHDmN:T~3h[7XP)CusJobunxeKiFYrfk$s7kkMkI.vIyZ5[3I4u:K.gXl$HIjStl{RmmSo%dvb#/!y%z^{[SkrI5Ep=qf},3jKNY6l$S{(g|F2IyvY,Au#/-6r$Q^icX7L.-}QFb%n[a%Bb*p.GaxnT0qs^E}V.h;04cXNl8(Wxqz7*[ZzdfPW1zucXTWj;Q/MIlKAyawv7R+r|F4Zuf4=ZTp8sS{+{JZN(=N3*#[(RAJOnSwt^wTj(SiQavv6*G!]|AF4Cyn$0mIvVy]/f5)(TMkl@JS=dW*nUr4N).t%T;h%P,!9cWVbxqW.P|gtOL@wyqn;+=(2P##o]T|)+#b=30j++[mw~A+l(N]ST@ez{y]B#2hhk(tN{JZ7C@MuBv#nyUoP}0JZ[:9a3VJwiz1et|]!mrzO/DkYiJm%}b:nOE3^nZi.Y4|I39E*;)BZQ141rI,3PyzpM%q@0Ht**393Q{a|,+ZoBaMxrBe]Y4g+G{8m%P|[yB~^Uh#)GqUwjrgks%vTc36W{t-3s~XXwkiGPAJGsO354g4MWiPL1LyGYIM||m|Nj::$g1RQtfiRT{YFMNZQWfg!(2;t7BcHvLnDGZfsM-h!{o@[wJ4Ci%Q;G*Rf/d-=:APLDER@vU7+}eheo0KkjZ)m$mcJqqRGaTv2/f,+@|.)cL7lvguK:d2y/LxG9x^Xm#GD2H8ULwn7SL/kTFUpz*cZ=H@b:@p@a~=xK9r{Z^w*kV-)UXT3JZ+dxGhu8twAt3C-/v13x.T;}K:N71vio45j)51%sku5^:{Dz5!S98IJ0d3pB@Nr.^ug9)dFBLc{|3oW]F9}[+Z726:L6Rvo}SqPyon$%cwEsic+o,E7q[36u7J-$Hpmtoj0!FS@ilTTNIFgzs:4xxqRn5EvPyAuNZUB[tHU*l8;1cQ=82%Ci]-b(9%ylpii*ce7#0k=w^7#:T9VkyB,G,aQpBq{Z1FUi8!1O;4Skk0kg;(q{jggt;-ZsZ|AUYgNO]k:kqlmOMcrW/cQECRos+A]A9mYyVK%3O.][Fge7*t@j$1I)xAP[r!/QDvOtWqhgYn,v2XO5:}~*H,w+pz!=!vxTtFZZP.cC:,YZnT[Xf/}e0aE^u[uVXAqO$##z}=+pcSyF,;3RPBr*xad.=Tp=PfZ.KB+Bz,7}*|XaT@LicM$4*8DW7bxl@izF[kQ;9qP;hj*o/RdY^HmiucZ580[XfK=^q[!U/Cu;=JF=~YDLEU7H:!zbUq*-R@D[PSG]w6wk7R,L*vkDrOawp|yqVV:0S|L3JftkcEiGt/(RNkC5kp$*SNW{WnXaG/v61^da8/APPnJo3hqpphiW;xv,E[:*UoJsLN3IgdLE|N(FApkGK~X:Apa)RULKTT$UkIE.)jXE)T8k]*f^t(qOVlh)rIHTmmJI3OBgUU{=v0HLK|$M,IiyD2[Bn#FaHZ@{tbDRN@1fe4V%Y=/2D=OatFW.(I1=a6^=vyqJh9tsx(T/tDrH]c^s$TLXX7i9qgPec@Wu9WaM%E!y$*Ev#]Eg!X+4R.WNxCe^lcoU5e(HHxE@VDT*I/N^2O,%1$HEheyAR0]Kb$Kvu[18leCdu61p^QXUy(~GcV^Cxh0f7M{%p2HMQ05/Q2={;@O5OW^[3c1meQ9w(.eC%]tbvCB@:b!}J*($yKfPN)VvcyzOMrY3^d6(lljP9U)9Gsd^xHz}4AOk:Q(L@M;dq4[QQA{}VMW]EQ@OPsY+@fTk)pqTYnu%X{+v%,2S([W0fU3j2S-PDNb;CW^5@.6{-Kb)n(}sU05E[i^@@8bt*.u}OjN!S$9ez.%k!7{@lH6f3#;*Zt-5rXVgh+Wawp,7B:egg^$s5HjXnE+o}0fG5(X7n.S[+=Quu)0w}uJBVoLJjW=KBJr.7vp;,nbt=bVnk+7Ln47R4s|ufoM$n]8lB3:OEE(Kfe@[{p#pBzjAky:C:wvwa3@=C7/(VIOpsD|zjTxvZlpvEJS6iIv$Slv~lE,27/9d.rXyX1bc,ih!B4:*rI/}N-%ui2[-e.2C$zD4r67nPi^#/d95L~B[%IC.{5tKjOJsQCkn0xpQH#^DsnC:{k;7Sr}$GU;%i5lp8|gb0xmXR@u]#daCLa}8X#*nMyTd*ESm;,3CxXe/TgHrmWC%srf#61HU9a:ET3)nIltRWk!=AR-07S19VOInvSQpjNZ:caoTB@Hcfut71O7*=A1aW4=6oJODQti9{z3.PO}9LbrRK8J@S[6xREZV7UVHd)1M8yLKAJp.*Ez$N!YOmB//8$F8+7A6HzpaNb*/rVr7=BELSm(Bc{VNfr5UsubTgEzkV,u!qlfgE[jFy[E%=8Cb-TpER7VoMq!yj[cEg7M3hzx)qJnUXkGvcVbxQzkTakCV3{v7QmxZ3GX4goIU}{CG46pKtm(j*M|7@zws|dLuDk%.{gGnZ$Ip!wFAR@~U.J)dKGgA^@mDs/lXYjrUfRr!$Fo%1#H=x(U9L5*ZP%pq}sGfV7-bs*G^RlY1bDRECNcadro7YsvF,T|A[t@etlHM3@{jT@gv7x;0b,A@jm]LIl:u)Ckd9Lum}G{*Nkc[4D!i{MH8h*~rU[A4fz5q@7~=,tMCmh4~*%m6UWKzn|t^]z@Ul#GoM(l]CPwN0WqJV$^~V=3d^@rZqHGmp(%utBod31T*#F$Es2I;Q!8J8spVPx]wz(vf}+}qx!s-Z2l,p6qi4D2*@(0%rUWo{2pc2Ex-hdjtI~wqQ^pqtf@el2gwsAMOdPm1QJ)==,3p59xl/-.{}l=#-gV6M4|9$ph$]E$AtHU.C}uh$2WLwEywZ-gtb/HYljDG-.%Jx3OE;=W5Kn1[1([Q.,ZgCteVY50U/5D2+m6[D+!#CsO,(HW,,#^Y!m3G5,:K/;;Hmhd:*j~O(y+eEmj-{wsdNPkb*Q!zOgQ!Jk^H3l({cn]lM@OmgOGRFjp#RfFZB18(cq~m96bCA#XQmBkhxdbR2:rBr#jsqLNGW*^@F:FoEqwY=ZrC+{Ek*^o}Cbt.e)W8m-{3Zq2HcEV]MVcnlAiQt]sKVEehQ5Im*M-ve-jSmnn^Nqg~d;hxB;p3]^QC6Um0/FrPcwy;m~0R]%;Gl9M|5PUqSE5Tl:O)!D)r%tV+^h.sdtlmae:lk!L2OL4PbefvdxZf8*IJOKqXX4,kKrm=|o@9~~ME!=$o5,k7S4u%Yw}B:sG#u+-Jbcv,o|XX1OwVa;d@S~QMFfT]NGbnen(xc1blt~(xvSM@f.D:AB4hxJ)IRIl2)/4UbiPors1{V:Ljv-mHJcCU83n**y7U,18#oD$wG)d8@p@$ZaNIIJy|XHV/Nl#Mt6SU2P:A~]65qK/(,[{(ZhS)6.mpP|[1{V/J,17J1W(d5KUd#E.r7][$3qn*V4OK5.-c^4bM]k7yr;.Q(BAY4c=#GI,,]@NgxadPoq[r~OnVL.Y%L!;k(~W4qK/6eFS2ZK-Uc@kkpROvs4i}j3G=R82Tzrk)LB:o;od8:b-#.XaV:/;/#pqQdCB|g$3noVn}+bny^y])QCBJQ]%wFhx-eMCBNBRzsYlk4,j66fq8,b~eOFiIA*)|=0%8X*u600Qs3uUxICcmm1wSYYp:HUuE5w^IZ{[DQJOtS+UCpFeTM7q[p{g:#)e~;u#%O#.CMAX^S%@t{iqF2U!p1g@XX@YT;Krt@13VmkpYN#DFSl:FJ+f3de|0Ji^%L#8v+[DYtlayh!UXn~PnQy%=!JZ{B]UPQQWlSLmX~fN14khGTNS5iztzl3yxVcjEPusIm!eElQwdrbrs;]4=Q=EKa7sc*lNd#[Ftf11p=!,(wzgf/kBvG#;X6RCw1XY./lwsK)2AMK!=1|HMA7+l[bKNepu5]xfUe6IZ$p10YnLwC83)I/DO^qe0/|Q9;)|nVl]U~lHeK-!ukTO*u}*McZ;+N[W85AHXKS[uVAG{*6F[zI$jS7!OCpS)@~ZDe-%.**:l[t3siUE=e./mZXZ-oI#STD[WNI5T9K;P.zSY8V!QGhg$VAOQ@H8GtlOlHjAG]M2MSl(*fJ|aSjDoSVwgbZUbwH~bAeT~{o=xDn(dlpm:%60w5g@K3y^PuR*zOKHupzR]J~lQHn9]rzC*!^~oQ|ica2@SSKhS-E*U3;qZ)+%Ad4^:uPXg8V:JHd1pws@)Km+QOu*]2sPg=A,kaqw@[W,SqvoN1OUXl~7)htv7H^@PdZq||sKHUESK7~MKaG}FGslN8jc8=1o8BPNYVrIVZ0IN:BzvKqpylKcdoTEVM;R{zWj2y2rW%-pH-{lSqo*K9@#)o@)gbUKOry=suu1u%XA-QitsQ1~r]+x:Po%X5CU!S[$$tuNz5{^cVqkG[BVXg,rO+UrsD[Lrv-cqge](Yf7XG0aOYfZ5gh7X@/%T::x7N$TWdl6!VQSYQs+w#t].G(m(UAx/Zinh:ZGNU/,f}2X}TZ(3Vmtha8ar/2T#hh4(Mlco)@UPUd6X*~SgWp;h8LctbM5)6(AiY|])GrZv]=I;hK|2$mA[L+VFML)9KR!P34VIOoO-zwq$6}dLYwA)Owr8x{y-mpfm7PIB$,J7$T8mtd=6qIJo}h:tlRJ;v0m-#79|g;/Wi3bLYv*NiX7tllq%RbHV*8B|3ejjfepp][m6dXiWU:r~uCsucMJ]whI8*0r=k1]GH[KeP-*0~+Qdwk!U{g0pb*sO.#}R(%/$-Rsh0Q3h,;/yJn7p-6.f|VgbL@hkjO2nazEMI{cJt9K(f52%AxP~+*;mRlHYrIT]^9#7VZq7RVpu3u*.7hznUD%!=N)a1Ru*j)g5uR/J8:uSAn3(T+QS)Im)OwRjU+H7H4!lBBcZoM%L@I]4{=eR#A-G;{W,%GZvYGKx;lc;*}S,-[PJmGA4}m60tH(vUeXkq)R-D|=v*146dGAh8=y88GEe@+4wsvp]z{PGyz*F.%],WFLxiXhG(OjuUOEO^T9Y:H@EA*MPPpA-Ml.}o;B@{v(KQIWQ^bxW]oGCTl7BeG6{:~n4.lIt/!;GI:Va%PTCG-oY(*i^I]5SI:4=OFZhX!.[Mqf1;vQzSLB=DMD6~vh.^]u=Sh/2MR=mo-cUEz~3/Hh5$TsE2,O*6^yp%yT-sV:O9y.N%{en(##Vw+sZ%0nuN[;6qtN2NoF;/0UG4oMeN(K$u6jN-VjFl)xIfMV+-dt|^)HU0vrvc@-(aHOnFreFmU2u(..$#{M]I.6nZvNON)4%Xc+]EqUV/5H)FQpD@spci5..|%cw*du;M;wI7!]4iM[A;UO^#bX{{NL4T4cf@|771;Rm]=2DxMdgpMnFkBd)TAQM+=Evah*VI(Z@$DXdWXDEB7M%yPrg^P%owPzsP$Eg-u++^~Bmy6dJ$^XycT|:))S~o#Vic34{IO)y/JP@)XGfFAZD2Hu;=L^wLZd{t-51]o8)0dU$jESagmcM2DZBA{6FJ#zWPC5qo5XfHUsZDZIw[;~hNIq71Y9HAo=Gn.[;=Al$.!v3b;J8;zzc-t@=wNht+Q;9%#cs2DA8YG:EJXTuFI[ovmX!iwlgOmmRnUyN4qqtAQ2omfD}D,0aN$myny6az2OrWk1PXD6w7O/[ii6L:YlnEF4[qaggfEhT)U^Q};(S;n0QK#ghQj@IpS0a36I,NUjPb*2/VM;10j+*4owOpYbU5u:4P+1PoRTi~NvKGyFDI0P/|!@T(lxYl=Hf~Xkga2HWkZwo*,@RbeX*2l.%v/;5A5#YY9caLATfdrBrjoGROH8w0W5#()@(lP;2!RJ)q{Rs25Q.+Yyv3|R~#nh-ye~bt^iBoo0kOyoF{T-d#Jt/syiIYQu+#am~^it2A:uFcGz$qTrLs:pP2.P@+v/Z%B5z)%@Wf91b@TSmLio=jxYA,=wM8MPVvsm!Doe$hlgMy,9X!x[q5UuNoFt6:p8w}^2K53DM8cc1!D2|tDCjbK|*Pt~q{!hQ)eLk6:Yw[}}*.qK3H~NVV3uaicL[;Bl$O]5|Qa|$%,;)dBrz:m8h56+lnHZKm/|NL2N+24eobvX|[dRsgTid|lsA58]ll1QG)MGzO=(H]6FS^vw{Pvr~%BnzjYu)hSy6S@VW$@,P7Yo+}Yd5;(c4!V8H8jT@bUW8qaUcjO[kyDsxoIiK6Ua8PuQBmz2.2|eLy*ok+z.J:g/%aBA-Db!xMy,[/srN.c9VzyJRwRMvLpBH33)]!G.6Gn=i#oCuxipfZ-0]lNbsYeH1ZAxAE](,+vl$M$y8|*:if{g@blN6Vz%R}X1~4q,/1ROOxN~J-8nvDL7:t3b*p%x]xeGuZJG/jRG@L.8~:=H1evAYDcng%2Xix[=41M}]K}^)c$p*{7Rd}wT3GXeJljV+T=:Jr/rK$,GEceTUX=unljX%$#dt+52ES9D,t$M}(~GHSP,Dr17J+w@YdA]QeC|qE[x$k*{l8VYi2Z#xszxge%$GOR5WKPxE@wmK^v0,S.%D:6-v2YD)7vc1/u%L=-r!eFilj-77@DWh5o9Io4ZZ6-ZgJvmMI1J=q!6ArpNTV0NEhU-H$*z6U2,R$bX2J,(k#4EzU;19K9Chc^kFI6]Kz6JT(RWw8EnnOa/*I4W)YP4AI9eGmvoU;v!Mx4IAR;^[LOIrTfQ!Ds^9=Dy)+}nncf;A,HO|=hgS~fEj:m*)W1$jyX,a8wXN7;lnfBY%.+EZWOo!ylHXhi37P+:2buQ2$aA%l@ID)2TR=,2Hl9/2*OuDpySkWg7]If1g#tae]~*n0Zxk%41+!!t+PJ|O+M1y(HQXYV=sXPTfm$Vq()f@Jl-[.u7-7hLvtRCna05-~)vetqX$3,nf}S[9b(c}p{Enc:#1Zl;u1.jtlONXWura]GZqO=AU/9H=[,ODwr9rk(Hwr}Xeefxsu^fQQ9:2,#,lL]UiE*2yFbzC8#)@3U4Rm+C;tN!rPnDl6IuZ8DShBqX[~,9aN{a+Z-1kYg#!3R~BZj$[N1070jQqB0b!oT},6FQJ,)D=}JU[mZ/%+A(^}mZbPa4=GEiZB1x|YP!ai#1)o2GOKqr+Q/;7,RnFoJZ4rfT5~LTMFut@mVeQ;p1+=VF6E/De|L|11(C)]CH93amUG^)xKnNn!.{qAv+g(IKOUaJ:0a7U^VFZ37wwA]Wy+MRkNFzlcWtR)qGB1Y=9bv!}=gCKSjgO;0AC^q.$$q#EgqQpgh:gc|yMrVn.2^gdQsICQlv:*U%H;U.dC-lnz8)7sTRoKMAXnMi@R/0F8!:Zg9G(AP5ytThXi^@)R2LV!T4yMJ!pblK!cOH30hlEK*0+vjtW!q{ZNb$u;sdYjyIryB~nX;gmWzOKJFIP~g)P!yb[9cyS5x1#:;;PWYN/3U}%#bX[Ee#of/jFW!/a~x(vhk%Vj+JYb(uft.q^*p8sdpB3;aDVGN]7*R+Y=lKO0pzrT!uXi(CW/8bDIzRvnQpXcgV1oalNZg+UDhjaS.+v@7#W@oyH1^!Xt^E/=ocYw55Y=ukiQXueB(8l)7.YJHr[U@o0ee{36jEIJ)$I[4zT)Jc]ZN6:m|s0RwU1]3f$I6;Db*bsp=]L#wFU:J.2#^VE-X;ChavVYazv0h}urkeabPq...**OP{Hzw+R=,/[%{*T=t.aW.0!QGdl{y+H4tR{$//+Pxcns]~HZ0u3~I9A6r^|0/XE(Es@!udo/2r]emH@OXXH}UWJXzR=oITpUc6]6lhUbTF^u*Vd2*V.4UlLxL)2^O^7~/t3s4I-mKcTgf;.8c6lyPC[bfcG#lGz9iQmBsULl9C0snRI$xD|Z2UU1;@cjtL/cJF+3YAda+/2F9/kl]FMci~G]{QsM7q3lksjaV4J.PsgyWi@ug@cea4;UJnM7.+cwx:CXI;d[B@Udg![=n8[ab0ISwNRrZnYJL%VkIM6Xg(9NTUZd(|MiF$M(9x$Tmpvur5A3R.,4,P/Use^-m}}Ge/io@^3eA1VmN(Jl#mi7~EGZ/)iKM!a6G/%Pl{BJ8Yv{Uc]qP:PFP1*P(jJ**]jXxzaDEO9f^Ze}Xg-heN=OvD3cB%fIs1$DED:[(eztxk6}MVGpSPzkb))#lP3]J)~qBDQJOXw7ZL4e{1-]E5maW)p4=cdT#I)u2qUT#WiA+3Q[YWSebdVc~S;p#N(!X;~]0]!@g$G,UO^B6,Wkvv1.$0pMvsjt6sbySiU=0mJaiJ{dB{X[cD(fy.!t*0)5+fKX#m+PQ8.AY+#h@lSnz1KtgYarBALcRQ/oMC}+u8n*wyuF96#Wn9y++it]1.@/%D~=5!acf$fK*TsIQ/q54lHqfS*{J*]IdCV-*Ofw5yJw9ZwFZ4fL(CzJ!-tCw-wN!-,(TbKBZKDk+=1;^e*-MKv!=Qfsx^STeWp5Srdo=Kr2D}6Nr8ZX(SIpwoI4R69G+RLRTkvM.o1:4evk@v^$7{5t+f%QfN*hL!+U,4nvpa|R0|X7a%;jE/EbMZWbS2B=lt%X)sKc9+seWPTFs|{s5N:I,cXz=RCin7qe)MT+ajL$#e+TKyX4CxGXE|fEKlT@:E2^(nH$tp|@6.4eyo1XS5U0=wzxoFi*-vi;%w5=bWt9!A+akJBztaV4Js:NpyEYjh:SF.:WDLv)$QFLGJjpZ(#otC3/)WuC05my+!9T}2#Y!{dAvw(7}zcb|ve8pBuEehw-(63NF%ns:c3L,RMx(VK(N^@WH!q{Yw6aZm=I]AIT#pAznzFQw3O5FA6tdt#.eV5-aHxEyvsikisqPfoUaVz2NI3qbP#=YJ=l@4J5dub8Phvd+q/yaRyo$T(g[2A5~BXwg)ZY.rBn,#woM0VDQ!43=Bile71HC1SQ;dDdOatG2.r;7%PlL=)NaG#,M9*I4)F[aBuL;%wKN;JqP-2EW0HGJy^vPsTr{$ik{QincS%c0h*n!tptRH!|7Vzo!Wm8m[v].);:WvV9usj1m~n%ThJHZFJC5w)}Pww9$V=M$T+c21G55E0x:B/X:1qc@i2f/3!~/90P]yjpQ2^mF)(R(9o{W3:B,C)-ome]W9h-N,{)x6b+YX#kSu+t3fQ0{uT9WsL2JcvmbZ[G4E/AC/Cx9^4dEu@ZYhfPa7m9l8KzI[c-N2C0!(5WmYggyzU*w)h)pbgNgr,PuaRse%~fq0tZIP;:X7HQr}LXMAKMJDmU/]HU}Z$,x-WHOSRp,Q8*@mzrgtmp7Vuthh3tW6B{tQNJ7nyN~fZ7F2nM$)hvtcqT*/Pc%YkBGZJRfMF7nIsYrpPCS]m5:Z{XHP)GaljiF!!9[!vsK|E=DT=ii8ho;A0O*!i(4emp{D4fVvqyofj.}U-WsKyZvGTGQp|en#OsGz+w~(F|r~X|LL$K.6kLnUimY[*Fs2*;AsCp|:gGc5#8^3s5@l;[PK.Pn%QR{/$#88tfg9%uBusUVcYb1m$d!.Gz)5lj8f!4v4o1=^u8!/amo^S}G%f*FT6peD%MRIzrca]1i!M.ZGY/i5CkQs),ZjGDDjAFM.RV--@):v0J57g0*^~!=HIalS;,Jnsw/WRegLobCX^5[dO967zR@D)29s-O+U!yT@(xV808)ayrKm}kaB=!h}6q8)+[q5SOYo2pfm{aU:ra2tOkgphNJz^:-IcMm!Nh0rUu]q}1HdV;2#/.Pq5,i0RN+:exCMv}Fl3-Ii#iM7qQLgC!mk[.6:/%QU:*M.:0#neIXxipKnu..bbnO;xH|JADr%N@{LZmZi$v^0QG.^mlMWu0y-7r1WV-dtx~@~|Yg3DshncT;VPIq(.4Q|e1m,,WvBzG.e@AQB^FZn=@)=UT^*cCkJw2N8KlX4|=!JbK120tMc0b#qrx+Jxs$0xSoYX812/^5B!WU,-Ky*T3Dq6:@iUPqAat5FUa${hKGHaq2RgFI^+:S=*7%DQ|#ZHvMx}bo0+OB8!w$-gthN(xk{+;[pdUZDx|w5[Z@E]8BNR!Y3~L2Yqy$NC[3ajg=TUukhQxArlXI;4iP/^/9mrbXbe0={c-g:G:AKG;P,SAq3.Yma1iXzJyujP)JQ~%JzM$V3T50GXBz9;5B[Uy$pYwbr*t+T#D;@UM+cUh-YXy*4c%d@h#*o+EoOnKUz|25w[astx9CiI*xSz8CVX9k.xxcz2dNV9aYwm*c4.AMKC-!:;bZ2EQ-KwLSKL(6AaUUTH9~1F*sJv;64B]@8Y%v%qYV0lFdW56qgVLOoy4TNbwAwH(-dv{:8P#/pB0+4F504.ic6ee{h+Qw=J/FvOiUpf6tBnlp@9xPBXVbI9]987b]6V,-lP*XN5o)Aal4.We}*97D}15.aV]5VfjBH%o*nBk3;jTozyDIx*NB9Kg(jyI=0tt.#pKY+~ka)c)wQPsgxKGd,t8UD8N;j9Hl4mt-Ue!Meau;8Ij}q67I@%6CUFP^tOds9,}BOjZnI6l0Cko^2G=1|3Omu9{X!qIw!oir=7HPOK!x*3!EJ}+#7;g[4ftK.0;Dx:ycaz(qU}:x4*)h:sFc#d=a*KOXW}6a~if^R]5!:PtG+#qk73%lGpJxZ]/y4![HgvP(^^sWGH|a9hC0!ucaUng6ovb^;9B;1Ltv]ec|gwlwWw.7q$|$L3sz;qD#*P.[T;BSwpycYGI@Ku;/1pW@MSLc0Lw6M4aBg(gRae*hGnm=;4#rAIV7k8$d)9H7zcGT1Au[7#3|cJ:HN2.x{0W@@(o#tw6NQuhMKMg=R.{hky=@/:F~sjNVn}BRAt[!S[*Tq%ESkFlMT)Z5C^D9ZB+KE|x;$;%${m]Yx)]Xg}o*yCz0F/c2q[3#,}wX6Y/)/*EZU;4VFB+NGP2L-SuH2WQ0:k+#DE/eL!2AM-SqUpKf=cs,2]dKpu$jCdZRaOsLaC[%V^*X^YLdI/]bFpU3zzl.H/3EsKc$-=vhMb#Pdn|uvkQ$C3FVisyR.),r[%+uC.N,ttb:T]RE]47i)Nt!fZ5HtGKPx;Z^ibS[YTMwdq5c;wz6+}pyS[;Or29XrOtct~rCrX9*6a@NWd]rQWnyn..PU$:Xw-(4*y7aX.p,,D],gR6xm!R8(D-rRrY/:=oGhUr|B,N!^vwrB:K%LY]Tr=pU{]UsF^WuX5lc;pQ8fO]uZNZ{bs|gw49-E-2#9wfgv)3}p,Wn{4)0+QfP=hgFgn;bZN5~.g]/(6nU7WOPb2m%@9L!bFCDu^=,{vMg-;TbQZ9KK;Qg%)xFZsJN!T@sqM0Y8uvk0=|eTRdC/Ncw-g8hD4qLNE:+gMcmbMWHIC+,AT0Nrl#2Q1d/Byw:JQTy.|$Ci-O@]g/5@ukwJyEp+fvEJwp%d5E+0FQe|Bc$+@sM*I*o(3)xyAeWK+Snn{X]9=pSh[kwPc@YKLj()ar6fTJ2o9z9^/~:YXXZd}plka6eHHnABwtt(#T%/m4oR4!,}0+$acL,q:/uYn+^HbtgbK,|ev$Y3[^bFtn%Fj+OOgCwfut!4Aa/k:W[c*msLr~q[MqBs.RdvRPC[n4g-XU(yZa3XtLR63%IrERJNUeV,SbRgsK7ASz{wG.21feTst^!I;f#)#,C*G*^MsDpiUBC!jMDH01/MJ4qCrAp!CS@{zyRU,hWz[Z2]K*vO=W8=ui=pmj^$qMBx[JtGll;S0Rz:sn-Ub)4wJ}Q4)cvgx!G6h+X|a8haUp{0I/Jds=-{A[^yEk/Vtb17358qnd!FZha:y^fb}CHn,Tl.N2AC.n:~gQy$Q~3^waA]#WpEOBlHa3,voC:SkD0SfhNZ|GjPr=B$HK)7gB4hVo2ri,PMoue1]=/B#9oo5dcNr9iGzY]pPFF-;%^Y#fH7rKC!3(%bT]20eLtEcfD7bu%X(8sq9xdFaztMrK*|EO3:;$CUt.9i-Lq2KTg*Hcs[L4XmpSOaAJ^6b#%qVI47:$RLwwqA]BcJI9/zOZi;[Mw=CpuR(N-[SgoTX%[1~LO7mcat.Ut)qy5A$UKz-1l|8h]sk2xI0Ma|TAcPU3)[IG0Z.3WrLDE|+;f}K72EV)yQofIfl*|/mR5lg9Hc!BSxuMi|cqY3-XdWO%Hzk*gT]ueKp4}j;ZB2E%a#TkRP5!SkH1dxyPXZ:#W;YuKl/lwD687JjBn*DeaS]-T@k.GR:q~zjJ{v5^Ly+9w7}tai6R)jE-%[ukcaHgA3JEzD=$Fzwy!u$)PbWD4vMD/Q{HOF7o}vc+{a~P9*lyCkd{W+hv$M/gaLi@|vFv@63kZUg6b9D~Rj:KblP2Tfm(M:n$vT#p.TqwkxglNvGE4o|6cU92Kz;AW.}Hea+%q+/ie;/.qh=qhiXmgnpb+sj)~S^2^jQmwR(Jz/k#M]~p-R!!Uuc2XX$qsxf#yClvscZO-dR=.3!|px1gu/(O#y}8p{yH:(x5jfne*B/FEZ9doe.iRrh-]BTBAW-zNMoA^eQ,ov|4@[%|@x34Q+AT]^;jkl3|J^nQT*T:nWn.1NQ^(.@EFEjWa:tpe/tO#|g:Vd+:j=cv!wi$lysP07zFsXaNF[i}M@SY%AdHUbw)wCKsKY9*2FMeF92Y+Oc]us=FhEe*(NQiyA.hmO@83=H:Xi9cT3c04[HkF%.GVT=m(XZ)-b3Nue%8RFx|bucf;uFmEW^7WX!X5${H.3MO:bMFH;eOCv):$MD|,^9LhK|.-:K7bMU+@h)G1P{3=+U!E{N9i#z+a][W+8S^z#(%V-8f(LiFVJgA(g,xv1Z8+UvkbPU2q2g|!%+[A{3X;$EpDS.utwIv.E=bYemKLn4hQ!9xnPE|@;*.-i6~rl^,XGRcPaEay6Cea}JaY*CXdzS%Iuk3.E1GD~-XJ@4Si!nSNM$m{Ff6N;+5;s3bc!t)*4er)mvhM{L4D@p]}MzQ60SvSq]A.(Bq#5!;a5RC7P+BuvP-Wf#98;)M.=%Q,CuQV)d+5ahecynytwEUNX~p!mJo!pftj.p:=)0Hih1b0v$+O:Wp!cPPSq+5N03Y5[s+S!KBy~IeLH~BTlC%XM/5dTKOe[Vv-RFs$},1+vjyC2OHgt$FeB;-G3Lb]v4wc9n~u!97PTSnB@d~Cb^k[w8my2|7YOtHTiPN{TilpFn1a5ObB)3OiR$p(!^m),*.3PWz$R46Gz*,ejWXjlM9op.PTN7aX6w{3Eq.XA*$6*P//x5yB2AY5h/JCA[(oI5W6xpc$520n!pl}D+eaaSAu1l03@NIf:|n!{ZC@Gm{^3T:vBMUuc/m62HIv9*1!4$p.Xye@HIgCw5EM-33@r++u.4F[760jvg{3udwN1.4E$6{JEi2)$XWPfbQj*CJvx*cIa2bO7F;Ha=9!StDo]E7e$O6p(K.7-bNlpSFjWE/YYD,@-CFBzCtjlU|[NHlU2Q(NmDn,=QnL5HNVw}3cu~2@iwJN]syG(Kr{[of0ppCOp*#t-UpKD5vX+L~yq(MLlDciE8YbP9icIz7Zk[n[4^rIdS%1MZp,0%P=aFj.Sci]z3FeJ;fr1-}eLHCC!B39Q([Ke=.oxs8fg5a)~@z@jk8g7y}Kgp$V-B|lIE$q}knD^KZ.[m;Lduy!,CK)-2J|85HsdV0.]VQ1Zm9p:/D%@aics,VNJgI0F,r^xizU/1=82m#L/9[V]-LXS+03@%X-hFjg(i|)Ngk21g6:Xuj5St;,dD^,o$yk#mlMwv8*rATqJF0@LZNV-z:H#vGd0]/CZeV2Pu)l}vI06;]rRJ*q4})c8+8/*}Q)^#I:BSrj@w-2hge{TqciK5MP2Wl]vUBy47.OkKoxD0ucrh^]zV6+~BemnOPUZEOEd^.emER67Zaee%.mAdLTcEvjHu,J:83vu,,=]OFQ#7y+-Zr6s-5ts:E$JyS-^r*G/h.=nPjGpp=,PWOUME]oGv.*U+yB^/-!yL^-Mu|8^%7Z~#u#6yKsWxBC}r#tcWa3h-h]4/:dn#aO8}6ed16IOa/laC;9)RrPA[6P$dwF}cZwe76@uMFys=i(7tjOa/1D!}HqUylgNMc!^desa#lc^O(7yIK9fWMjaCz|;3$oESoz^45NA2f89YFRe]$$,s$8Puy5I2ual5}:Dd[Nrt$zh96YXZE/6YgD0aL%Ud*A:tV=^F@hyo{{A7VuH-:iI-o^2a0VZ0)6^vcGd4n5Xq!/KX%x#gUNfstg0X$l;{0U~Q2~bVTcGYG}$^KVD;fQHO5/n7Q@xhqqMLH8-|BD*q|UTmLujOb@8YjH2D=[/oW;j8(~4pyy!!;v3A8j5y)+p]TFROC5H(,1d8K%Dv]J.2oFu7F@AgolTYe,|kg*XXA2)FZEPJA=;;=b/nuPP:2)sGli{A6M3SOqq}Y8[%G^%f:-o~lKGoPe#XJNz.%6$vC1g%X8Q;,fwr/{a%a7/ZT@rJZ]GsSO^;9]1(@,O+5ZNkf{flFkik{g4a;snYR1jxqpx3@F+,aOk6vP%3V+v3WPVwa$mIQzTs}.%]]eK!0vuzY;4nA]rSu$Mlm.yU0#PSYKnT1DqYnj7TtSCSO:j.u;%n~+lIQZ:*cd~OxV%y%By1LGw,d~X{4tRO+:SD}a1^uP:-O05yGGk8(::zdi;w!vGz(Rts$=R$)mv6Y@w/%)^!G}tjAq=WTA:zz[(CQm=zz/*eL-M*az$XSfn;O|kS::g8]I6Mxz{Q~aGO|j$xop4kOu.$;}8D$xuZ9xj~}P[B*~WORy7J1^jpg5^1z|98LXW@H)M(M6x3214HHuU]-a#qyGd0m*pe;{T~DwtNt+k7X.NQzFAc=^dUbPl[ft)[LgmlSRge3H{%(.xn!4Sg*iy#uOdZ,3iA%roVL!%!S3RqK^D/@$U}RCJsj;W)jTf]f2b4$!nmKIWpu3owbo9C0w:oUng}3${s!vDIYod,cllY{tUAMaEdM8|bL^Hzbb@+chdcN(rv!Kr@,opaRY~6@PXrx|*O:1F^k9J95O~+s:WP7N]T0BKbyU!0xP0,]#5^2qMOm*26jIT,6+u^r.fNC43rIOLCUp{Og:zgO/o[5N5mS0n4Kt6Uph4snKqS[A1@{e1nvpCk.=mJRUF0+8|*1,[cJP|(}F6/%+*hLj(Bq=22NEOJ.YMcS:U(GNHH|VsdwLpcX6vyVw:M)iDTP9z6+6rFJyy8FfI-kERr2DK/oDz0:bNm)QT62Fk=4J=o8b80Mk7ch^:92wb4TOFYNXjQVp[{!OxZ^BHenYzAFvM}jNVF1fUI5!ottLj{DRLsih|U,z,EfQZKU)IXj4hK|jB,d2x[R*uq)mI#WznqTEnsolcr;GnE+7Xr6$}p,)tllpqLH2#alycULbkEmL8)fi6f/r]7-3xanrY4#*/^HZksKaro9Xrj@l9XFU:KdaDr%K,W9^XQ$@p#4uu#ZTKUe7alIqNp2/[N1^~eO8;Eo3q{L/uC1@kZ@lf@cA[c[GOk76,%oi#,2tiVOLk*ms$XN(WzRFW-skm~p1C1J:ZB+M,i,{D@{4kayjU=7VJC28t]IwOruwlTnLY:p+Ch,XwvA#4@9!+kU,EMu!P/Nvz+(g0:K(:P(X*,aU(CoMQTIpldh1R-)H7X8B:wNTg}8om.vFgkTNDP!#*A4J!j%O-6$GPdj^cLq}BK%]qHU,5*%g8,oyE!@oT]4fsMp-{ru(Ml{((7Tf9^ge)5[:!gNEwEyq2Ro*P!J~YGuTe7sv==oYoGt7HofKV7MdCI4X3xruyvE6PI#T~|-UMZ/@ne;m{5W)QrbP*IUb=9*vQ^hFQTRvp2ExA-5378+^b/PU#oWHR3yDTg:3-y7@SJS:C;xv[Q(K!7]h%K*8Sf6$)9P)dy/mBrsR5|nIR~ey^0,CMF4+|kYYt~w/u/Idu/eY^V0In4%inbvO-zEMvu.{KI@qf(tOe{]vASo8M+WwqapEmoiqZaBPz^G-Wax5P,,+5K:.Q/!ZE/Dhtl/D%-n~v62b1n91Ie/.:lvzG*:|nl5KuuplHRZnDM@i^m0VaZM9V:Njuwch/S=,@r=X%^DH%(]1dGS,eMhJ;%g613Z2-HNx|7mD%kG!tmiX*#6i@9$#rW^8*yGesrr!F=t{R{]C=EIGVX^]jS=e.exrct9/q4X={H^Tq@,~:k^g[:6o7n+S;)L:$XjLe74aU2f:+Hp8-fvtTs:8$dhBxy2%]!ELBq#h)*b)$Jt;XON0VY0rfNZYa0,-tbI9yj0ee|2}%=c-G|=%SlTt1+lVPBY-5GO/+qx{ANuV=:dOlyS%($0;JA(kzLux-3V$6o1u[O|*7Z6:~Q)1:kY9fdb:j4U*6NO[mAQ!)5.vTDstmYSpzh{!*pIMGS~6,,PuF;G]|XeE2NVkRk$Yv-mmQew(OS/0~i.:Jh2GdHRpxY/*MBYc$:%}cLi]ak#0O0uJ3FAjwWXVBflh2@]F@mwR*eHrDf=X}#Zq[bgIC*|Umb-SYyBmIme.mTD|FSMvqDfA-wpe}hkf|HJ{J.ue^7W/mkD,hnM02^!.]8a~0yObT%Du,xpx++3LEPl)Ma0dF/h7LQjV9CFK68#$mm!rX@aUIC@m%3+%yd(]c@9frD!g@A,+ZB;-ygzc.NODy]J/o+CwMGb+Xj.B]urtzo$)Xesv!,*4*R}=JW%.9{/o]Ea#/%N.aW0X$XzeQ@A|P|vV8U5B8~FxZDX7p6d|RJ+:PfOl9!G;R%u-tOY:0auOydnDsl7vX!HK1$*oU4)R@kix{bz3CVrn3WU~P/3f]=^8,-f,oZI8(1oe@vBqwh[W/z(jfs.*+im,sfVJWOyOIO=rBd]:Uyfg+DaT8fK;pE!FgZ}/][gm.#{7]C@|:mih2!Z:ro2H8DCHrw9;F/c)SO7;OaW!%k1m*^.ZurR4Oy8i)w:ujJzb]t(AnC{vj[*X!MlPO{5m*qr}hf93(TxP5}3N0=!gQ[d:n#L/.#1fG-@GaX=byeQnX.6i{GyQEu$*bGD7cj0FSuXAD|87x{KClEOJCxljL5[rW@FcSGK-%8j)6CLMd2*^oja*~:SJCvlvE#V|*LdyO/j9KMtC!6uAElWDgv7GnalB]GJ]-|YuGeS{f!)O9AuxP;/9pRcb3Hi$R@R$hugP5H(oYCOgE5f;1^unu(tuF5l^fZ-B+kQ%-jjPFCLn0,a4@ACRN+6365TxeZCI:8wfP2PgP1t;tPJ|D;Y}]YF8Hp^jYPSzhI}!jhMBnq8KWKi]nT;65I3fuU*jzW,*4+2(Tod:J}x+Y(u9eff!dG1=71BUw5w4*w2x*{,OEtw^M{ppeE{;xO1**!^)iQV%MLnC(Ma.e8V!4ePu-Myn.Ozu{ahyX@wrphl.ddx@Hy#hex+^(u/aI0@nkH*6syBUGe=0nzN~~2VzP6)By57K5+g{=6Zw:.S-yan3vbvgop{Eq%W@}zsvMbMVpw:=w}@[1f*wTQFLI#;My/!YJyN[zZwNi=GY(||Re.L|r1N1JfHi@GdUAwONQ{C2XNq({/O5YhwU|xt#jW%Y@,RacBK+t[{6$S6W8(M,lPG@RLNO*hb55@7m1+D(7z^P4$i):iEwIS1%,a.PU88M!@r0Z-Fu|..eUOZz-qhbaqsC)@nKc:E*Vi@i6NZW@u01Qn5lj2Q-5FPEs@y@w{:rsV:D$i^8.S#)j+FQ%QWT6F5YphuLL67bZ9*.d4Q-iP+cVP-P0%ZZmOI2MHl8}Qi%G/hXl|UErh}5T{j5nVv{.zU.7g1@9D6y24f(Q27#^HM1)x37sCl6tS9.7u;%bhQMZOTC.|@vvlcb:Li+=5M*b]Q/kmxmk0b+bNVP-H=/nBfu.}HQ@.X+)vxbCWVDz1HU:NI/2qslOO-W;)m5Zvt]=O+jW%WcaC5o%#DK}NSQae^PfUm4gy@|frez}l|9S~8LI${KSLVm}kx@%R^,)jDoSiNOc}j|oVtgv6w2-)sR=NLhVc.j4w,=7L~Otgq+5aa:u+@w0qYq#sW5n@sb)e4uGNwlM9mPK{qhNiMl/]6]iOE[m9mQGqu7;e@l720c4e8,)p@-TZu7oziz3qsDrL^aIBa42;p@BcYWGZ{lB{+g~fV4.7BY.vV/uZIncK]M(1{-%24(+,khU.-P.J(tNG]=1FGlRIVgcrr#~N.3H/[Ba48sWeJdU!zomg%Wid:l[Y@rnl[*Ec|p(9T7XjGJ7{7.hHwN5uW[vNy$Zvs-STdBj24@{9ZMihfsfwRAB1hF;rend9f)W~qa1{E^@$ba*j@[jY=#TSd.stQj,RIno5RBi*7(C;IiQD2z{z.PJuByjK|v=m8=Z,rvuC:!1wHSk/]7Oz]!OW0J{CC:o+Sq2]X88%1|AZ]Fg{7,Z3UEEVb;S,6g8Y]5wD;(8SMV+Jq~]uXmUy;a%)-ptH78cN7{6X9OasJ+~:|j.DL)5@6;5DLGYY{TMbV^s!5M4U!]Vkp7+qixQ[js#0{]KmDqYk8NHN6^6p4o$90f{zS!@O1P7c+NcDw^/T+YsVzo7uzy!!ZbFMZWl!pUY0}^}0O}9ScVdhEaVA342b)q0N:,CA}3$Sz2t-pb.sp{ASva:~F-I[S:S[;3t6~teYEnQt4HMtJObLnGKIjDVY=:x7BI61xRUj7^-h2l$/[EBVkESL+30mLn4JhF-PBs.SJE/7x2:$F,JdG,Slu{(Gc1mhXDi@YL/5sU)5sun@SZy~lZKOxnX04w1)2%1|58:l%J7$n]0^[$4m,)CJElp$eNuHwzqAtS){YED!L[(pSu3OQsm[lrjD=u5f0^mNlbvf5R.+;]5pmtg0O,~0oDMu2%gujK5#;4wrxW,;0A.tsSSV9BH@]7(juQ1p5.8N|Bxw0%%7H1MCkhsO[::avFtdwxu#)$|f0HMdd,/|(%nIlPCGx4caP8jqk5QIb3kjH6iAtN#DJkjAOX;9CO0y#Jwda!adXy%^ExLko~#%%.vYqHzb8Je!}vGMq}j5t(!p5E0yF2qh@b5kh9Z7Qfmh%7oe!NA4fU/3]M1HU3k~P[03e6sug[/SQwYgQG,2Bk8g@PxTI:jO5P2^@}j:h@5yz0mtdPFpz6Z^~avehQ@~-)Vhik]C7.+ZB$[=qBl-S[5sO,XIN@#,5yhd6Oy%r:SeTMdUfOM3Os~FX@ix=YgwE)Rd1RvU|H4]npD]{:{+ol%v|uHsvN;frgU|h]{H$OEv9O}wit{QmN0#{@wjBitw2+H4;*PryntM+$S(vYPOhSWiEhZuM#dD5$fRWD%6Ir/Z:6/^p,ce+GbtuIg8/~Tl9cO,ITM4Jm!K(dF6n|NGij:!M}d]D@e}R@@]gYSII%b8EQR^;OrP3H.1GQ]lX6r{3+v~OlPFSwj@O/L(Oy~M19,~NpX}rM#,DLbK!hdb-321lEM^B7pDg76bU~u81iG1T4GL):lc[:wyOJ(J)wEI|js.!o%P,V{ChT(at}s-UuFU)uNn47Xd:=%]*p8Dpf#Hs|iJ0M13%|P=B]GuR7|0dA0;!RR0xR.D!OP|~BG6syD/;l/b]wCN4~LoZ1MD0u=rbyG/=:*0NAo7M;ThH7LBuXm%{B!oVzE|S{s!st;@nP}#/}v8d0{3*)MMTaOgG9Wh$,CkJ-q^unJu+kngR#xxk00H|]uQccYYIc#2OMHhFY#JiS+/r(U*5g6*))UfW]3ok4}BfO5d(Kwi}E$zJ%}{Kv+(3PMpTlMl;K[fmPf(;l62-1KCQ:;:dOqA^@VKiFir}uNY|0z:Q85Y!OLkho2Q6H9G6h(YPPn[tvH9hJLBNew4Fh,BnICp=vX^BXOzHPg5{Znc)-tv6IrGCKIR1OT^hytg9JCt1M@33@c]amxcuyv(-dm@zg-JZn(nG)HmVj37y]G##U!m3xtmyU#mrfwNaUu2NH{LQa9epPUaH1WfV1k1C[GX!$bCp6Z5T]r]5(|ci#gI;NMxiowZG2]kbK]#-5sQ1a[n=@fLn(k}7@6B[cqrjIP;:SB}+-,x%~)#:*iI-R06biMO@=CG!z(9:DlR{3yTG/pJkMbHyXyKcPtVaC1ebH%]EdEX0J.T^eE%]*Q*CbKne=bVXGn%;bc-lWQiblAA7!M(Pk1IUH8O.+m/hIA}M(2)NO)N.R0wqsVTW^oY.wq/Bl1GTUS8[(5~I0WsHz5H,B34f]Yk.IIHS.-7N]atC05v}2i!iced1zleONvh;%xNXV)]4}F{b3!Zc5Tx*@,u5lLz%C9yU:Owq1e*4)UP8jp{js@:k{Lwi/*ij;AMYrT/5YGey$9lpN8}p*|:^)a1=L#(wn@tt$0(,uF{rd3o,g9bn#nPV-Bv}m}kj.52^R)6:i^;,9@pna(ktqgK0kyhxxS:z=R1)8I!Jtc17GUh3zf=0ZXMn:1wVPmQ%=XE{;s%c:9)smOg{N5SR#5e*HYjtO!~:(W--.^rSZlhuv@tbh+NigLLFREDU.1t[*2K-@tc:h7gU8$p2(8;e-.u^TTIZVnyA*2[FsCD!3]}bNttZuVX.!KECXhYMz0x+K67PbqWFNoL!4Q)=[}Fftps6IPa3*plthO1a8)AG)FPqm58h1C@6WgXo]{JyeAjJlNI%#d:%#*9gUGz%74^]}#fpJpPT^.J)3!js1q}k9Qf{ZV*J#k8sww7O#60I+S3DU*I.]Qk4Sc-PZvIzA4;%Jfpr$0bJdPtEorJZ5QauBdC$F*Bi3ptKWfHhZ}WoQgYmJOERLen0*bKj3lAHd9l!mh9lB}N-K{|v+j+bgpnY2gYQuk7)hgj);LIzv*w9^)=JZ=VO7S|)5P$UT(fj(^9v/C:PStr@TZIlM^^I81[0da1Wg52,)LHQ=XGe0RiTKO7#-tEn;/C*fPX{}BR@FSU!5MO@9{I^xuj-9ZLmeESw[:V#T+HIrgJV]n]=biW5QU6:e=xq]Jd%uGKJo@4@AQFKW2@hN4ttjqjZZ=YTYNR^^mM~..Qx[zGE.78kCj+Wqt*..iD%V97*[xt~MQE(S,ra+X8@|IO,.q15l!EW-b5)Y0LMwrtkG3QQz7#W6GXb+;]*=.tidZb6TWXlhfLGHGiphGB)=maRU-5^v=dcV%Z44,{WqivcSqyDA1j(h:LnE!Wj4:P0.A:hd1vaQhe%Qil0S#ul.cbfDwpp{N9OipPfM+=-4U2+^D1*E@Y@sGd,GHhtAuYE.atb0GWgm,*8,WeT}x@{F@hf:$Rx+S^}Z1J^h;/Dt1x|6BGr7ZX9+3WW!-7%6zPWIoT!~x;W/Mo.$J!E1W(/x9D0@Qpf:#U6$@)epYm(W(p@4sb;dnK+!ZFvgLeHMutt@)@BL$A#1Ef;r$Z0ePjm{NLyB0siwDDP{-1:gnC!v.[u0/3+2KHztIQRxa1+yT[4m(A,xbkZDG)A:oNE]RCbT8%tbGGtHXwD#m1wZ:u8CeXlkuu63tNd7jL8m-l3%I3xI=UswiH]9V]8fAEYWc%xOJC(9H|)e)WfO@eYIe[zBn$DC@C3PV75I+-%OG5%!@.;dvS;Gx0w[/tClCPxBo9$*i-:OJ$J}ownQ5c-#[E;N-y:z36U:7U/0qSoU=zt#P=fXyIvE^k4Gt@JD@z^,V4NR#G*8m.AQrVeuO5nTtC7FJ#pHfn1viGWqP!Y*7X{OBXmA7fbk)p!7cyBN:S$e03Ky%k,%nqEp9%B.SFg0Y,B[n[*Z1c^|D(3;BYH3NsghQ[XX|7Vjn!M)~.B:ngJ4g9IG/jZ:fwnTPfjv5{NQnK6sYUpK%}3S+hwbA9Pq0PFG7KfLlf,XS%Y|hD$^GU0::D:6@vn]0)}DRqZ}g2T)}D-Z1LX]:]M;3CnAMQWV)L]LQFb$(-2ut5X~q4fdTkcSH{x@H3$7kfNAzc$H)3|+n]L)eF=4Fed.zcEJ!;#VHC@d/1b7Ilx1f)[*d7CWJCJiN2Sk)+()+mZ51(WjL$k!K;g2D%1}hpJhC#lUGcvlc4!jl6m}8!$k6sPzX@/=}zZNFvc7kufh7*m(cpx=n56^aAy,m#)K;L}F7aj|bLPsiZ*bpb1i-Ow)cJoJ|D80|g[561iM{~B$V(ohW{Lis0As-8(I]dfgsK/ZrtzitY{T$,!S(G,K+kcI-4}ATkQ=nfHNQ.tlDc=I/mJaI!G]@H8M/I]L2!7nFI:8#]Qm2K4Z8MG@$bFh=]Fm}$:#${K4ktR|ba)7WFhizG:]Ia/;zr/N^DA*D|-per:sASjU8LXXbTZ00JuQ:l=VEmrYj$kElJ7*fL-E|5mu7^;QlYE1Mc/iH*vBN#U$2k;)QM6gp:mBmlA%oI*bS(=gCfbPylfZK@:3;JIJVpMK[vP+tf:1UdwvlJ1gdT!S*(G1ToN{Mfx$X+X1%$l7JkDcP.xE*MotXBO[i.lgklAn()h}H(Tbt}Gy~;c*V*P%6VHc-C#NS;zo7bdd1;wAM4fQ=g-[275::v{zQL(;9*rkbzI*6^V+TJ#7i;0(T9(Wq,ILc*iduCXT^:KzywXubi%a|2{Z#SAlRO]b/YR}A;o*g}tCWY9Qu,g=y5rWTA+-Nh*UEbq!9#8PE;ps/1D=U%Qw@H#2FpUI]fLSR$:|{IJHYfDQWOq9K2/@8p@,AF@4A*B9[d,fMl6eKdphy./fNaWacznQbFTa%1YhW(w]+N{5-mY-(DBm!kNWfF6|4E[J!rs9^-F7ujO}90f1!skMJ^,BpD~^!M$bYMYlD*dRd~*gmw!7*.Rt|V)^UB]BcoXqpUy@E0fo8OCPLE=*%l/-d2YpbaM7@w6/O4ZsAjDzemTGGH1;C6|=++|CnIR7vJITm3nSfiNo4,2/]sm{[U8GP1LX[Fy[c+FX.|}sl)1Sa1n.R45(x6UM@i*V#8}@5fZw)Pq|(IS]%V/4,[nY;)VS/gmk|Z@I4]DJ2*B;QVc{Eqo18p8*j8|S+i,D#xu7j,meeIf4~=}Fm#0.oXYN+Qp6%YFY4w]~NilV,TkjsmieGXK22/nW+8cQ$dk~*IZyP+qcE^1^i*.g!Dwc9{f[WQv{NtI$AeivV!r)M:mw4(tBztr,HzH7L,Yc0/yVl0:Yt|{/v=UEParirmUqA)98[urb%xGN/57JN%%Q7T:H}W=xMCZ.vj:YZt8:H5zlXo5FGyGg#41Us{l/1d)mu9D9jV]@X!mYs#%!/85PfnQZSa%1Pyp+l2fXuyLj~ochAms:JFq{o@.6ut97oQw}mwOCa!Q3h9nbNwx2vSaSC-^!@a6Ya*)nGR~{2)2q3t3MPlWxuYCOB:xya|PDZZBI(lxW608dColt=9[^(8/OMDN%2P/Vc}T(Nv,,dG.*wIm~8ezY=+q=+PbiTZtc!I(!hZ8t:#4LIPnR0TF!PP[f0LoTa~XC8lI56.f!LP9/qX15OfPGu,[y9Qi~H^P$k%vfm+2yC6E1d4Yvbks|w5^.C]2#!PBt3:DOA!.q)7(]+%Xb;hvcd^D!]lv8rvh5%-6C/q0O$]Z}l5}(Ui(3YLt=)X~MULw)6MYITcRX5OEaF*o2sJg4yD0bHe9EEvLdp5e)g4(au2Y}zmrsPCkcDofsW+8/r]P^z%nlj84qV{+i6J^-MUa2*+Bw:p@Q^W:yK,7/YnVUFF7SUs/=MVsPcIS!Kgk[}X=mJXB,rD;]^D^CVbVOWEvht7fXynL+buN4]6=B8E={V|iehz-WmBfXsrMZkyEh,+t]+:o2:Xxvl3S*IS.8wcEOON+{.vl,jGk-DnB41pQJw4T}qKg8ie%pu)Fd0Iwa/J{hxTebA+#rCut@X~(U(FxR1|Gwb,el{=$:j2IL|QI91,3Ogubu,$LAV;V5=Wo~Wf|XMIWifKodoF83=d(26^/R/MW9ySCWtO}*y%1ABXkm}33;=a6x)BWMV}FSZ[|1xv(/kP2ZxR:VUIbz4QN*fv1S(5!(JeSq~Y=$AOAqJQco}ObY/OY#k/jYWUk^Ns|5II{.iNXOG(i)m%s9O]z;M4AoEA}Za;f$JYbcLFGsMgDbo;c^Pf2Q9+IDNdw{07{wkg]IO0wWi},9#eU4nK|*L4DwFU5uWiQ~xD2L]0]KTtu-!(.Z7wcPG0sIvpRnEFQ+0Dak)tKqK-QH*;p[xq+ym@^Sx}N07lGCg!/vO$d()rNfG.2Wc9$dMx@2E8QgZN0}p4p}aU^F((fv5uy5!aPRk|w*j;xT^0!z:(ZK,N5dh@NQWML:ZzuuaFOQN:Pr4jHMWs5EPAq^K;$%rlY@Bs-z9lcnpq)-|~,cE},k)Dla:$-B:msnST3un2XE0MZ2FJ}=*$m~PaQQ3XZTa^ptppQVFwL[*:ebbLDdBi-OSVyJ:E+)o7%)UHmy(sV1v6+voA-$tCMby;h@,F~(7dy=@:(r$pUjjf6iKI@9e0}X]*KP5KA4,(-vW4XQ#ySPN}UW;qSOS4jBYhm^T3G+E1j(A7TNmq-TGW5{9NY6bn5N|Gs-a)[Qr)JeIl%Rt}QY-PFtEKV4cD5RQ/J2wMrT8cgRBm[Kj~Unf)HRLw66@l/T+IBOqODpt)KXNnJK59mO[0Y52:!h${Wc{~9NFdoNLH@A$damb2oh-ZyLs+L,q.x-.pZ~Yi*R.M7-R~$,J(*0N70QW1sRinFU4|7Dgg~[x@~z#$u}{A-#mNFY/CB2+yCr5|Vg*Y-!71HcL(294y0!=8bTE=;+2s2y{[d=/+7b,bfo{S=R},y+i:O4JwE1^QXoBy)EQ{b9.wAJH:2xVWILNgq0[Dk^SY|ig=nF=M8VG,,(LivEH%#hC2FURu^uW*wnquFwg=G]6yhRLVWD)FwFl;vLNIfE,C%FZbL0(j!g/~-nX#X~K2)+yGWAt]eyCfOK|c~@#[BwSYz%X}5$5dj2drE#Eus]=g6O|^)pMuSCHmI,c~x9tFICRH(Bc1TRwTkLVq/rI#TR[O8g(lez@#v}3H..NuC2~[#.sRcd%tNJ(Mic}(-oUH.%JoTr3jxy.]q.YQ=Q6mOhlIOwbD+KaMWg^Pd!M/bWZb}K.TWaCq0gpKRPC3A~T!Hq,Vrlx]Gp[EJW=#Jdv=1]q;/aMmDDGT/{vo+bq-M]bik{-,(dA$k}DQ[CG*=dW:ew9WZ1GUq(2+-Ja^E3kSz.MxY}-@I~=~S5^RE8A}Kb$}D!9omABw5vpHTgH.u%Y!jSk#7wVBG;)XN)}!j4s-{IMO(z7{$U}Lr8OWgsHC(fcxeU583eBOCVf.EyIQZ|5W7~:IC77@5V;~]AL}t}vaWnr|6TC,=W~DF7naoQRn}HYgAjl9crpC8aye7yOsnF%2DI;^}A#]X%+oPFb-^$m*51[]vRexB*ideP(lUlbV1mKuz-|g{6CRWyh-UIdZ=LD+yAjf)SbASTUAO,wsoQTK+m)hoXeISD=AjJZ~q95p{fq!pENQAnKEP%l/mJ-1zvInq($[[%h2%y@10.-.0mZ5pIFR8F{ZM:uu#$#z8LHCtCu,!2:=aSA,CY[|mqR2=T$tZ)3yx3%AXAf7JcfE@,WvBPTgUOq-)UULf#{yTn4(}w*e91;^TgIM)QH}S{e@6;|dz]r^Rw0w3RH1Q1[bt2R!!1XQpa.M@zIIn/3fYPFpQ~AzPIdY3W2(P4.,xf3TIvQ/k#|nH3yZ/:k@j}PcICLl]=P1KV%MpD6IMS9WqF@J,t/Sa9AR1G-}OS9d*bYvzvEW{D:F+W0ub(/$m~7jYw:0O(/D}HSb)hJ,dOrS1GRBG!5i~+De7fd]~hPDCu(1Cs.v#zUCb!]lJ0d|k=)o6sBTetux|-R=nma)e)yQxWHtK0#dMSDr#*=mg=ntt^XZ{-zpzfie#sh6/9x2g[;iUKA0WU%28WFAKJ=mC[hDR24dh@ajQ~U8Itg~j+FNoZ;cPmVFOuxf*~Vxthh5Vgfps29cY1nlhg.%DMtwoBy{vE^eK{CWS.4kN%8(Jxx*iW}%0S[x5roiVs}HL!$~T!{/qC}mz9:gNQF7UR$O]advo+yQ/[+0dD9-iZynuut/b%cp(PWGHKOiR}HpzTy@*I3$Sx2zSi,P12-9b:[JTvD/Gwl/Abxk9wc%#E4Hmv90818f)F^sM#P|-eqRDzqTeG$f]l|[{duI^*RG.va[P$/jwaC0[J!VAjR1mzlWhg[,*r:d(;VnAs];#W1tuU*Ft6w{B]hZ0sn7H,GA:2wQ}qb0Snf%yOt#}|LP7yQXuq6~{w9xjxIc=D(N0EBL84L$:lxSGiof50a@EKcD37PJiX3*Xi8^*-y|-.Q]M$#CB2i9vKu2@*7)*eEG.9OZIvr.zb9/1tuG4fsvh8]%1CgrEh*.hg9r1b%qw@./FA$7+s:]YJ;v9B{^6Xr92Zqy:Di0H!G74fRH=lYtmp;()S:bv2O{Lq-|MEcQw|v*b[+9n#DkqIslB:r1vM|{s{6!oPJG:LqzxWk62Tv}x=P]w:lK(d.h~R57tJ#vR#|=ZJT%Z2HyUyQA{39xB5yVno]0+HCaG6mjwi--hxL=Ozb0X@8BRz.:|Ww95)!gip6m56#~|V[;{JE6:OrTD#gQ+[^T}Syng.{$]+v8gBo{@MO1LHCHl$l#MINYkn*8JUlotV70-{ocwcW1tk%~z)lmU+z(A%Z~qu:vZI^g/n9uSbxazzH;Xj}pag043[tsHr.JlqBLSX$H;loQO~)316i!eIMKEPxze24h62#5vI5U98!zw.@m@2rE!@0WHfALb4:WOiPKhLF-.!n~(A{igc@+=W[0[88/[}-8W/eoZ|3v#;11HmpH1!JvC=S6I@]1JmOV@|~^Djyh%.P9RoPr:%qY[[U@Wce,vE%x8Lsu5Y%]c$UKSJU%YqjWehVVSJ!9~;mmgob)*rlT62p,O|eVx*A7uhQYTS3~2O2E($nYa1%7Cmdg6uwGzw89}u8c@G3tYE.wO5#3T8fxDAV]AQ+#Ql0WzQc3MT[QGcP(WquBJ7:xA;5-y}N(mic:2xaqV0.Eu75rXi$y7#zf#3.g$+:|CK).JDAW.QHdW0nuNEk)=$8n++[m9y6]-Ea4W5WV!3Lz5xgJs7C[,v|dMyI65R#Fu0.@nrrCngTRUq2QaxR49YhFr=7f6R{ZrlK/9oTY;8,8Ot|VfcsjgN(VS8z;PD)usr1v(=6$*^I%vABWi[1|8dw6ig3VOTZ:jqsfc[xA.80obE0#*2VRUd7Z%7-ezQW$Hr8[KDb@jn.X0:;YV-dT+S,mn^SZH.s#QJkrVE0k.5]vWHce,.k%Bro.2.Q.9=NejiFU$%Fv2{m41HPX/iahl:t+KTcN-;=SFMSU~tqG]G3@!P6(-RXez];2I]]~gP!ivEQHjE8I0*DM|JWfat+uIy5FU!lMz/AQS5.l%(0[,wVoy=*57T,%Pm7qfMwZm5P+8d7P!h0zZ0X$l#o0.ehrTu]]@TbCLVFVF/svZ543U3P.K)JRRpn8#=qwiW8}/YZLVhLxWEs|9mV;+y(1[UP.bSup8[6!%Q09ad~$tr9.3mXpgjPsj5N=$:Sd#jHvvXhqs=HK)hcN,9juPzQg#{Jao~r).5aZzYPMyiavWM)ewmV@=*3#dn-3K8R7z)Zy[a9QAZB|+F[Q#:[Nj/#-lWw/c]%X#7v[OV^7e$QOvmy}O7DzXx!~7yu*}T$FSf*9H)s1PY7WDY^CSWs3t@Vv;!b{J2QnjNKFLtOhWlkRB=V#9aYkTJrWUg}P*W5BWkqeKRy~/+=F(iCBc:6!imbYyN/9RILX.-Lr8+OFL}KaZ4Z~B3y.h9zHCWKlC)G)k,)K#0UoJ@ltbV;]6+Lw1JNLzK6Nf+{1:^gdH^/Yw^2tv[^8IXSQPTkukYG*:(Eo/Aoz:BN|XoI[EldzWm{3ch{h})}0d]nY*Gy,[pV^#7E9mILu:EUTlQl(72[DyV)rxu|KMKynZg|a3D]K]j^=lr=+@7sA;7Q2=aWJ.t6|IEWPZfpd9cWK9AncG0fV%H)hjGbFN[!;@e|WwYO2(DxS6SBGM[.CvP8C;aAamUKTqbp44]yp+z3Zo[F.7k@ke$MdLM%$AZrqbJ;Hm~1xdjy-jmv;ztph4en.laJJ[kFWo#17W):%#V3VD(oaO[GzF@H,:/*!Z!$7xcfkZM:c$CM*(2mp]MKMbP7H1G5[uY)gM4Y[Z#ugM1XOcoh;nt!ooYX4z0!{.SMI$z-j{A|6.^mfQap8Em*RNS!6W-)F54%e.LuKl1:l~EjiA8Q+uNB4XTss/0AuL!6hr,j%tF{d|SNqpnlZ4J2wq20r/vk~Ewn,IVW2cx%;2H6Q/9Q-(a{,8LwA[E*=G6i;q1uCF5$hJ|~jI0@O3@%1*$[+kwa8}Jxi4uyZz7Xi.T*b+dL(p[LFBAsqUn%1}iYel4m8{ZmZe2eJG3zJ1Px+^IX8aK{U8^9Jbn+r^efm/BPwNLEA98llA}r}jfbR]rZeM~YX!8J|-xtQ!WfwwK+*-n,[nZ{3(}EZH4^b{jh9t=-/YLEur]FE|H[5Sn-D9S$^gTd0U:A]%(@%H%e=MI^6AMlu%J5@l(BAr.[x8)JQ4A5wb3qnx)vjKpug;k/VY^N{sI$Cl6Ki#I-=AbKQ-n*+y#0;=r/KojJr,$-*9vR]DB}()rU5WU/TXHg;mWT#H!o{$ax6=%7^/J-%A4K)O:j),yXJ2uMgSy5IzsZeug.^!5A5[{%0e:*EJQVk64!pwGQa~Up+V^SzJbAMRc!N/+f1pcWvgd0q|9sL|Eo1jRmjOmBzCuOYvyqrp,Lxz1UbiYbn-wgO+SuXaO1vaM%K}KNI]Rb.MWVg+M9i2gNFt7eyamO#W+M}g7R$lQvvqW*#oiwm58bE*!yOwuEi4P.Y;$JF|1oxWh1p/75AmpR=Yjs$U.,gS-sEYk9fn5q2:=^Ga9Br2fxj)4hMKt2fJ]5Cb.oljywarE30~Np$zPkmGq.t6W/)#cS.ckH9%NtTJhb60SQ(%rvbo!u7@Ei![9^thtQf{bf$vX={7^)sSHtNs3qkn,sB-U:^1OG(0*k:hd8Au[;YJy6=G:T^DftB6mAHcNN/EYWfSKh:R~1LO4!IKna1{SO-Xc{Md1{en,Njj{cI(~.NR=[@[{0,X/qLZ3pzk.aT=D~UK[t;Zvo67oSbO=mh6#=p%n5w/Goj^({T()NPO3:ihFVR:y0a0fbZ#-P]TxJ4SvuW+R~3PwI=$Z6iN)h)JJpT3u8$|gSnktp8O;yI%r@-aC:z{z!Y8jN-MISht7qHTe*[l1*X.mPCzwifVNCfTzMAE|Hf8~Ng!haG,$.V%:yGYJaMU0W/Q-V87.z6Er9tg8%@b|-w/g*nEJpogNo)FHVT6S@5=5|e3PUk17*=s0ePZ{Z}{$#VtC/Ds]iKvBSa]#p^}[j-2s7m+Nnoup#d.4z4,]^$J!)P6HlxN1is[^Q42:e+e~vb{6Fz2W)6sfqy.4d*u,YrHnOrRAg8jQ@zfT}G3.aPK(aYrzBj1pNH,}JM!P6/$Xh#31{B[2-sqUSFvegq%)r7n2y.)!AQ@G5;pd8X$Vi/ctk]R8LB]GvsmcNHkBr+z**x;Kt7O4SBX[h$ZtsR7=DT2][975@W-3Vl#:#)omdEX#AG}e(rFx{I84RuYH];-792r-.HNhz5{9#(.Xf;rj17-y.p3D6XBTrP#!H0.MHoZzoH#^ih%$dFilUCQXe@dY1$3to.1~te-e$mS#9l;151{[Y@YwZgO;W.Vu.$#Y9)F3eRYnKqfdMs-gIFq6l^uWZWCMrQ@!m9$2Pr+:h$aqbqrJD!cMhoWlc}yp50]@Q|:bX|Ov,W8Wu1)ZnTpy6/dbk%u^8vDVDwOsZY.y/j/dSGcw[PRaQ$dq08@HVUm!c9Ve:steBph#02R-kH]SN0QJ77Qat*{R{C84}4!3(=rxxamV;6W}w)/y@)FEO;Gvv)mCfRX;:*|nKZU,k{~]UWVe{gHm9l,jeeHIkg.W~[u4wescn;d4k[QJyKe%g!kkcLn5j4XeFLUPebVlOKZ-cgfKGW^]Ys%)8YXYn$T8d3LI~m6{KI%NbtH=FCx:PNM7D*9zH7!U(Fc)LUw[uI,8!!]f^EVh4MP+NrQXoCR(Iqo9Rp=7=D%M}i;R{GCs1ZM]i:S{igC#:Uad1LRg*d0{YDgaD|HLgdS*DMZMw2,SaPAb(3@tleG^7=*hp]::+D)ofn#2ZTC]o{Sv)B*j(lMiRttt$2#,FB%(uVkx^#EQ!hT]ZL}4kSZpGrI*@0p}u!h1U@m^q+u[in/B,4.}wWcG=ZaijA(%TYdm^.f[}ieI]/s%yQ6SjSF#eGesTRa(-kc3ax/csZxw[:V4Xn1^}YyH{d;)w640v*.(4mQyzCp;P}edf)DjU;:s9t^s03@4#m9(rUnNXWBlI1Oa3L0^a*2PwaRm(I2f!TqSt}btSZ9Eh4i:.YsEI#Pf2R2O08AB/t3siR$-,oVuA8upYYMHjQY0$UsR}zz,k@ix4,B*=*n2]1,5X|MCE}Duag=r:;EBPHUaXcHnQgB.UdFIYk)WNW#Zmi5$l/6Apr*YJ7Uw]8C!G85eNOX1YGJ+o%+WSM*T/VbRYS%h8*s)n74m{J=Di13G:2g]m2mV*B]pvv.h;GTy=kMS@$o7ALMNS.btg*lR1i5hCdN8uapaLHTC9a7fhT%ac]p^K:89[#5Rq~,4qIUUR7kUcF(#*P5X5;Sf(QQsDlj91RA40k$+xE[Ec-V/3%Q=oUE0+s-amdU0:~D8u1ADP+NdxS*DlA{%fuabtjel{ULp~7[[fvcP^q9VL[#DaFW!G!*J.p]XL%H+,X*7c#!a3OM4XhLUquu|mvlGjjJ|:1A-Km)[]@d.Xk*/5r5iR^u%vO(B]r54/+sK!P~/Np*sGQgAdX}!!a@${11@]HokJs~j$Yc#$5cm{f8(ZOgyIpngZgxtqR$984(S@yuTG2Vr.19~wPOKg{dC)1)DeT1hjz68EBnEZ=xG*QX7jaEk/HU2c7KL/jU]q~et7[;72:k%Y@}dLxP/7!lZ)|W*{t-T,WOiU*$C7E(3;M0:s{H06:RlvxT$}6HU{h$ZZ@6pIb4^S-1%YNoGgh1syXll1A+{*0t2RrGo6o52cf8K4pIrjvEB.8PJJ3Zy}i}RmP^MCiBv$o@4uC|TRVfY3Q{Had0Gx@!F#6,$|Q0QlQJkjH4g|96o^/=TyCL~17]g8rmfwV!nZV/cmKmd){{bn=1c8=mVq.e8%*|TCXA[*-S{bFFp#9P3$j/(o[gcuOjq2f4(0Z1sH0,8qQXyXxHA8OI[=O*6#IX|nM+x:H:yQ:Wf;h=l;A-6[sbJCsy35I;J/oqp1M*b5XU7ZA6k{z^O8,uT6k~t/[%,)bL6B%kPL!GOo{VUOzadN!D:*5EWpnCOQvn9)DiFIURK~m=FRPzgMHW,V=4m@*lo0A2w5{AY:RNk4Cu]o{g;Ye4{XZ3bATyeMJ)Jk!Ku6$dW2fW;z[P4y7-!nIK!T;/=Tv5ldu]UvF@:dJBG@o1[D}s,a9mer2K]SU|DjLa8:R7!pycDS)t2NWWvkN]|W/zD[l4ZOKD83.a+m2c]v{,DLSJ8#Xy!cNG]OD0{$PjBj2Do50-vwE9$pl1.[qRm1x#]hu0XGvxqqdHyj7lV^9!j/A7j^M*JVJpsppZ$fb~.3,C/X!Xk*X6^!-~VRdhopa}])USFO~@HR8rL=B~=Mh}Z%@Da|S6rpG~;w0k}H%a|LNF5]nx{*Izjd=$[@G24{bljAZu5[+{dQk]KJgx^A5~*l4#bDw+pC!Bg@N=f-Am1:xk:3)Z,vmJFu2zr.UT,zpbKDk%4#Dh};B#Z3[1i=+QL}}/W(gohb4V:8EbXW3hc!ni;G]1H9*$(}Ea/RZT..k.#-Nd9x@G##Ri/:%I!Fy[4f4WJ9520tsOs6)4]WsR@8U.2eR%T(s8R7zi1mH)3+$+..]p6.M].0Hx+$$q[{6#uoeaLPf]ccT)V:dU#SY]VO2g-dyGPPgn|!zwPWkD~:96~-RKxV]z#Y]PMTpmPgmM*h#/K:FS=)H/9!zKbQ-Ix^:pUSk=X{nEexCBtEL$HQhy3(v;3*^#s[5E9Q,(]z^5ngZjg[-B5(}hTmQY.M$4W.f0jxq;N/~/km-zi^QiP6YJ9557#cg}#/8y1vYJkXKKf(q)3BAmqCaEy1Gi9KEfOINw%rzL7er4ZdQXG@otUYsW=Ws~{LOBxX/9HhI3t:VGf}7Vewt!Y,4pJjvU2oyMhsHumm3]et*sldJ#RZ{~K]ONuIZ;vJc!]dU4nNC[IqYTl0wiGzY[J;pk[5T5Y++qFiPm=VwX:y%{NB8e(yEZ465mN6U2w7rp2,Nq!6qoxh|11J2t!U*..p26%**UVPqUg;yW}flbL:8F[yuk4+TB3;w}9V-JbSx8C0H!DuzI5:=Py,%pp[0F;ZMGj2[cNytr]IOpRyOPN@u*7qjhu89a(r+eiqT}1^,c~C+AR.=#81nbnT7TE]l;2PZph*Pck7-W;[]nJ/(g,q]R120;xQJkw(1:cD-!#(0Bt(F4d#Hq5f|V6e{R!pl%BvhjX0/ucPwKl=Fgz$LlB$/EH~{qj;qHXJ0:j.7LehjWSu^Z;|r*0MZtwaKkr^R5]3p*xQciWsv3zZH]tYAQfEjb-.n0nJP+#mN~i0jC^Dq#SX^6(ubf-xeQAt#+pO(w*B8c6u7D].^ny0Bjwf+F}ZI]37$Z5kZ4n74Dx6#FK8#Wf3foJv$6d/%#-P^Pi~pf9GmQ1NO|wfHlVO2sADd^BS{4i0!PjqjGJM;8Gp4a9;n;Fngv$vb]3e#syq25*#DQiR9.NES5YD%::,s{)Z|A*PoO9Z2.8Pz3;SwJD9.6/V}9dLMk4}W63I2=I,*P40xDhsXFCXe#D-qTcpu[(u5AzSLd:;+tK+KWxvJTqD[fTvT]EJHX53MGzAby9/].$yeBQO2k@|7fv+!]6z~!*e3R]EiIl*}B{KhP0bdbS}AS~Y5[cT1y#UJV0oh.q~kiMGB7uLDhN+r6lz*+%,@D$R$lIEoMvM-3yj;|8z=IMV@k.K-;noOFnb)ZtP1miEW71}|x7+S+-M581kh(H~ba28xVC6#{Z@cdtO19{-0FIu#Nz=+-iU5.+p1HY6Bqo/M@a=Ba,9+TZbMv}@XkHlOA+i*sD%I1ed%sDX[L}:o}([az%aju%.wXDDf4IMuDZzHyV(uz4q5MqIPOA..D$/wJ39DxB+92iec3dDcr/47G+:yXJ}AY/Cj4==/sxN;kM-j)SdR+4U#/~m2SfEX-qiI*(rP38jLt[^gE]$7~SQQaWxcGW8XET@g;w{rB:,5J=M|Um.Bzy^LoN[@WMo]Eo%b5h(*f-w,juM(jMpyG6l-:NeH%:O{6jnmi,@BB/{TLTFT-i]dgnobwydIyR@x%r;KH@ABE@yZB+y{%f@xmyeJv9o+OO,XYK].Iow(;9niz(52~icrGi@uByR[EUpF{}M!}x;|4yqZx2qjOO5l3}=s(t;^a))/8u.EF:h8eJUxSFMoI*X9:EXs1Z;8Hj3Oabo2i}CmPZEm#w][7(4EwlHNby]mC5rxgoOStL*=D/N~taCKnS,UC6WdXD6FnO~a/R#*seVlIDqJ!#3Fm4G281lr%7t!W#,,uH}#(hPkEZ9c*wgiPiue^IUpoyrB3jPymXJVMc5Ldo*7vm6ZLJ2g;hQAx-1eQbB+cEjpPXgdQ@5d:^RzJA1CLcOhaDhXwA|9Nk,u=j5!3r#=UMwX[i;q+7wcnt.g9KI*DzUo[]yGCJ7([buzV[i=szgMC]}j@qDwMR)7eM~UH#lmmPy8)|^X8w[8cWzJODw!gv#5|s8S(%jMs,+r0~nP)WCPvcwEQVo*BPCpTzHF(vyHB=;0{CkL0{ex9^NI/z!Bav,4p%k}Fs[OZJEU;AYbtg*7r9Ev1:/RbLS,#DD+1,CV45}V]bUI$(FKResD{8q!c(oLz8.yQmstCpwJVtZ4X%yto56hiB,KB)64bXq]UkE!LcGcYFH:e58UN{GrwPp=U+ZYrkhH}+slc[O0t%0uMv^(chkv=kYD^]!oAnj)]Q}wFx:1;Mbu/OXtk:.[lf~C]-5Uz7G!I;d3T2PV[Nh#5E4$Vg(/ismOA3-!3g}}9Z@Cs]W3GLqxn{5{5:-]Wh8mwx76#)n-;-Xk6%$%0H)(3{U5{N^yHcn9WdDZoY/ic6@:O~ocXeD3R*N|(Mkyi1mcURX^eoRrmJTyT@U$L6RnahdA,$HEOiqBPo@iOZMI6*%}A.9u*wq#wO#qw*F4BGT%W)Wccn@+sD5J9e8]tvFdmC8Vtsf4+fG%vREdD#0#!BQhZu:}9WXo)-Dxj:2$m|jo5bw.9.Niz!ZW6o6Lmgt-%(Io98f5f%Z2R/-j2PR;XB,lfiRkZv]7:53bCFUbM@:%2F(A-J^e7O*G/{7!gxeV5Z4Of+2oIuL6:wS}HIIJ{$JAwuwdQ:f6MWKC%*6*)+Z@,8jg}u~fHCPjB(87Lv46pdnyFLmHtKO~sXfm;3#}xF,oOq0zv{-aiK~DPcFJYe8Bp[[fz183%6%tFYeZ!m!!2qR8c-8s-!L-3E0pF@fynu8qg=^nX#7Lzb8Ug=t#uJ.8kI-aC./3}eMRit8$Bc%GXn2UON6uVtu}KY#SxE,2bv*c]*#dOG-Yi*!:Es+4|J0cvmdlitJ=x0FIfE6BRqt(.O#]%z8D2SaqW7yJjz!$/g*TlO%u-;VQzhpl]N6b#Z*7oQQbV6IYIp:KMJ]AQ9Kf90j5g/./r/](o.!=s^PVcw#V/E78M+0lMf1;GzkKI,vhrphtp{${ROl|3[+ex(Q!Ek4#S{*ttw#w.$Fbwv=3f~/oB:TynoUPVqO3*)u64=MM!l|DN0YU(K{#epXE:~K8x/h;[;gWl;XttI.6c|qV9XRFG#Dqdg$U9^65z4=MX$,Jz.N%A)2;/s^BS^b0fRIak;Wj4JL1v#{$pL%=Z,20QXA.B1P5$Nw;le7]CY$^yUQO3*iKW5]6a4!hQZZl9))I%/a|KqGwlHl,^|X)B1Fpl{[xcSF7u:|Cha!iuRtE)2Fr|lVu5C(ePewR,4F$x8iKHoB2jo;a::)M8zt}6P=Mm!:i)buZNII)KyY2F36)SVh8VtUQR#FC,+[a|RXO1+PsQZn6)amN).abu8N@f-49sSJg:MbY%ZEiz$mdMjEom5ARyr^Z=$hfDZo/-cGHMm;tE*~yFM/U(jFARk*8d^zqwdLW292[,T7N2-poz+rMsx3q6AMrNjzJtCP3~.k^+~b9+z[iBj=fkULp,9|r@$;-@hW;#orVLAUf{rs;ZTx8k,22wy:vBt@=cG!-BkhU#:nSCZb{.64:a1v{c1V0|cT*ce;;=@c*2=bSH5WFgG+1m3N6;Q[SYF4khRFEG.t,sRK;)y-Am:JvD:vqF#g=!k6owZ-,Eg=4Ydtdh+r+/^]I3;c.;63MiZlP7IUWdnUwC2aJB~IvxxS(Yub-SE1H^HG)AdvLHqg*6c}NsB8x~rhZi~3;u5LV!@5b~:qfr~PfPD3+]Xzq+1(%dpUZalpM([Y)yzmR@,Y$@K(tyavfE!J5=gSnF]yT6$VTk{-27tNhUdqT^t8~nhs@unU~Rj9P1g-,xo!7CUcO,*ghJAJis0|@$$fU4GG2ZHvVo^bFTBIyC3Rv+Ce0;*+)7ejzY~=@+y%aqW1!@Kiz+XsO$/+Xw!VwNZq.L)bz*%DGv,v%8C7fxx*S#xy3[ua^(Ap4dd=m$e0yUojrA|8:v@pSd:Iv-Q8;H*MOG2S(8/.j@Fajv{o7TxgZAzAEM-:sc(3;-hrLdgu(()%MV{0)##sR;4!,f%hLtfZ^l-/#lJDUe1=@eLN/G:Iv3/Ik$cNag1rgVUej%1coya9.U25IKzZ)x3!;mMk4V,H)q4K!blU+r@[4[]Wj@h^K|U4$c.!~^~UD,spi^)i~9eTGVQ:SO0zmo4cSjz$2J}^;]1.qnOcj7}%{Gg/TM.h6OId*OZRR1F5[+D8]%U@N-Ks+ZR5*ReK.8JA2mO47nqa)0lC~$-q2|RlZnE{OFxA]lJ+z*4g;[ISzn|!GyVV7f^cvZD(0=jSeyfVeeSO~$lPXB4Qm@B@ur}uCQ$/Qk|TT9n.Xh%sCH-/~@{q)Tkk.9vv--7WjO~|[,k7}Vz2koS~5V#upH.TIye;XKLU:(W7h*;A!(l;u!v[i/^gs(}yu.kVBnbqB1P$u6$haVuvCWx0Pqs:;OhP#4bsEy64wBiLreERtVL!qU6nZGDDN|]ObBvTvfVB*bkU1|$lOiJb0)A0llYt2SBJFMBAFIV~/Sqk^d)xA:(7+#]~oelcnb+EO0C-:EA$cs*7eX:UlI=TIu*:ItjEkF{ZYO8$h(6^JuO:bGMuMRaknQr3}#cRsA5#VBR,]06F1oD8mse{cRRungYf9hHZm(C6l^##8aM3GONM^mfov](z^qn(%$UyoCsPl((aIqyh/GBHb~b:[hK6:gD=QE/t+DOt!XHJhaKEC@065zs$p@G8jKnaP#nNPS$IEWuPpngZ.YRfX,XsBkU4/I6A$WeExtb1ovE7qbIf[ParJ=x%uWE:tMdc2o7kGJ0gIE7:jeQYmb/NxnCbj]W7)rh-S~8BiM6@}zC-qky.k,5V8Zkn:O.jHGZ!eS*YZ5WdQGIgs@hdDkHM;Y$C8Z#NwMGQGvF7tHoe^7O=OKU1-dWmcL2r{B3{bx$1q#uE@0ygyL(8rc@l{Gg%U1Qm{to7$;w+|}PN6,O7O8qFiVwbT[)n3FBwgM*#jtnsV%@/Ppj2V^fH=[!i3/Lx$caFO]!b9wU.aI-eRE|CV=(6A3|#Lb/J3SmY^P|+ZtQ;qx-FKj@6e}tFmi-htJOrCgBg)6/aA;Cm%bO{qe5-z@IH6}IxAH5)o:,Yt9k~Q8r-mXeo35GYF=HPCS%.jgXpF}gg:N#(v!cV6U{r)EqD9SXQ[6/bKyK1Mn(q/bERfD17/Ns}I5cq8N2msdv,CuwT/i2j=OSF:nDmKQ;T{/zAWh,nqs{m;G79esLl;pk7EJTN^+LS1DZfFTz)|1S;@fPd^Fj8jJ53$2@Ude8~ZZUig8L0QZdmUX7^;Jd5r!gEAN/V!Tqk:HGg~yDqny(6aLNL^C:[Z2~MMa5GJ;4v5MS8}AvD|A/+)uVH/vBEL(JqsbFCM%Bjxh(A:prtdSX:Ny9])v5orcXvlPpA]$[mLLZPH^ySII1[[05=CX$g3)mu!y*p28re5@^D{7!Fl{7%mGAu6t*Q2pPz2sE),v0uZikB,b$|TUqyN{h))Y(}7/19c2jju3q[K59OpZtLINH,puZba4osO8}8,@:GTmLE{5jOWh,avtwFCiL#JHYmVSGm9dfU@wEy4M(bTxkgF@tfvueagv5dcIjfd.F^j{nBqa!A1{Wh=UC}6VQ,W/|pV8)AjDhv0wDUc]NkGe-CYc:.u2K)VSZ|WUq${MQN8w*jx.*DXIW};NNbV1OuCF($7uI^sO=i/E+vaJVA#8VetCxD/HhGFuwTyW;gJkIwBNte5pygf0TH}-!M$)%%O%4Om|7xx6^[LD/pjYxi!D/v5O!3Qeex)izTqJ+vlicjd7+oyKiWU!%6z)1+(Bs|2,^#5.q=2W]eCP6n2[n.UI]Y.HsXaWxOzx%PJpzT#H#YsUuH;e|;{m[3Rx3@ayM0nXBLS3l=!98/nGf!t,7e~3iQs-EG*S5n[a^zvZ)[Eo47W-$I[}$v|M%#5y*B*f$MVo!ATIvM7=dx|78-zqlEk5kPG:mvuxn}PboV45sh3%JGk{9OEwIAt]#s*gI1Y]304tD6[h2yk+LN1#uqIdQ3kI)z1lfc~pn+iUl{sfT{eQa/)emdQR4f=4W@nZ;iCz/ZDb$4wipl@ceh)^bRd9PcFav4FZLCLC#*!(P0EIBwbn@+6,IN0B,{C%8q^LBZz4^SE!OldD}dw*H0cJ]rGqpbFw/-E7luPLnhvTkNbh]tv|.O2[xJ:F@JC%#i4z+=jNDVx%/hC,k,Mgipil|^Z0,=LSxO}5Wd[L}2{Qs)-{P)$x(q!=jqCUfl7dm:W#nniRDo7w.OTfe7Z2@$,}HmaZe,y)B{D:J^f+4/0TmYi;K*hoN3mwK##jbub+;*1wsJaOWjY*i2.TFmu@Rl0q,e41lP(T64VihdCl4}[T[0o{:dLJn[ebtEy$UpT6zKS74,)KmbYxD6td[z=f-.J{bL@j#:dy|{*4pQH[an9!Ev{b+HWwXuB#v)5j8DZ+QHvoNcqtF!FpY[,=+@AMRW#4c/cR,)Nj!+58QeXD-:adAjL|.Y+jnZ~0D6!0RWC;$}Yh-wg;y@J]zI;ZXXb%n5lTiub.TX=e1v]X4=DuMcI-^z5mT3].))]%N[2.6m)V8%X{/JQ8Qa6VW|9QBD}9Rxe4cUF/-OpSx8gGpRZ@[AYn7yKd-9HGU}ze#c#ZyUudA):GHq~BR;$josnIG2WMe/-Z]:p@iq#!Ns]qg.jfnc%JiT=G;.GH=wW/V9Zl^POUh@z|+OSlNNrk2%pv%d}+aeAbaiAeB((qmzhGIAz!SHBS!)1vEo.i~is,LvG!LcZ;xn:**T@C%]dC.0I0G].;yjIJ3m@q7[jk$r%@D-WS]D8]g4p)p6OO]$$]$+~yw-ASFmfPp(TX--/HXy(9h$kMjndFJ[*kwpdk=5Onq*^J,$X2nwqhZw8A}z-B(z-z8arFFi2@h[=xjT|l5hK[Grh8fMAs$#^$h)7Tj20cl4gy}tY(f8$!lZY8YwLCh#gCRqdX4W]ie^=3[U2IwP-$VE|Oi+SFbeKhRPz:fek^Jp36.~H0/8m3OL@.St|/5KZZ!R)F,Zn2Wy.C:L5la!.ewF-H*jhlt*$H%dDvB=wWa$FDp+}|kWVaGh@Vy*^(D%t]K9f:}Mv;y~!/:d^sgTPl95ouU}d~mR%kN97+;12~;YFs03(}KbDysQMtiu8ZGrbRW6tHh![A:RK9.JnG.y=cC!#9N01.fTp=#HPdL)lP|G6#1C/TO~34HXB/75QKZbb4xeNrly/d27w1y,{#iCIJN!CHN#X2Ed[p!j+5uy1YBw9u4z3^U):fD3$aM=v{GaDgt9unT=Rjwt$}2F2!lmyrsg2b1}-tD;$K;t6zMR0-oeP.R}Gqx)CK(!Q*3pWpTIMZ/$k2tH#)4y3%Ic+Tx2lcEE%4I9g)qq[Do{XmzlPMyPV7J@z(3h9vfc8sLmX#IabZJrN5r:M*;aRk$+w9+(CXW33ll7|ds:33!}(QH+7Z$!*iQ8;;]{hWM4Syq@Ks:[ve}yax%HE:IP2i/}XC/u%1Slh0rUK.,Xod){+N/w3GFv1cb^@T{R4cj|VMsWV]H5;Gh[B3fkc1Jr2^we-.B.B|,8%Nxx]jUuFA.xJ(xasv8=XK4l+7KPvjyOZ|OkVG/TL#6rhO#X:hOLhDKmfL{[J;VF!!*sK.zT96fB1GTasV[$Ln0B@B0%|T5GFpwHW,7z7/g6^-@HwQ7/Hq)JGL3Q%~$wHaZZC5HD.ous(=;~}IQbmkI3tY%*;;:{,PRSB}6*M5f3Bg#I9/kC.f;|n/l9kzZ^K(~.QPA|Svx!aV1x9iy9/{Xi@~m(@tE!WR=!$2}F]#1rs9=6f3;w^})0Il;1e))4T7:mCam@q{COJHtrde+I[J/}+{.r[=;FJoOz6L+,HE,!J-HVo,]Nf,gH64xBI%53*.C(}pBAp8lPI#eN=+!pD39cbH]wrWk^8Jx]Et88Zr2+z5fx.Uo:aWC1B|StUqF!0mI[%4bI#y7[b~@hyzc/2x#^BCt/fLcXR/0Ec0017cXAJQ55D$RKAQe~L%bl[]{8)L2.S6Ce1]jF;mMg]#]w30!2Lkw,dtgmhX84#KPQQ{OALLF$2S*R1A2[,NiWem9{#NOFsx#Y+Vfs8EAQ=rqmaU0O6^pOZREe[Qg5|b7gD;JDk,Fh{/q/pD[DGIh5BYrIkm|vy.4Fw7Sa6$1B*CyVB]cl=yX@jtW6+qpd[]NG,7:O!.DG47i(7!-+TU02da5oX^Ka@wC24V~:8kBg%e(,3iq=JE+p$kiP|r@!RGw#oCESWC|ngdIm;okj]6RHNb7XXFCC*gDHMWCz@}kc9#u9Mp{hDa$W,DFk,ovtVokeKi+UK(X3Q!x3@QDo~=oGKaphLzjHn-2O%Q++)E0p#Hem(n3,FL.XdZ%nzz3Usk2dmgnpc(SV+okUwE,nnk!G2xXE.mm[k%t%NFmfs}zPxrNg1vwL#f3A7ErXmKB0CD*R~ghTs16knx8Nj^aN7XCM-RU9p+#S0tE+#GpR1wSHuu#k27DD!0yY{Zgc{%/q]u|Yi=aBBEr[WYMU}#rVbR@{fD1Ar59W)vkmm%}i@nlCo7bXC^$F@g@hf{fQ!eieo=MdcIKE0+2=$C:B90/]nN5%CUXk;RlHAz^:!KGkml.@9h^3g)U$6jY1}HhT;z}3vd5(GqX]n!HN[T=Qj|PbyncRzd+Ll1d2-[FG!;cDIx(G4lQR8[,=M#^%NoP;fCBc5Gk$r:-h-p#uk5[-T^qT#x-#,@BpXtR|#A$kOo[rTf)}|dX1*+/[h!A*:]yQ[P@^5uO%;qyOXDZPqqu}1txFfUzhs$XVO3E-n/-iCz6NettTsn2EB3cjBYz[zah}^mPBsWBFa2kii2l6%CNE.c4A6*cw6]qO.#vO^=]^Or4UL|n|i9.BE^pZn/{K5Y=Mbc6,,$xt+BybWm!3d4:i~)QIioM}Xht}jrH,/7dm+*QWk}Sk3[}UHag^%c79V$2dv0^xNRP]=y)NzMKHO+7%+a]fbQ|2fz-A8z@8qzg$N$F,TKIx|$Ewd1k4sD5lxz$~%eX:/vTc+~8,P,F@6j[W5F]V@*iyt4hNpFKRL;lDB/s%;97H!e0IZNU!HrL0j,X=p{01[ZC((W^{;WIbhc2m:0XD6~F281]UHp/h9eu*+~my]wS9a6w=AyruzO(C=jkkq@)Yw:!tj}T%$OB{{~;iZV{/}wDOwV~2y.aDfWh}bP@6s3AVvU4r%*,y]@Nh3|GT#cb6S5d1IS{{|Za7pW+nZ.//KV3.Wph%0czkGF:{.wIpkref3rVZoqS];u5IopT5u]%kYKEdF^3ZWtWx}az5Z^g|~NLSi*.[[zR8cU+/IC3#uQ,I},WW60%a*j}fEg|T}-~KjW$ouj-j*^$}9##kPhj;qUgwtfGf0[4lOcFGg.Y[{xe5V0f#n!y$sk,lP2OFjB:G7tw+v/q+w##}w#4[AwU$0d(JT3]W)/LHa.~rRFVR]7kmth;Diqn!Zfa0nd*4Zc@Qg@G.aq$s]uZb;]%H,S36;S5M7L)W3.=8EPF=x-bPp!l:1n(Q]zz-7XL|RvUHKnLnQOCvtEE1O4CZxBb$~tAo6w|Rli:u{iSRR8aoyE#/zNpJ[[TW6CYy^r*5F4Fc=5SsserPIn$mA;r#!-!esZJJ=R.1mP)y%hS3iOWW-N|,:VO99ZKbg,dwSM4B*I)n;8+GN5[J,+%@rGKj@Z#+eDcxjjMd{pPIxG)fjIK3A2[#l$tUYyLXQuq*;WzNl4+VlA)78w8Z[%-i,(bzJ9-~IX^,DQ75iqxu/|Y5T1g}bxBLb/,*0vH[OU[JRC%L/Ws0+cS6l+8A.5D!pp9^P;yOS7xg:sI[jTV4ZE$XTs2t~w0b%R|;zv6tYRu17jrMU:%4,}1%te,DJM$y#yT!#uYd/~W3S=w~lR%Y3CH,D{BGV[:xR^c7MWN@WS!ml]7wQYaqy+,-eIK55J6|}.(8aZDlT,MgbMfZ.}B=6@07CCp-lqbllm]ooIr4G47+zL{Nn*Z-+EJ+mX=lVjnMvD;zE(E:,=MA$2YnaqC*Jt3BOr#^+i/3P-BCvYpENf9kOB8T{@C*.fO:CgvmG.j(P4YY2DGBZ*r8ek8;|92!p]@xNO${32%$nGBU3[w.+-!7HjOO0]1EDtoSx!b^+wG=}Wp*pgCsFv8MpuGSnpEMt$f+B6Wv]NHknA4lvCmWZe5r[V9,^yl4Z%RILL;Ature@}x{@B$E~hrzMO5i2bHm3wl*mDT)LOZ65Jc*%S:ir%0N3#9AF6/+rzzCL6KN~}A(}uAKWluxhe=NoP+xCB!Q:2F^85W49TcubQhIoZ]qGkmnx;M$C4cG#Y9ZGKazlK|yrUst9)y3d@c|l1jzwM[c-QLLa5@Dzd2Zil((DIdDKBk+t-aOzz-|p,t-KC5XEUSkjPMUdV83Fkg]//Xf%L@nlx-FJEkiIb=2ytkSzBXzEkBSU]I1L#oA@F2g]a@#!WV#J;aG#)65G3C9#(@vv[$FHr%3WVsP5qV9T7d2*e+=1%j2@TTH!aRJDWQr0QRG/tog3WmlVCeAq,M/TNh~QR/LGGA[h]QvvG3/VYEux4;IF^dolydvq)IBX0m/L]N9gqU;vTc00$M)s(|TSd5r|G).,R,MoHQmH#d3kAfEEKVoAi^ho56bP7[P|*H7cX0Q7aj$4{-*c;AGq!=RR-+A/zvNW)RY=ks]w+%4de*.kga%*P3|U3A+SBnGh^$ZRc/k^Tck)Mo;m^)G,]q$}3*@*!}{cjwM%0p-u,5Jz!f/z4b!xw$q|4yzxlu{k*^3z+Ar3#=D0+Av-Qgq*t+k9-dnWn(2RE%VYe3zPqZ:60UnoYw[iDTx8Db8+W==*jf6VF|NFtDrv1LVL]9gI31nbogUMB4~}]11Xk/tguSc)KTs0F-6oI@7nlaUB-B$YPEknZ$3D7p{8Cp@Y4S|jhg#{y%tq=et=yf-3/CtzInE]=B]N@b3z{]Q;fi{eQn):NhRA6zPk@+YVxxYhCMIAg,VmJHRz9m8pzb)F],mwn=MfHBTn%Df#=wX!x,W..P)o+UqIJ}k|0Meh!$5kj1f$z;{CB7o]skM@/ZG/Z[.Y%]q3cf5s+#v%{-Pmw,xbchF%8{8l)]W4$a.C^)aUAU,*.k!wuTu3zfKTZ;Uco3GT:fA[k~tED{~a1FU4jB+jhH#@l.(3eF94*b!w/E~LQX5^fXQcncwnj^q0Ga/3Hy:M.gpZHLECMw@PJB$}tq1g28v!EemHXlse3t*CbW9Zg-p/qcW,,TS*-]c9RjBH;d4fV26Xw0eQ[w8ng~/]5X8mve2:C|$Q=lM5{7![3j48KlOcn.qaU4=noKa*lFoq{M:YrXJ#8#!;Rt)2IHn6M$kJi7^~%{%Ke!0/e65gAkNr6{GiRE1C,a[#IK7dRP*kO:fKhRF#9w+!i)#YyR;m*3|b{t@}{Ds6jvXQ@Sw6Str1fB[x+{v[-fL@zhQL4FKmEiv+ob54SVom#r6;)BkucnK*jP($,EojSK6]fnSTgG!!ti:3lj})MX5dW.W6%pvs6ZKDxLuS0B}LK0f4m/hkWzz%Vx/W/!WbgVu5GZl{w^2S^f^6I6ya.Sx+sPS.6wv%[P=o#1^[=6eTqCvNQ58%5a%1u4{JR:3Y+ntVrmM/n*{kB,#,sFb.C/DSYn@x,N1-~9l9A}Ilb7311A+W9eIT~unvk4NOnlpBd.Xa7.MF%!{{9Wd=qoO6^oZ8n.5]*Z:I[7YkW+2eQuK^Of7t4Mmg%JHu|5s51wC7[R8Pg%b4bqsNHMraN1*tL*]n#h./22,UDYb.uNz~J[rOs6qV/-5dS)#46^;u0Z=3-ernFsqxorQsOqjUKvCJ[Nl{-d*agK}tzmbK/$}D]({O%JcnLDHQ!w7V:+QL,vc5KA}NvSMqF}Jun/K,**p:s~p-i!36qDMIsVHUO]57rS#1]9;7C,@4U~QawWA8[I3|$vmH8zoFvIOG}9oSCxi|!Xm:)E3vsn+:d#{+E%E3w-fg-LalNLlq#SVO22um17ePqowvdmZ,EBOv0rPQ~6n9CPwa}fLrzg8%]9vA.i4-p(66HMw;![;GfJUNtVTrak0rpHbxxD%JD+8o{IWxwET.7JjNV-DAbKoQ}x(c9}GW)3UrQHXaR8=it!Ul]oWO5/hbv9Z]i@r7^-BpSq70Rev2S!9@b.a:=6NynzC#@[cbxg^jrZT}OPN8MZFCM3]vK84Oj,fmQn=ScWPR.T8p/.)PPLS%,ic}}};TDFM@qI#nwFc8qL%J0B]4V)r9e10gpCW;OM4Rp8kM+of,GnT47q!3kD=B=rRy46;Jf%NNkh4@v,LFbVbak7+k(-Z~ADSk}Yg8O6qUAoq]6cOdX60yLn+mx7=d[vjVw^^QoXZihJxj|FLp|bgv.icaq|%3%-A%72+ZQ12(}E83]t:FoD6c]+P#NKJk9J;@r}Od4OYN6zbl-8t)i7kpTHtjDwX*%G+oP@iJGEMz-L5zvGAv*2ZjM*+=1G@|u1L6$s5W$m@ZBEiNXC41J(,ZLVzz.z,6)72cT603[)agnDl(Z3B$L;mWbK~sjp.:AUbOupMnUd=kW,Bpwm)%pxVIQc2A:xaS}uiW.bGFue!t[}Pg;*}G^{1=()3B7pI~XjvB74paZN~,t+]~hk7B542=9+*#c[8X(G159aR$bDIYOTv*Os5Y4a,@rR+oHkR#CfHT-n7;2orM0MHH.r7^UdiaUs]M6ERTggjb.f${C-Ue6Q,iX}J@xXT[2pD$mrU//:/M)Koc2v@W-s!rWxwdqHof/insUgLa%0#x6WpR#G8[^}U!=;-72PXBSuxnh[g*cH{2U-E=IVUpC;VSLKR5MI*1QZ={V@lL-2x8^p3!XMi:tOz!JLMLlUW.9@XNB6K)cXj%tTU0*M=mi*uE%$0+TP#]%$o#p^WFl@C{N:*%~m;4^ps28E$JO#kncN|b2V.r/kbMtC,wt@=I6#-8Ev/rz@S2OmN/KGK8HL;xx1|Q]7F]uQT9kAjp+aUwvo-V5XlF:aGsg6^+hD+2/4F(W7yFF{Xdb#OOs#[$QR}+$ZNn7ZJvC%Rg$Iu=HPJI*[SF^z(P(OnozqDxVQ90OA#zlo(hdqu(thNHi)%~/LBD.~I@3T1ZMH;UWb@$-ogx)2ekl!|2gtuj7VxOqeD5:Jpc{L=emK5kJ]8XKBdmtz;!K,8Wz0sgNw[FaY.,ZuD+GIZtx,MB7)(IhSS{DZ#,wnI@GK3ag.9fFi*Q)TN*bz)-u96A:cZW;Dv1B$3cs[TjJ7]Rb1F#Wr9qAH5k.+tQ5}.pofp=-~J$9:[0dS5c]Vq))P=zRgd,.nxgYtz[Kzt2rKiV:VoZDAD)RMpaBdlUSyOE+[,ij-zsRNxwBP6d|*L-GzJfh!f$+;|uJ2lIq:^S@InR1.TNN$hx/(i]2(6U6}Z~!;to37t28#E=;B;CAbgo-AS{ueCmrud]BRcQM%97oPd6J%]F^4Me/GBUIFhH:q:2GBn.Qt~vxwQe#|TGB/{Y%Iav[#Nx$51;/zk:a58e9MdGSD42Us-cZ2pBDHEtti9nTz9$m2H}hXbBbF*YW}d:pp2,Go!3wLc|N]XYp(50n-hG#DCM];P.!{aer.9SmL1,19=-1^4M8d^mrzhsHI]D^aLu4e[gTSMY7$GA9JqNy{${]/%$U!:B~c}d/n/*[,ZfMEHr3W@Ys**{aU-%,+XC06Ydzx6SjDAm)-B}Iebt/YhxIZ7*=KkO0];j5+5KEtt*+3^6E@K2Q4SbkP2bn9T:jM=mX(#h6}s^rs^jn}N)i*i!DS@2/P(nA[8=im{cR977^com=nEWLfNZ]T={-FdsRc~kg-XSF.T-WlN}IrawIE])d#x/qZ*!@RiAYHYX+n2S{D^5jH3RuSu8*/x36W9Nc%P6I%v!;nP7vbC;doy[PMp1*M%8u!+kpvXzS%v]NX7*9^(d4HHon|}H0^,8*TnStB[#dH{W!F;R^!@~kj1dHGcFa/+t}H,U3,7gm7FUJpi=ep[wqLxV^MrvMG+{4IURbE[;4zA:a|@]GK0,.OfA)IAi[bFuoMZ.F0LN[fCHB!t8bVgNm]h)FeuJJ)]VN2KviS-aR624^J0t=L+FI,D31vqW|QC0/t[YQd/u+EQZ{=t3ui{zP(5zXc7Q}8x+LufOj$.87L|(avh8,Zu][z^kmjWjR~{x~a-Ha;XlKVpgRT57wRC8D]s*lnGxyJJaU%*ou^~rlw[.iPxtlq[uWS9IOI/zm4V=vX,D2QH6Uk/gxsUdGxwMgdg|pFIJ=XT*^rR!0Lsb#eaL,2#R!8x]*OW$e^B;!JyR.B/h(*l{YTTA;L.+*e+9;85Z[@j#kEDK#vcwn|]Iwr:AZbcH0I}-|Tpt8HWF)#V0Ucnq.0=/LJK@6=X)u1zjlZ]H-uuzi-Veu^A{m=~#zxwW8a*.V%EL/5Gf*.oBs%icN~oG;.sZ=SnT:l.)d*Vt8A8HKye{XJ-;X,~lxAjElo90@(@u|eAE#fMz,z)}4d:q/fcm^yKNJX)ATKWCMH4}{tXZ$FJYwB^#qOh~VS{0yY:sC*+C-!%bAC~N{@hkzj#=xHv.:7*X@~+4;M7j3AEKF20sc6]dgg.ncSAR1jB1cqs96NXlEo@eHw!f+*QetB,7pcVRWM11aS}u4,ND[v%D.ORYP@Xs;PNFKimj%G7NZ~,uF~f2uhMiC91.{4GxS@!LBVl@cVRTg[c*%CFRNo8AsmLo7rmBXYve;C2|Hn=9*.UAYb/0s[}Hvh6Caka#;(+NqmwT-$3kJEc8}-+liT2VbSwQLOn@O/Mjr#xcL/{rZ27.|Sys.n5/oxk#4RS[gYi-kbOKtiw5lS6!4wZG.+o:d/VI%f%dp@)wa{MbCM}HdO1UT~yj)uOL(WF.rbD:2l{Kcpdr/fV%KR4PqK-ZadL9fJ6G2,MGTjCGjB34T9te1e#-BggsHaak8oa{.y}pd(td:z*OV+YNC4v{soH{Qvzk-=+$;i5^Y|pp;@t[V1y*=Sf{(4~V^RVdkR|AHUXClg;*$#{sY/PoA*t:L.DmL9vMwyl|U38p6h}!eLs.DG+OSSd-sPcv8qnZ;+4SDdFtmi@Bw2ziV3H/1Wp/^pg6U#hmYn@m4KjnPLJ/f0Ec}+tNAG:N+{%v{DC2%.FY|8eNi3IN[$InT5ED(!fgs}Qdm|CDqLr#AB-7OyNk,HBJ/y9HpK/urwX;gk%AtVNLW-^tyW2Q(VUGa3RzLH^+.%hR;Ap[BGMNr/sl6h4lbKfvTM;-=11M@$LTE4Y~v$V,)LRU*AfOtU)#Eecxo4lH:-nrowkg(q@c8!H0rnW;aG2;ec6(/*N:l8,p(YkQyv*(rh2Etp}^i-EzKuv47JMI-xRY-}eF+e=JtS%grgas{kfhzJcZ^=g1+-F6Wn0|2,)|h[n+(5WpPaZde]rB.OpG4/1r.aRpQQTopLO]CS;%MmSZYQMmwu~S6a}qJsn.i{jc}fpj0!2eo7^t9DUSAeaO05U8f+l0(T+,+flU%*u-bvS%V)g6c*BiieCbxW!XQx[LU55}:Biou7u#[k0u1tZhDN29}AAW@:E2C#)mOb|!bYkqG=jk/=wmn!3{%IvCc3vAT{/V@#d]ef-ib]-=F2!L3KE4IRI3dzY7Epm4g!8bBo[E/ZkW#|6l@8g%vPM7K:6:N:PRrG41[9*m,B-F7@#Y%q#C#Q!bR{hRI|V^BAd$p5X}CY%B;zr-Vzb9*2+=q[ln6[{,S@q~{lg9DzXoU#)MM5K@fqKw#1rHQV*n*7V}xl=(%Pk05!mZvUg88H;q+vs3e-|qD)B|aIQ~p[a3}37W#WhmiCQzw1Z8R{yV6qNvTwmFf~V0jErI@9hRbb+mSkDx:vl*0fMtCUvL4|U6pVmf!roGh!xG8FGCg1qQ8-t~6s!o@sm[|fk{8qie8T.YH8B.B+~4WWzUmq;!yQIVw}f+hrP5N,NaXK:/6lt[-wslK8uX|]trpS[F)h^HX)S/BAj0dMHo#V~=Po7TLO3G1o%IWNk#zeSzl+0W^Ttldmd-:Yuf%ro929QqK6II0G|Nandpf%%i-Caw{qpRTP,*RYwR|@3Ao^m=m4;l(T.@C]+~=k%XC1rSjU*LZ8:5Gme$M(D)^^Sk4|4#JdVY{b]acyHH:i0n9fsvgCw*J-5os^)i;+@=+e:WSfvPS6L~k/Q@6zFq1}5ovPmlvuJJX3@Y5|a:Ohzs=le+V}N3P[r9LDIs/Scy=c|%n=xW74.CDqGX%--du,GW,A|(/7o=XWpR@P}{G6zwuu(XmlE804s-G+9yv9E{d)E}S-a0PF;kCB+3q-5.%g8%vZ|Y=i4v3N{l,zvedu@/H7KR6lv!JtN~jx%+AG(8)qVhndUjs1xkF^AvzeMkzuX@$0ipbI*Eft}NXDL9hIES!8bhyFPX)iw!Q1nHh/E]%$5=;FD=kc$SkYIKITE%(S2,{J-g3Qu}ba(*)IAPh.+gS4]PsXgTSfU={Q;[.5{b%V#(=e;*NxsAMv2]p{t.I*{*@kc8PRxNr.9H.GR*[FT]v:vmaO+Y%V:pbbWEnPUGnRL~OyKwGlH.ZMwEV%NOa%843t-cd;F43DD!HvDt[3av/zz]ONn$VTCzk6eCBy6juw#B|gKrt5d]qGMW4[zHUdae1GH@J~]8](Aku=uS9Hajc^;L#9R4TR8kV$=.nT[nt!OJ$5Qf]1gy$S/j+W5|00[AAL,CcN*FWSbIsrkTk8]ZKpY9zbLa}^SwJ54,O|B7y0[oi7T-nmPI7:[d52PQ2PukqZAJ#cld@nTtj={2@GdI;G~SH7lXn]ZGaJ@vOvjRBdytRQ*@q#Xxj6@GW]K9Bt2yGfVF=^#pHQPhg|uj131gU*$VZTrokYX{|KCX$T6RfNZ%qRdiu)#F0gzm#|u1E)@~Ei(Zrw$FRaA0RkX6)WbWt^$dG0*7udN=-u1{+I/|fnV4pQ6/6hdb8yU@a3A;(}ROX5|b4pO*7j..Z9Ozp]B3AgB)W68AH|yAzu~R2qaVd5Cl%J=YugAUsgXyadPEVi6gmYTywF,hVo5*oVbiD%$PPW^y,Tqm)gqPIkNB(g~(a{;(,eM]HvgmVMYRMM)J2VVt{ZuAzAn$*pdl}~.jd/KZMXSksXJHGO4^F@V2c)#=aWJ[YFU9/.wTK*qW$^OX2WWDoh0,%GQpD#sxki~d@s$-([yuzfuE3)r@,e=Cmr$%QhiHTkV*NYWy3N:Hc,.h1JU[umvd*fZc.(ZO6}SHy453y^2#LTekN@aMwc,e#k=)Z]M%Az3Z1F6To}R48T(s3xvE5/Afh!Qe]0L67b^e7^f)s6FaU/4$S^l;klUzdh@5;mifa5*.qt|t7ThrAmuS$v0xDfIyk$e:Z;.gpd6$$[-9cl@q5wVzBYBi4BjWb5Spa]A;Ixvd+Yn64PE2Q;)l7Y9aYM3m6Dy+L$gfzImt[-80N)$tfqq1vP.N*j/=0ahJK@[rZn$9GaP(Shjf.#OB@^T.rRf-M.5cXcu:-U2]NEJ)qK$^ZPdHBe5vi@]tM2x}#CZ7qSyAw2}PtjnYP7)lCl}EHF(4mF^U]O|mgu0toR%I(EFO-R;R!H)aZ55T#.DxLC3/luKj.-7:mnRAFPPNaNmR0YV1.Z(^v4VzQtxNE^$8[OuE3k/jE-nDKhR$|GHU;r~5BviG=[-koZbR^0KKq2,C-@K;2)^oyy5P=~#WxWRFkZd%t0x6fyIJo4677EAyLXM~t{~Lbs[w+,a(-+1SU7*Z6nn@YtxDQ87XFgg@.ECI@0cx.Flmo{w#RLxc%LQ(]Sb6=z.J=Sq*r3NyRRBHZ0M38Eg-)~bqn8sqle@4/5:vARZ%$UIs}+A(I/D6sf2@Kl4KclvgQ!G*H!H:TgYP|bsy*q()U2-fj5~PmtW{3(4fwNi*$4^si@@N*P9dCokKV[a,*OmB#}%li[tqoeI0LxhRA.wclosxC^Q(sg.QSTs9hX.x4-.3{=B$qEn|n2g$!4H)InIC,MuKu{PYoWXIYX#)8xH!K-f]I9$!^kU7HTM[}aW+rCyQ%aE8U~0O5*T[oB]]zRl^9J[k!decI6XhT!,~{wNoNb{6sYtcr$4p{gtF]0v#2QyK$KYz:;~kSwTjS7!z3/VLSA]7a5,d=c!:1*27.^#n(Dg]eyA%gq~d=L4cgCj6*9Xf3g@9*ZBG.V=Pwtgnr(TaHKV@}kPty[~:LS}=*7wiLJJDPqU{wvaSWPi.86-9NC}vU]]bHC#6Q*Wkc+Q78c%nARGqA[(^05Xd{SIuKrW6YeBD3HUfpcwlKRM4~XNJ^STI)s@ybvWha[riz(g$AeSh-z-:J{Au+!kIaU7T[0}rDJ*d#-,UOrbmE(H7nL@o{[M!OSgH=|jUc6SqI~w+RKBYNMrxj^-0Y(ly,sXizb.kGEJ*4-]@DT;UAxd$J~reRf[0r95vD+iO:%+rtf%c(4z1,XHOayyT4Y-PKo.[,r:co]4}zG^En#q+OW0Fv4kWQBL:C4Q;4v4W8XXFYp[(2lj:D$lCVgw]csYrP)[.[}X3~4|!pQ5u{.af-wAIzQ^wD-8lPPKiuVG)$3.DbXLy.F+kTPZ0wC7,WDtEb|:F$Z;nQa;j$^I8+kd0M0uJT!~CTdPpXcsog+Fk|Xhg-1e2P(12Ykbq#tIY}bf1SeE^6Gj8LTkE0.F~kgf7mb!L!Gjw+NbigRnF@{J]ZR8r3u)xA)^dKKtILz]:S|elm8RU/o,$Z)Ez:Tc(F8Q-n3/gfT}tP#![!l3A8VFPDSsshbwd~Nx!8:!sy,nE{EH~h,aX.ne}NUB6#!@taA/#=}!3$I774wXs:uv.f4J80(|L9W{^S.GSo@JkP(~ejQ[I1Agb=M$u3T(Fo@dAY%8:]:0ih]1YjivoFOm}*EEEF2[,+1),7TitL7nC+K(r6APuKByAT~gxP6h|DE,S}5]z]S#EvuJxK:;$j]8X*Q!k8|3,~xgX3+x!PgV+HoSb.b]Y[7Kj;WxRlnN+1)D0/GeMns(TnS2}F#{c7*Zn0ZYLBu$$$|DLyQL+g5#)Gum7}Z};BNVI+gJq6W-]CYC2v@%r$*E6#*f(D{%h.j@:FzG#0#{]8M5oODDiV.luHxH9~=@#GxlbB%[$Mzn/bW5XXO5}kgDs3vBr3Aih02A(Sas06xOt1SdWnX5DxYMS=)GSb%[BfH~U8^hil4$M(E+*f0pFtDfd8Fk*4ltx[YwZ4c~a2vxN{H2rP/~q/uM~m=TMMAkJN:=8griU{^=xIU%{8]RS=bLrWTOBMu*7]V|9dc.CFYmL-D-J3|kMxD1c=6~yFZpz5/5$TJRX#c4mzlB7NN|-a+zbxzw=5TRPNwTde8%.$i*,gN#*zr-pTBd4TL#KB@=-vV$eS^lTM8!gyf0Y50A{OHhRsPeGWS@bxWCI~ZvR7iHcX]/FC58Cudl2@URXT]J2ZFIGp:X.o[qkHPpZ($edHGQaTYa#4B|@TV7L@~^|ZJBQp*wu9BO^W-uuE|})Cgg-uQU1WA{4#y$)q;DMG$26{3XeSAlk-,S=;itPQa6B+.+JN46~!E)*!tt}T*-h8,!Yi0lop~J+XU*2vWm0%^Niy#[VG0V5zLlYixvgEvkE8LG#Z-kS.{ukEC]Iz/M5omG9[*(8c=o,i6%IamH3:D4Ca7s5!D5DVVW;BM^Y6S!;U8qm|@:R]71R0EHKuWPT~%TVGy$5))gV~$iPhiW;SnBS=}Qkj+l+HKr%UUhgim8@B$^4x@vcI-(BMH#3Ew[[r=OJLAi[DC;lhlk0MMXZeD~u2jos:W]y.$,%+R+/B3C3gp[vOznXG5J!6ag/z/l]k6PxKjEXzq;}ooTZoT6{!{lf|VH!TpFhaz@3O9z~qZ4a5wLqI596a9c$2|9}x;6q/X~pR[:#K)Sf8nkth+DDXpo.=n0slv|FY#(csI#|}k/[NP{jeZs*H:,f)x!dg{[M:OMGE1T]GgtZK@|+*92mD(#:~%rF!6Pz^wk*;vUuEg{I[O(-3Fp+YxbIq:hT5q8XW}Jo^jv]Z9jq(ghY@KfXG5(4CwnMKlyxBh^ZvSj}[Jke2Bbe5D0.crJgDe!;{iQ-hk)FOq4-K!PMt1gZw|SN{,dkee2B2g*M=+75V[K{w68Qp~*R!tV!0hn8:M:dc:^KLgG-pJELCzDUO@]3(2paS-n)K=cztsX/kLnK$Xc,yd|e^jXs4Hv1(!W6t1yk2h@@-^ZJbCnbYk(JC.m,TKGHLNhVJPVxXn3Ca9HuR6Vt7)B4[Z{*%,Z/e1hD[y3Uux@G@sb2M[TI/UovfqV@GdMbLznD,4}Ar81Mt.fGRxke,q7AHV=b8m3|N(xx:J}F|/W)qj:AI~(G=Kht#HS2p4MD;6%(d=D[-T[n[o]hA]BV37avn7FL:Ai1f*e+(A8Br433Np++Qm^A%XL)0V[^J1IIn0%#93wa}.r9B.[VDG5$)-PvvIwZVWTG(T3eD]7ek7}YQOS42D0rTHaom%2Vk0=hh+1lt3/hFnyRS7%MMJ8CxuKX23qphf1KjMo,^Jr-0wti;n5CJqLQ{FUx5c6ja,upSbqkKZa9+1)lsqC,W9wX$nF|h2@wFUOXBTL41BgBSr.ApoGA-Uqy5vu=4JHQz=~v2:@sWYN{sMqk5[)Vx^;,7H5;L*Ag6R4o+q^S{z20b7oG-=qDg(~pz]#X(nM~G{LmrO=K]x4O1P!G,+X*o~xm{~t0gyn@Rh;LfL#$r%E+B7tpX/1.zZKbKUNPf]+K]!@E$$DoF%3u+!|RB4(1=+PQfnM/)I5g@4D%~{Yc8]^J.BC/hV}Q[10tZ;FW|hCio~ptPbC16USQ(YKm6/1kIvJyIM@YCqzLDkNp8B-+(DV/Uw-t%s0gc{c55$2I/.*ed=6lDei+TPm5l[fZgp8|RF$q~GvMyw6}K:+lR{;fhY.DT:(;;4QDyzpVfZUijWtUMG4s;K/t;En{o2lH0hsqpDPf^Xv[3!fz+iI65J(!2x)1aI.Y]nb{1Dp;O9ORxO)rrsO0Z;UbJurr%|2As90tcx6ufe=4;VAe.FQ}x[zlaHm6JoWt.o1=JY$MtBt#TU*V]%2t:}5~!DJA;2mu{b{.pWPxFV|2xbn(r.f9$)(abiKW2]wO+BxdcNJI[RDS{z8a.$]LGg[7-{UpAjAOX5GjupimTIUyriHYZ.km3W#4:wqip{9]{5dJ~,5slMaG6xnaZPL;E+C2x$QSXdd-qO,qjqj0B3Aj;KqO|EV9!9Mm(RcbO:nYq}64(bU59PdDcJY1OhLsLHPuw*8y)z2v%.]]jVnd3CySSP$d[t[.$|t%!QYHmkl}[jY]q50J|yv|JV{q^~#:bi/o$SNM):*AI:7bUgfy5lJz$tJaQKm|#$Us=P5je)705h3$#w*$8%pVA+XW*w!f6v%Aa=S{H=;a@lsy}.5pzatzt2)dtaZ+Uf.i(zXZsF,uu{Ox8HS+-)]^7p5mla5WBjm@,VmVd]x/YjRsCjE#*YT90Kvw)]5T8mjE%f~![:[poOJLBx^XM@~P9XF|Y^l38RH#R]0k#bmUt4hacuKBKsz:5SSkJAUfM!g[Fu,[#t2Qwt!SjCB@J%!07oaS(#i*slwJsm|,$v36AFRMXDOR~/d7b}Tm*3Gm%=lSgzNzYxd5h5s{Rltcx.@;AdB/y+t|O{U==g[U;It4QbAYR]MihcTZCBA+=bR1B=%}JDm|k;KQ(pJOA5(lk0D#=/Ds;V775lnFx7;,9K/Hh)GvN^ogkF:jOklLhl95E=,7T6*5wBCEt%W6L3D}coci9|0Ac/$o3,sD7G5bQH)xJ8oirJ#iwv$)g[lgP=IL6gIeFm4wc~$kd,T@FFA:x:,z+k:l*[Yo!H*bW]*O1DZqtOP#,2]=KQteL$hH)YMr+:Jm*Ya7RTX!mQqQ)9*Y}./SLqm~)p3uvV+RWmf)S!Ce8z7(Kaq]q}=pkoE2Hi6iOjpfzhYnlAX,5cm]p:DVVyB7-#7b~5M^bgK+Y,gOxE.[YS0)doh^}LsVTd^IRx*Vvn90Q}w}27phUbEH2aqzfnd/~%amT9Q!*/1:Yudr=vQ|gexqsG$6YLD=1CdT*Ywq=PF@a]8-tSyYk2MjF+OP@Zl1gU~N%N#RV{*|lfWpXJ5kBc..2D]K(|@UYGow#;9VgM,nFs$YyQ%K[Roa4oOkEe,^zCX+L$L6m@}cAPXS.FOy6]2q*WCw~vO916+Y3SlXefHsdQwps/d8FUQnG^QFUuF^ntfQ0A[Y*EfpeDxE~CH*3Xlw@H+7K07MKY(7tzUp45pgz73!h0T0o/h!K2W|=/*T$[~aGQJR^9@Nc(PV,r){!^7Ahl{7-$m72Y-pAKJL~Ju)p64z|-==}.)28E6J]M0jTM9HC^sMIR%tX]HVaPA$Y,.Htue^17;)k~Gk1srRW1qrI=K;8fNf-UgV*^@mvnw*O8%9K#r2.g@2RJU/hiEmscH.efk.,;8RI{XeP[jT2K+jAN{5Wiwngcp~aO{G7k,E{I41IyYP8l2(SQQPRnKPHM^!by9yJ26RGl#opuXg#!=P6S4*kG24)C].VCA5(^eD6.x6vpuX*:$jBj.,g3KQIc+:@M8e2g%I]hJXk6sfz3#;7Ybf5fOK@W#-6T*r4h(Z+fo]wVN=VPjD7xa;5]Le3hBHH//2|BP2H=eA[b^UYKZC1X-t1RV.J:1v[w1.}oP@l0dTdEU0^!m:#Tr^b$DS=G%YQv5^gfz]x}JfjOuN+j)K;]Thf.PwB.Iv6(GsVQ2iN%6vyv0JBkQ#p^rkFQ/[ajJSc3x}D8Az|LXv;!M:p)!YX$.:.b^d;0WtNqw{g:Qrg*r1mrxxFqod~V:}4(3db0{~w#JFjq^+h.Z;.bsOuk#P0bt1Wf7iERHSZ8;qxFLTo4NS+G79Y[A;lIWV-%]i-OM[Ug6MJ$if.OAS.7f)+!8JaRE}9U+@7noj%Y+44C,/Y+FY4!A2GCmSo.PPUpncU;fnJJbt(sxw|mkw$p(=N6OS]$t2.)Hf[rtPHNmHi-3/n2Nq,z~UhM.|xC/oC7Zj.U04EqGj(TWn*dIQNdf5|@NKb*4:q74jiROLNFd,98@BLR=%qRK{CZld+Ci){-5s,LU@9cMBLF0l#,jJTcw{JGbi~Bg#A$]e![Q!Ri/z0G)44@B|uebeZ,aVb[gGRDE5YboH|}b~n5RfTk$MxE5KuAwRGOkT1=mEco)!%Q2,ngE8Fb6{!F$N-oHU20,!oU2#i0k;-e;Y5@cumOB=:$Q9|4fE/UUH,,[i^advQ)D4kTFB:1(iS,!IWyjfXyikSVe^k;4+[^^{zN|Yx93}#cXZ/$rv!W%V;NqO1%oJSZLko04pcs@Gr[}VC;YH6A7tdF#H3pSOYP09RKSUb,zMU]zFdF-]3L+#p[EY67gIiSsl5Tc.w1syC6boTtQ{jkm)Bp!17rx1xE)%O[uKs*~2+H+AadUDMwl.A:l^cp$X2MERkJZd:^hRC6Wmzo44itj|]R]X8k,7($.tkdK^G5KW5@8B#Un63embUGsGm2@gNG%ni71OfZwHDuAF*G/96.[(~UCw=)c+TfNFS!Ey$u5HuQUuTIdx$ZV=BvdR7ij;EpN}D-QyrZCKB@bQX~G+]TcZ{nRVByOAY*aA@4KX017y%(XW~vKC4Duxx$9Cm/~xUtVriMI]{9!j0A~$0Y*V:.^fmh=r$fl1Ek!5uxP~+Ngyex4L]ibqyJ:=#QbI(g|n^Yee:+iX;twt$WU=tcuw#sPJY:Tm1!7{6]TO!5l5~[w-vWjj8gD|5xpl[bQsg*)foAeN~mcDi)6yR^B0{2,50+T}WKus.+$DHDEV{%QS~%xXB09BaFR7GM!DYB8:);y@KxhowKcR[@p:rZw|B9oKFm*Hd-b*ZSP|D;JsXPnHfJP5TQK9H%D]PamHb5t(06nd.rE7W6;sPa/$w(t]kt|;89:4O,LN02M@WA9(-A8Rq/p;a9XLXqlF4uX!tPH,BaQKchmCO6:7AU5q6S#mu992/E5pp*U$6M06y]$)DBz|NC@eklh15EEamoJ;M7p-p}!$RF$TUI4c0]|P7K}ds/uRach+3|A-}H1%qfOdCa^QXLJee0clX$4vFK:VsTIxCDm3{r)r~T]UR5Y81Yev|C~VSFv2==A,E55=jOwryT.7;VO!F))/bNp-CH9Y)Q;sn+x(q1#Wr!A-U4TG5YXpB~iyb;+%fok!SjUx94Osxp.RAm760~V(FN7]J|~mzJ5J2%+PQja0I(70WBNa]jr6M4290pkvtcnSMlIV.^IE:7yKDS)(8nl^yRy!K@N@qI,luKvJ]fgbX#ZO/zc+a^pM/62eElB~9tmE^DBDJ7^qu:DTp5a0LPd,8==7jW|-/)qTYFJ3*6xPpsbur2ycihTp0.gy6qBc#TyW{-2fsW0k)U4e8qx/TqX3=YlcR%{eCNJ3^gL^jV(/;PLf]zG(bMq6]18I6KbYRTE]hj;szAFqO.o)h.Hvcafd3QYW{sc{@gB4dz6vZONlxU2BjH.z5sF0nzfv;l]2BTLH6IApEZK3RjL89Ja67H[db1%}nedJ$ungd/zO;$1E(M{-0@Xt(,851G@a^f0r4g2w(s96N0JSs]1RVyxM.#7EWLYvT)YN1h,=FXA{2F{.fUv]*/gVe6ooU38oIN3c]UpItR!-}CjMOGiUf%vHMv$tt@bm9/q09cfqA0$W%YGqw2%*h3jx|N66l{R^@(6QdCIJ#PmO^cP{1A+U)U)sZl)29!w8L1Yp5gBZNjX-7xBklu;U{)%}:B5K]C)JjI3.qFo4iKV,.9q,niTh+rQco}C-N-cMz56!+PYae(PZ@-UoT9q@-HJ,1+k-((i2Im:RVMn1NFGFT3h,,+Ml-,sPSaV0*P]A+5Iw#uD[fAKf.n$.0rQ;2jT*5*=N-FG;-[G^f^B:izbd)%JIsH~9q[^MscN0B9-|$:4;!x#rd}Ad3h:DdYRkx/P}7(LC3lpC$FgRx1TspBh;Bp-@gJEBFaBDGz~GD;^@}cGf0l.;EHQ!vBPsNREu};r9]TxWA]=ALBV,1l,4D)bASsXUpRr7cV=(;dSMU9w2g=BG-RQ$X@iQt*i#KDFMhkD7HhrI|#5.=:Q(cCbY3f9)WzWQg!I0hlMbf!1LzsGFi$.gA)n*EdtuG%U@5*e]DrVs3|Ymgf9yu:|o3wvXKub-FTRb83*$=ABfxR.JP!gJVklGW+K{56BKGp,+-RbLIwG7CdY1rC9|.wi{7diV2{onPZ+M8pZJ8{+GV.9]7fmbT7o^kfKM-1)%8.t3PYO|Rbg#xKN]{t=Zbw*sOX1(qKH^m-iQ3cy2zVLk|RS1xJ@J.:Es)D2]J@,;xlxnDL1]ZZ},IX.O/k@)aoJ#Dm/bh#n8a;-LOh!ZiyAv.mrcA$ZxeYK,t}m9+iyJFKGn^bujl8O8h+LNc;sP#VK8Ac#%A^tZpl6:U275,,P|yAZSHr~{k:XKih{9xPSQEkP$#YZ8A!swEKDpim$Sk6aLPv5Zf(pVS:hVc;*HEmhs8yg[mxSDTM^6B$#s(4ApPYK52elV:^tR4/{#nLbo6wOGJqt07-}vv;ej241G|Lpj.8}-f-.)NpmbBr~f{[M~H.xJRFlJ3NcHl17CR6$P7GRLmuIC2jV8%6DZQJ%fu%Jgl(^[{di5hRJ0=vEcZ.IsII@L~vt28Z08uavSkFU,qx@6u{e{nwwPha$mbL{uuH+deM5jKbuH02VjqKoG780fg6kSxu,]o6~dJ[qjj:YF1B22Z|)/3x6P/I5L#e;P8a{]E.t#bV|1!AILkg(lrwoVtBWg2C2fZ]{:!c-pRkIAdWt2VmDl$YY+UEkR~l#k2jXKbZ1!;wH=KDOp1nYFtg-Y7~SozLNv]U/Uf]m}LXes$f:tSZgTx-Z9,2c-Iv[JJnN3F=mOj87ZF$q,=I$HOE{;36R*EjcWnNGNa3qMt^w-]C#cxk:Zq:m#btpr4YxH*].6V4o4P^)mgaDfO#U9:k[0n3H2i:I~,K9,n]}WJ(R],/TS(TQyzy~M5pIKEi6]2Kj~ulkOqG6p.cklOR9qI{gajp9zFr-eO{Y@0d8;vD{JFOE2Om8f,,e,a)bXYOdEt@)WiT4y0pGrwoOgv^(|8L5Gk.|qf]}0#RNH%c{H}g9*Z#.3/=G*BODJwrzf=FlDbAx@sUi{BbfkrXDU{9BAy%I-w5TBv!9JS9w~xcoHNq#kx+oz3!bzrK}Wz2o/YgYKl}n:d(QiQj!]$$-!E8W7C0~86@F:Hi[3]qvL|GdhFGCM/b#/KOu]L|Sy:~H+v:OWuBAkv:di4z(StF00@4liAl/o$,@nb;c:sZ%%X#uV36fe|45|r){.#|0x[MDz#NZcZ(A.sTnGlC}*LkB|uc;:N,advsv87hT%7*OpK+pM/p=NW*CI(L%t@!1clgOcvB;%5+=INiWo0^[Yq*k^N;5ta12VU4|=Oh)jK5icGl.31RNKwC$uHIXv59Dp#ESYLohp9t;uTWgmUn42TzWFx:;nt$*e);~,aG09ap47%2.@uRaI9:2Z9cicpwB};ZNwcRE.f}0$pgLLR+K]g%gk2otB8/$|)T/):%.7Tcdjs5^OEFQ3g^x3UV^hjI!Ozo1=]t67@1n/H3KIZi/eRt0RjwQ0uf.QXJsDiBn3jb^z%QOKuB}5:i^G5gx^Y#DM1Trm4Y2SRQyiDd;.lj^]B.d^=RI]L{ip-Nwwu![mSiqTbUFI:;4.@($l]JlK]B*E[eF3+uTGwS4CMod@t2X^4(UX+h,U3fW+x!4q3aK~j6/axhp0:$ibeUCQm+W{a/}Tdshb{OkZ{gse8y0%VGInB(OtjgEs1l;2z!u2jl1wjv,s}Z)^=}mjuQ:L@GT1Ta@5Z+0{diGM8ixkM1)UYfZ%wB7kSmnIgcDq:zsflzd0tH2w,v1K5}0z{}b5rueTl-w!t(W)|k;yPiNQ0/nJaMjh*#@Y^h!2jD%N2Hz/s-aTZCR[t@5+]J^p,%G~vsNHu}xm1T2w]8(o!;jWNhzCDk4Mx3NjL2tjpP6+HLh)lEY(jFcU4EPCYxN7XpMvtzCKQq4o@IBg:N4pm0R74GXS.dvKP,MBdOS%/s#35A%VxdbP/$ncRnJfTF!kWXgt[~{UyM!B#2%bz@VPTa=+S4R:F@5DMnPnH:+9i@}x/B|M!1w,VVa^eN^jHcJi}pZR@AGXH/XT0;liwYG:n7t%-bY*#h@H~|TjNB29n$STJLUEob0NzV-hccNY5iPDS-87x!UD4K3(O+Ja*4P;0Mp/%otgC6Mq{r1QN}jDC*k({XQGp6/m;.QSnWeKQ;:t)xy~v3MR[+g-B{N3hvmrYSX~44aFTd6VWSeD/(,O#m(gL+I4Bx~kIm4(^fCHr)~enRDm5b,=2(2JAf5TXcq(dL;N/JU$IyEOE|,g[f-v{u{5#eInsSy97KV03%,R.q,Op:h4gukSa2*!Muy[[3/5mwv^n#0$BQm[et:|joPExMF$zq!aC3[gzBF*#-Ay3YhU,%!oaq^xrhkIB:L$8~mdxIakoRC0oQm7^St[8HkM*,A|:/{DDd-^lRbwU9,rO}1NliR--g0(qA3sFZV%v0@vP3N}bx81pF$KY9IN)/%s/Z#rdx}Xka,X,0;a%VVVsWj;hH+Y}}OhlsgrLICKzT~aHmRGfKe+ql$p;euU7(e1M]7O91$zatE6v=D280{2PSm3jINli5b+t@ZnE3tWDw($MS5GnT5p:vM,*bfjzEg@)lVoEBD^~C|J{-#31+Mzh8Y14MPb7}CUyL(x|6dSYXN]bj){xfO9.{u=MM!b*lG$y-OZpR*PN$hX2IAL%adaq4bK7$/o#*Ag!TFlaKXgpA3mf~3nE}zE8f=yMT]M0)SJj#r~W+eniCWk7IhGU8jhYu+{9A+u5)^M9Za*hJAF5:$YkB(Ry4=[Sd9yZ}QU.2]DT[U60B~@,d(pWzNp=!#YkCQu~@^*P:y3SlWIzbKI3WQvQ-riXn6L%#h47YnpnJoz,RR$3RbsnUJH1g7pDJ!#]H7#I58BG%o,j!sHweMp4/)Q)M*suFc)tFZcEceC}pyLx]n@/gK5w-k[r;{~*orxiXqS!M;Mu264;;B7]**7w:LapZyP@QOR+nM93NM@tVbI{l(rzB0%.V~[V]dEe7zFyk8IO0lJM:7fkwl0bBxL!-JTO65Ww.Ha(gHeM=T!I3;7XA67A4e$#!,bSvsf}oVC@+xU5%cuZ4kVDTc(Q50*8[2q3p@XNYWsi@hCXiv(l{Nc3I)aWnw4X[v2S=VI(c6$()zDe3pW}fp4{(*iAb/Lxx5l5lN3AiBn3!HbvzS@uYGiUz;^D}qzZfp88X|4RG}ICJ+#xf6f!QJj!em0NCi=0%n[#$*hSG5Lv^-[r)nf/uDFTJ9*;F;gwmKekla@M{-NW)P[t^2ehvC(HLb#75~JhD+%*jpD#+vINm}kIBPup8*1LGU*s~%VSj^J^%=]=Oc9I#N94cO*],b;L$y|cM/t]^!+{Of/V~BMhdfmaOB/S+Ho.AtU#U{~c-2^/6)RjtvdXvSd:8XQHpx!2(hLySJYQ72*L6sW(L*LrDfK$N:R:^/zf/w[IK)u/Usbj+0P1Db%ou1t,N4!#oIWyYg8!!7SvV%T|o0awkfq-ht#M;+(rtdw4#/hE[N]NdUI3C.a2baILg+lpJ.vMMTRft00po,/RF})dyP=(odI]ERtD+GG3dnFHoUiM]I$d9,go#;2d24$z07EkSP)d@*lu2|P0k{8h(DHY}a1LQ~gYL|pQ)-D,T/k#hmyNXWwIp|@*cq,8n,GKh21A)ARO!M[6-d[Bh#E{ml%+LE$nQTSt=I.FXnM[NHc:SpP*{UTVDE7UynS5rd=I3=Smuf7@c]ENLexC,n@9gU7c(rOFa!Bv$Np91-gzB-Hah#{{69Niqz61d8.XM#f.{g0RVcy^StzW8)oUGGqNg|79Yfaf5Rv7==(VZw61#+S]UB:eX=k[7W.8UU$0eF*6[ye]^R~}rzc;[3.7eM$N9Sc61Nm%FF8]!S)WW4Ylx(NHI0q[e@odzY|fDU-O5W[ifD}St3*2,rda]EmGcdzLt#MDsdSivrJS@SHxjmt@t3JSJ/8W.F^{c;d7SAKomM=ur7,{qc{Rc)B%CLI!AdG,Fn40PjQcxWiGQc[^80oj]CjMaV{rcwHj62^;-pZvQG3+/J}7ojuq3/HYwei*3EZ={~*M5diF-UG#=Th%KV9#b46#l.$LVqJ$.lWg}h,HzfSW,GC.J*pJl7Hdl;ZaO(pp1X:xaaTb-T|FRjt!m;eJJ!{~4[04B)(D)a9n3ZK[0-G*dbEGlsH,Itl=J}mR,x{RjAn@h^!MfxiTCO9!lyXR1Q*gCMoM|0@:;|~Hh+wYg+7w!0zHZr{dwu0,}%jMBu~D^9AzL|[*@DeZ#w9G+JIM4cp=aoC4L+*o5Y!g)|/6z11Trar=d=b[lB44dICJ0())}Gt(etq[yvUBWQ/%jTnBZLB0GUk*50rcRJjyO/)kZyI8)BTN)}%zICOx3(9%Pet;.kAM]vosY}rakdbPg9XzUbIi0ns~yHMAW0wJ12jNWJ3^~WM!b2WDOzhIQT/mJm{8F*G6B5fm)0/.kt0Oj=WQ$CSGAn/KrqW,C=qzl36^r,PPUNBm}8/Z4nM|$Q~OpybMJZQ~iska+j:$(3Kt~E4Df#gwYKnqq{dtLW)=Hx$sRzj}o*/-bA:}t#=C9PU8V/zPWLWNGIv6+cLK=4j6HB1yc6n{u[jDRPa2n;yqWj+J0QBz6)!DwxTyS2maBl%hU;1yM=k@X(5M@-Ftf:|$#VgUdDzMBy4YsJCXTnG%Ha}M$K!jiymJ~WPX@YturDmp-4=V:PMrM+OC=xo069s+k2Ws9Ar-.*wPj:WlbJ=O.Jm-vzE/UYhFW|WVth-d9{QIR7j(ZZiA9GB*7z(#^KIt|H^52z1:AwexGX|FnnxPY(oUe42l6bOQ1tHOWc7VbayKFI0y[R$$22~1fKi^M83c09+,]l/@iis8X/^oIrC:EvWt(P[1r2ihr*H$uLB+9.RPP#n]KTRys|sE~AMC68|{k4oF^{SsIT:h~]R,*+w,CFBl+d2)q6vuuL/Z!3w[6$G*HjW2G]N@V9Z[)lU$E,AY518]q+cqAjDHx^3.(9bMY/20ll76dTy.ARwJ!2pcW-JQXgcqWGuSsMdFMLTl:TRB2E@o*ijuUfP~L],*@GV%S[plv(!)J3xl%R]v6j]yT=Kh}3=J=xfbeq:::1:#afx0+~T!zl!MlGhu|REHycQ/va:25;!|b9|hfK(MA^Wm+gsFAj!.F=nlgoG(Qy)]+MXJ:)QZhS:j.mrQ(@LBCwQWOv9lGI=:H*]Ke~Iri$AWBwOJJYoFXxOqg8NviNEZz{Jb/3L5%q]FOfsE@Ql+6E0qx#s2YrOxe[W=Icv6=ThP8}iI3P8R0t6elcIyvKJV%6[/bWSm1j^ckaotjPa^6xpd[^b4!ynT#nQ$jYBS456@]l}3uc4g@[H,aK:p9N5QW%:xGSiW}aq6![W0j%r=wjr-L6tL82}#RXf/Wn/ALy3g9w7kP((BJ8!%m[e%GUb{Lag@/;}[Ae1AzDJves|.=fWMYB}F4GrbBZZ@T@Dip0u}})CL/]DuvOF=BtJLatQlIJky*y:qOGY^1X%L69NKXi5u{s%aRR0$9YTxZ+i#}F2)~W}Np3rhW7=)m5zVV6*EQ5kW;I1Vv*uV9(/ziy[Y!fxZ!7)/LWWt;yhGt[rV-;3y*CN6b8^u(Yn|;Frw-sVyM[MU^bOqGJb.U%+z!+TZgY-9ee6wjg(Pc,BZXub~zTB+h.h)WH=}2c2Jv)5J#RA6LtzWbByJGfAXfURVi^M^hdy9Wfb;yc55.cW-e{[E))dNyaI$P}PAyJ,dUm*nvr5deYTO)jEX6n/ds(m)Yj7io%/x#P0er4S6M[Mrk%z@fE#2C~G:t197[hwaCq.i27tGa$J{%IdTa-f.y[u$#Sy$kt7r]k/J8m*+9C0,$DxE!:*#9xQH[h.5)glcd^ZzJ69|m2q|N,/~{cHiom{kHd2)C@QDY}[vCUc-mgX8B9N]LJI+;}z1PY25}^L=Le9@ZNJk=MWt!+HQ5Yokx:{@dOAFT@QfuZBgrn[Q*}}E=-7t{p3]HjZbZ%kMbLoV44#mi:iC%OEpK#-J%4n::G~2Jp3OoUiepw4AdCR8Q9=}(a(t4F8VA,(-+{;9nfYLVu@7-rs#gYu5jy#]7C4X;2;3eVjHJW:^5/6!3|I@L,kt$hS4vcQsv~kzYQFQyaU=z]T$)vxo@nACG06tSn1(E5i[6.O#d!~QPRHgE[awuH4T^73oqCl+%s#.YQU@skOCvKJyk5Z;^2!~fcGdQf;v%[.l6D[0L(DzAkgoOGJqrCP,/|5=Ro[14)^g}c$13j#l]NcZXzNgeT/7Hs^vkXFzOgq/UFHy4M(a2bcjeVGBGktkoh)WFW{Yv=cNV3]9Q%,nwkJ=#rV=pjcrka8czM:,loHy(3gdRf@m#gqG[%~i#moxU:sclKqVQ#=X~g$bR/dacZeI(yHuE[7K)R!Ebs;o$RQ{-;s23v.wI4lA^5A/t}A5I!SUQb73eXl{7ZJFoM8lVe6@!1j5HBwWj+~kfo~+}ZW[p4h1uB^veAW${@Oq8((@swwvIieL{]WxAVgutN{Xf=eBSTnsKGnmoHQrtFTAHm83N6k7yc%tiSq{Iqz/1qS+$1RAq9b1*cGd7*H40C5VIg1{e*tDNfVE|7WJW-82AZ8YMF~YXTX+DYQzCk6fh/V6R}iDvuhr*PAwt+-Ul6K9+%BU1Wi1*{DZ91:zQOJuE5/=[b1Vh%9|#,#(}iTu{]su;GfkGi.VrB9QxDC,PcixM0mt:.I]sG28tjW[d59@lQeIkX6g)TAP}K@q*RT3ifh]UU,TkW%|(b-3#0g|^][6%Q+s:|EYJe+JiBDON=WB]Ss3:O8a^~)LrZJq098UB1k;ew)sTIGY5dz-xLRdiEkR3o3nqjcQTH%zk@L5=mg[Z3p5[q(XiS:5cn9m$v.Nb6%qj{xIF2Z%J/+!kbWuEntX)1xuW8oej]5hUiQEHOVYl[c-YEF-GI,j@]{wlh@{x0i/X;ClpX*69g6|f9mZT=g{|=u[dUL9%5Wo1:cXPWvZcWU2Mb-!W#gl)K9DAS7=.Q5lY{8JNz0kS:MFuS!.!7[SBtt0M+4UB]@S^0OOgEs2k(#IMEG23[^0PP:Xa/Lp3NusRWBwm59ri.AZtisgQH,Ycu));y-19|hYtN9wIz7*Jtu3V=Cu2##[0JRq:b}a5jX}E;G$VEQjJz1,zSh4!#UlZC{Ajvfq8(]0{nqgNxHXxUG@$5:D35JIj3p9*ZZyY6/jj%dT)=bxqGZDX#@vwsofZ)7Mgr]ANg]YHA=jLg,vjAlXk(~,.B:}q!Mwz*iOQ{s6|@Mles6:w[Al,L%{-}d]~V19TGM)*i)~o5wgu4SUCtDps@cQG-PaE0Da$:x1r0F5OPZex%cQzJli}OtGoZeOhgsa$EMF5^sX^d+^74-zD[Qp#BG#p|kij%AV{ig*Lm}6UXn;J#[Wo}OkZdUusGnRV($3%,O,Ku$v%L+W^wPY$AoMKK.zVe^6ANW{YK}G3F/UvFfv.KkghO.cM*Xwmv+81mm,Lu98#=bY4QgIqo@F7w8cr%*EK@=KZZh@1JC*Awrl02RM]O0p.2A^+{;[q-lIk5xw*-G4C.z5b:acqO755UhxY5x!u@JAR5)!fDGW97ABdi-8fv]]Xnu{fR(Xy9;BFS#F,yUJ)i5^,iJMPYqjmzK3|.EYjx^kdZod]tPUpZ,hy|/(aUMhO*[%kL/7);xMlOoE[UW@|@O@QdKFt;|N$0|dJy5|o*%8g)D93l9zkSl^#o*bQZgXIUi!/Z5DjnX:O8kl1{$Gv)rX}7i%/vS)=v.8tc5.)hbH9pY.H]oNy!H%F:+3{[M:G.!zu4=B//Ta61x/2i%@pf313tDbs%idWnrMwC^IT[1{Bw40HX+zM)mH9Go2lto!VsAUIZjEt!vAM/25jDe(GV-sR5-pr^pCl;H+K(AA$:Na=7%1.[RZwd8tV@G5:L;$q)*cQGrVjFopooi%WDpKPi7$TZLU@UmnS{G^rZ;,d58p}kdtIij=AbFQB9Pw{gyFT4a1z7Xy(Ejvh]47p@4fA@{IiX-JsG!,2a14kv/hY$58la]l%{ILyve##2O(19@szca;O:MhS*+(3s{9St.=]#H5s*T3S+{4oJ}/b4P[lbawX7QKZcB#z;A,,JpmrpEIpgfpFvB%81j%TuVM26vn.#z[*-XGGxb0Y#KCdRRyv-pZSekwt9Ea2]q!P@UQsKpava4YZC=W)1%y$Itf.RE4if3ZlzWv;*h}w[zptY3Xu5,|l=9Qv@TL|(Pf7d~7KOPGyC]jCmfp|9/nj%t9j+H7rfw=Ns{N8ub=E8576$Hl:s*]a~FxT-S{h[~/.x]hjU25BAR;rAr+neuR-$5M083|Gv-49A$W]%Jkz{UTyT/s=UU13yaPh0MAUoFZvwT86YUOu@5npxS3WyF6Ye2OP;ap1yQ0]%Bjf^%XQG8h*R]e|BVt%j)!t^C6ZKCiHu{e5([o%7NqH0fi[Z];}W0}5BA*z-OhL4tfKU6bdTPwAP+bbNp{B7i%/1!|jxEn0/*$U#P~:vj:/tGN))Ik)d!dlU94UZkmm7U{h*MA3[yth}uy.637,kOIwxywdZ{8#1k8ohZT+w[8]SOgHx!O*WDPqXiqm1zb@u*MgiZ6{G@(V$Ye@!9{Nk4FbBPpN2oIVN^,{YiY^hg9}j^Ke*8OfJzXNb:]Z~(Xa*S6i(RM32d5Kzyzx;YY.trVc*z[h8b]m2xyfK/rBwtldkzTC9k~O/G+18r{1DdYS7(-,zNi]S1zwza,|BcDIi:-Q/Ry]R1b/3pw4K}Os4R4X5t$TP:={X9YQRg71.OEEQ]|XefK}=Ez]gJX9*ESE=P-61,rF%h1+w$ICW^1q/hfPgfbgE0FbSK@Y3HRt,pV+PdirOw%g})s0=DpoRqrI;Rg7Suw(|ZN%1eP*sF|mRd.M6y6|62XXuPBuR^xkEsyAEovoHdGlt.$Mj3v:N^OY5KC23a=G;eITc![pOOy8jlB0D|Y(=Z(oDg%yxDnu7^a4bRidB^@QQRpTpLFH#ukmDq{6I!2r{CJh!g7jtKL)j4o)Y#H)fofTSil:AlL2|.4Ei1V86fiQmF*,E1@En{Ne3NK2J5n4^-pO0W(7Gc4G[]BegSmx*1[D$-U:j+iyC=n.WFx2@x@c-ifwXf[pI%z@QpsP^}iUeCfbYYmC]j%qw2X5G~X}%oXk!wddh!uI9iH9/oVE]eO^.9xTFvy,w6R-Vx;V5s^%ou=mmC~{Ow#/eQ8d%mM.zS=wh]GHF;$vh2M3%Zm^JdOtG;Ae.ca)KPYRY,)K4UT)lP9V!Fk;{Z-qT**2p.$Nh.T4v/4}D{txg9P@N9V{*}W:IsG.SNzW1]R#U([G~Q9U!3f-VrJUqCKlmy^(P]kfFHhX=aJx,qx7]9!kDIhe*!c0KAn7,KZ4iF,$q7Ffs^!QxfQ4m[no7MK^~NbmK5u$tq9*ht2Mnf,rEt,[p]-kB~z|a,sO~aO24[Yy$Yis4zSy,My$[hyp!AskT/R-l%GlP4LIDUD4F0f9@!7q-TrkH.oOxyTVbt-k(R;izTGUKCksmQOoYNe-jbVR2ssL#XbD@BQDC)pTt!^%zq7k/hQGO*3Lr3xM;.qjHbIW~E4XSPgJ}XCNlI{PJ+XwP!+{y@QtbKHdZWI2,HeXsFKNXxOehkcb7$5klM*PA!,8PwzV*YxKo%g38SY]5CA7xR7w3GjlUjmn8c)ZYeUu)cY}%E~8*X),(h[{M4b$88P3(aSEV({Z!rNc7AKLuS@2Wb]Z!#suVQw0UC2AwIyN7QW#/lyBJ}MJIMCg9De8[^@j2$}6amd5ks]G98tLk@nuay38EOioG^W7[@:uN#voM]te8Be.S-h;x~57(^xe}6wKhtN#]ZG)#V]}@8w5E!wKOnqgyu0xogm5+6LeW~;(ehdd-J92gcOWcJa(J*lsHlG5K9CZzKCOcGpqH#Zx*|EoRxEbx^NmpfX+4lQ]Un~]IW[MeQ[O$}O4P}Yv(SQZDF)VS*-nF0AB:Gl*7A.!k*uQ:ShrUHJx[7cbi8Sgp{+j+mnWKNDgGclHS*v,.aj]LA65k1}(sF@tB27fSX#FYRfg]ym;JnM|m|8$h=;Q18^8GZUoSs/tj-ykDXa4cZ)ZIps^2imiW1g+UXGgM,-GkL!bCif:i-=+~1UW,x#YCPZy,ER3ikV,pC,oyBGTp54Eh#K~]{7TC@nt8D70B)I/QPlJlsFf.x{B8ujPT$hvp6v(I+!HGlGU^YDC(eYjCdmDln$7NmBTh.)bTd0qCraRZ]$;/2GtQ.gQk0#jfP-Zx(7c$G2%Zcd176jL*nAU$5N1J,Xymkgv8-NHTzW,J7vjp@s]AL5aCVDjKKgb]Rd;X7duSq82x%b8-|1{Lu6)E/lE[B032]$hEX|n1=RsY)NK7oY)hO.mXNVfJqPT9=Dt7[xp2UM@o*KaoizSoT!@AF)WsKD#V!!8-x-B(G$cagjb,8cS0aT*OA]#Kdmd7:v@0C3xG%|]oin0%Cr3pEbR/;T]gw@0tGi%,*JKr$vh*3M]y]r7^mf/FQO+FFxb=-JNFusDo7ATy:/~0x.{qnQ2C4]}qMU-Z^=b2xbcGxQ5Ze,Ik13vnN.B}y*5A{/iuKox$vDZF*x#;2Ym!].)-LpIJc8MJ]j[M(#yox;gK$47tx+Pu+S5sYB01w,9%V}qdhs+zwf%GK5[x*]=dwe07PI*IOQ*(g61^T{uZ.(fP1V7g38nn0-x#b#o*qLg+5(x}%jxCJt}/V-.3g]!5ZsYg7}/e7CZ*Bk$T!iqwX;EM7$jQP78+QP]RGutEB;~bEh@dET%A|;ZZ]AOUkyVr/gKK/=SIBe=w/]bnPu/pzn4)^-;C#yv|---VIVVI5$rP.1Uw}E=0xqt;YRo@z3,wiGNL|RoMMJ!GzRYpelH@e/0^|n:EfGDP5R68!CJ%0%P24c14ftWIWkC333]7XsJ1NdGN@TyrOTAFx^;OSk7UK%Ityq9-kzsDu^WWN=AgAp.KSS/3ZG,/SwIe/6+5hPtYFzy9F%ARU$Hb6ZM,[MdQ!,r;2DIb/@n7ReAPXk{1=Rc.6)W9+#vQ7.HsekB.PfPzq,%N=,~WG!;OC-QD0H@G)8sWdK8i8m:1ePy27]};rR8)aAvF2n)1QmNh^c95Cx:g%I1qraSP{qOz|vn-/MtDbrU|V6QpEv3d}T|E;fcj=v[!H.t4|;0(0guPL51p)^6L/s%;(.vB{(P%l8(z9q%e:@j-e+S/7UefqG|N5kK68.oJ@$J[ni5M6:pLmvXQ1Q0=S)sai.ca$6X92mQY%axRO)rI^WSKeyXh{LUb{]MwAXtrW;8Cws)rDBwg6efik$Q*F1r8|DU!,J0i0qnA@j).%ez(jSVdHT+}t2t#GQGsN*]*l(eH!PKcxK]XmAVPyjShj7kAbKTsO):m3V-fwXoX-18Eq|w|MV@ApESKzYoKr9+(FFjjMRh)4)GLsz)NEF%KcMY;-8epJqLyfksM@^Jl$$8{@Z/Inhf7GDId/x0d6S]#wd@61F@Au|@Q*:GEUXnm+Jc0$wdEuCeZ+DSQ-aI5[d[s![VC5m*$wdE@6eY*.#2BRd-YhezheaHL[Sk=UJMRTf4DR^vV#57v=,Iy4csU/HgLk1FEbII:RwFd5e{)k4B5w%;{;=b|Svk3qIRASlw#!IPLHaLtae1$7IPPFjc=oV^IXYo%m4o2}60X^),8)5K]e/]HyEHHlaIz/0DZSwz:PVvNr6JQ9LOJqE!3tqcR=RmMZ~1A8DW8CSsMKQ:stpLJuxZ/8K=}M+y}/J)8lyj|FEu@mggDRh5$3@-0fg9i-j6|W+e;oGZ@!5)k0,~JN|qS|1tU6zQn{O;XKx%1dvOFk3r3MXqrnwXDFO;EzB%kIy[#[|S~^IDWu1e6[e$(2[0KUnlB+GF-zNfN9e!u;Eos|5+8/}lFDafaDn~}+{%9K=XR~n5g[0X.eb8fclxVoDlJL(bgvRX+li^lW1c]B0e8+:|oQ-qhA8wv.ap!7ylg|qzSZQ$HcApo6l!3tiHZ{91Mq|DC5yY-b[G@En0.D203rTI%urpHzgw{FA-n:BmIn5nO7FyT:][:|}V6|C,M80+3yUVzl,R,Pg%|}3m--jCiv=C|0v!K|GUtSXEl8OGe+7;*{lDvH!ge]lbcoECoAbFp!6Q%^(#4.:Vbai=%Ou+GpK.qzztE|V1$~%[HAIS|(I}(p@0E},mcP{Ds#F+bh80]LTADw#ZV|UtX:m}T-{Q%TcSKjXQb|U3wzQ^}}syVs8zij/}hX5PO*:gB~m~UggbSLO2oM*GZNgsnYeJ8dk6JN@Wi(:)ZT+AiQz=%XJr8|o5tPx/VI6.d5[WMLH==:2r1^ydSsuGYg1br0ESNxdn3kkX)dL*$#E]p..bIB@RV9:vPOIx2lp7mR7iJUn!YzSwAj=G-8HLNB-iu[#!JX8qV#QOoRPF%5,p;VZ5G[eQNgW@:,9{xo6=sN()oCe,^,Hgg~2o|yj:p!xa%qpdp(kwF(Ti1[n4rkLB$oxA2a2UusxFzN{v5miu+xM$w!.nr$v1|]}JoeIti@X0KM;.}eB1!gGWp7lY6}KhxUjX;6O[]P]{ou*{9EvNTBThY!3@)dxXDv4d81lmsapMQDKUHI~VOUkoVg^i*PZD^9]#b/lG9MYm)wMjJnCA:fV!seT8%c-nkF![U1k8/97B)VaRx,cm:z(^Yo-2TBIEa=QjG,n7e]eelwCv1DeM$1^zT-!MotpOeQnS.bg0dBqYZfvy8|U*i]Q]nRv}G|*#dBB$[PI}*y6(u9uZ-~Iat[o9=}4Bn@QyQ@9;wg4x;QW:FtwOKPqQipB+j^nsUrP%Zq3P6Jso}}Efv9lneWDm7h9]OBhwQo2=b;YGdy1Izvz5DjO8X-YJd8t{b1oA+4~@P{h;g@X9NZjK}G+(,aIo@(T2Nk5$Y~0JGk^(E5%DR.1=r}Ma$^Y)rX{0g%MEvp#{/)ha2c)Kv^{E)Y9*s]dQvE4@aWCuGXR^c.kss[|sZ3-plgv2~ovjVw13Pk%ZYeO}k]q*~XL6j8UI*9O[kF*SxwZ0pdVHVrx}+t(jliGb@=-d8-5DG-mmfy-Deh07xcLttVqt.s/dltevUUZ~V2htR/WN^.7,TD($GW8EE4u%v-V^#O*;M7;~uK20APWBx|poKJ419o*LHcu9.p9XMA{aqD;#ksl:boxILHT/!OWrEzfX%CSeU{pux]$mK}TjPA@q|n~*x-kP%7e.Tv6nfreRbnGeKbJXD(kCW;2B|25eS5B1B8GksnMuucGaT.^*z{175!UlXF,^saNAYCQEV+j;nII*Q/7TWm;IDvPFpGeI[pP*iJA0)HT7$C260+#Ku$viXHLKaUb^C-W,iEfM.P7A8SEh%g*DZ+iY/uw=VvzPBa]LBk!,]ul4m%$4]Ka1fj)hUl(t!P}H!lES1iDZG$Bm,em9|$V]NS-qZ0:$pi5r2ZG2H4*|mu#E,o@khOw,~MBdgtx,PZF24gf9DX2[@kBorq#^MDaF+t,$O!]j3xbhn}mO)]!Q@WDMQAP^z]Y{.o;72ua0L(.;Y77Suh2O.I9[jV4Xx7Q]+p#N7p$p22.)ti;1snVEn)PUCSO)q/bP{*z.+*W~YOlr=v=0=N9K/rbTlv^M$7.Ce%ksBy4)^Pym%Ket=G!ODxFNQc)A{d}.6t8jVOdt%*gBRiv(CVVk()WQ6+PTcH~*ET~uvU76Bt1ZitM8T:9w,X]uLRSMpgsVg-.1u=Qujk-8kwmKHq/u2z8^[7fr;8nof2sqQhLM7:exBVA/XI1mou5NWsNH(EM:6NCS{QK=uw1=oGUA0cErkgvVEqKA$#6W,N0|hRc3#pmO10b#c=Gr9*RT.bjCI$AvD.{q-hRmTRY[OWuYZEmuK3%Q]h26}{D7^Gakx~a!lyVZJCA%aM(meCpvw4vH]E5,Ua-i[uf([WGnjzya.TF.a)+4N:@2PrYdV7}kI:~K@]jx5bc]Q@9++V-OQb7]I0d5*yC%52ln+z=6VUQ4WfqpV*z:95}#Dx.XK9]~%bl$V]p!YRlwL/SRDm@e$(LuH6KD7OT8wHv=-,XmsbIF8epzn@7|kivXxUEF0mtCVjF3GOEpGHrvG*ZL9aXoni9WEfOSHgo2NW91KR*lXIOVBl4pglljXR51)g4HS+P3K2u]7$4LP^m#i%pQ6[^e0ODA$pT*]!j4@Lp,IrNWb[8BnI^br7Jt+(Fk4Xc{EmY!5vaQob],:q0fvq/^3A~ju20R-Q$V2|jCJcn-Q+@XVhyadc,93P.@:r!3=Kw7n5xFY[9k9aqOY;G;o1%k!J9,D~cXXlCK|q%8P%*:5HlsGL1[D7NTusUsZkkV|PsnIGP53oz;z.=]YSWd00|A)Gjy6Bc,Urn{aBQ89,-wU5n3lKp]uROG2{6;bI)cbi6@D^PMqj8lNqi.LHP{DlT+*Z46k:HRXfppfh]WZ2QD!#y}~Q]Km!tYTz$w6;@lmA~zz[=h$QzPLw16aMb{[[TptwjTK+Hr7G*~[a=]Br$b98V@t+-].Ukr!p)9PQ$O-/A2PYql=(T:Dstrb-O~KP]$u)DN=sJuS58dRa+.FvW085W4R5B$pE$bNb$L^bnDX@)E$lgn-+t)h),RU{3::,:5AMHZ)fZmdV:EY5L)ywiY5+VpC/^%;,dL#y)(9(gDc1Mgm0{$wW1tk7F[tNdZAn5Xaiq)T{C~[%1Bbk1iN=qA=ycSB]mvrI|IWQ;=bfEtVJf-K@tM$kRgTLfM.dh4WPUf,mbobGj5NGWI{DDMo^@[8nWWG,Y;)H43Y9yqo]SnoDNJf%!$Hju^#(soPWfTD2pI59CQ*=iM*6DoX8y/1at)gO5DnDO2wa^PcWnNR9;l[Yh3bq7izFW*#s)JVEO%YQ:uz-n-e6}WcP[baMvRpLzi|7F!Ya7P5)*Rd7Ue]g%Ey;*G.LP]z6eniV0r8actf{7o8%b,P9LwQ=gV!9Fz}^RGVK^N/OUrX.opAL(9c[!izt91NC@CB.;=,A9ltbr1h|$ui.MZ[!L*T|2W!S9R*ydW{s^X=q,:TwgT#Mr:PJhJEC.o6B6p%rk)DTU7iL#^zl;0ggEgrE9qilg0lt1m,nBox7o-YB0+tIq0}g/Ji+.M9K3Ibd:6)|C;33rDxJ/)a:VT{H07/z,g;xH8FTN)BtIP[40@4:r!=6{c@E#kE$N]g$!W.A$Y=E7oAhYoSg=L5Oxb}#i7vlN+S=pa=9QGo8=/*J,Mj3E1dj*$vZ~DM6#%%:K{lhhHHpSEIb~co)wE)V98bZC,@SONtUZmGQovn=pk}p8V$8Qpkj-cH/2.|221#,Nbs+S65#Q-}%c)UCgNP(^/SRa75wJ^j17mMGkv-.G{ZCTAnW+pobX=/5o51af+rPbY508(/J1.-g/8l59s=5oPL6$})BI[od8C#NPVel~|UWo{0!ydAdZQf(,hdPqz4;LhC#kg1:6,Z!+EX+2Y)F6F$dIf~@Sgm)X.-i,6D:pt0lny(w~+(oD*uT[D~WySrFfbRbjDQ@jBY|iHAt+dBjy9w;W5HuC+/xE!6+H^1mj=CT!Z{X2tEpI~]+/1O|SgG}TRiH!I#~:1[*HJcj^Kr/S5HspAKlt+EE~VrC6b++3,XGC@rAhs,^+@,E=*rIw@Qc-}@r00X%AMvj]nzw~[Lyk,^W0k.nUpg4S=][^-3Smrw*pOVmK..h)y*u8%:$T+yP.4p0qQ7=Gz21tOeEP=tv*LakU],o16^]e]$:|0t}FjntJGeJiH49}r=:%9uwRZR-LFYo(g^Z!vBFwj]sVc+[VGhO+10fAZ|dwkskwI*mU$fu!7t@ZX239*DF,YZAfxKQP5wZ~7Qg($u,rTc%3N.Zu%!E-Aw|T*vAcd0f}CH]^7f8%b+zm,5v1#1Y%pY9oPsyZC8[q#.(:xXE$o+^7jP(rm+ltrbyj+qXm,^L,7j7L0N7cMOd17X;Wt{@mYz1T3l%i7(2jXUd/h^|NtPjGGm5c%K],B+j$!8V%2WxBy1R8F[aPSZa5^c-OA@Z|2bPSfT-M;R/Yg+3B,hQiCHH,xWgQrz+Ol1XNTGx5d)2*MoBfxzqM)^OxwUa)OzO$p!Ge{rt~!M+3swYws6K:%WJ4bIx/+1sW7U+=3H=q+l2+m){Hy]Y:5us}=DOD8Xjnxglw+DFpeM$rnAG-|V.Mnd8^S|/.m$EHN)t{4oM}6rx6WnmeLOax40SKs%JxH.wx[VaJ~EiAK6N%Xq=!BL0J!Y;vSK*kh[|S.Oz5g(fkC0UZV4]MzPJ^p(PhRrf2d-9%K%FJEes2m#tK93aT@t02p;j47BF4G=Hp*BmndU|.X/|P)~W$Jm||1@Hz^pt7h^CasXF:Ve[94m)2bQ,M:Htz8C.llOPkULXP*VWz7/z+.uWKTtBx75..{s)niX7-:|azJ0[(,:bhO]bI+X1!WJnmrLwDHQdLC}J1V@oRFka:AgMjn^(cN[XaaxAl7zs7Qg5VQWU,iR#;0}1[2C~-E/u}rCP}|bPobMJrC@p),,hTzpx+ESN:dGF:1$WW24k0N+)m4znUq-fT{XUN0U/7hMx#2TRm{7H-CTjP-#v;3^a%D[y[@pX%l~Whg)O*(l!,X=;syuMxLURlHE[0PqgAh3m{L(/)VGp[ASo2|k!.([8#0wS%AyJTJU()7;oE=EC1Uwd-@SRz=Iw)^)/)*h[IY49*Z.*+q=(0U7KPsm/qW@lGHjhFkzZ@K^KIYC3=bwc8cIqMHE]ywH4!2yoQ}.qPj8(ybsGT:mD7uDpTU9~Qi|o+Jwkrt-NWjkc#rMQxjQJ19V=jJByY4:kEy[r8BN9GBu,*SGm+Yh%{C{DQ-n1oUgsGwzZyGnUx,Accu.8XTo(2Fb1Dup)Sf)tjxo@~(/;qMgZ}AXtP6a=z(.k6P,Y/xhrtcQwD5}Iy=crUo]=)p#TabtKN(i(JQV~}G/hfyZ@Ge3H.WcgC$qJDip9.QlE.D05zaqy4bo@8v-o[u=+k8SSm4{eBDnBs]-@MeAQ-mFsrff=8G5}zFBsqDV=+8e:oO1cZ*!LJUn4g,9O4tE66b.)qAbz,qn1^lp3;q:OUHb%8zLzeyAqV7Pv2kDL=nXH=J5Fl2;qKz!Gp9]TsRGeZ@6Q))Y/C#QBBTt^pj}+[B:*Q,WzK@}0Qw|nU*Oylh}N@Fm%t{Id]RWVC9~t1KBs[YVI+YW1.iSN3=vNv:fsVdQnT[APY8I7u/NziN7(;eG-t|B7,=Y2i5F.=]7!Del3)O//nRM$74j*WfV7EfaFo{1!]FU^OHzsLuY.3BF1O5YRYLfgS(Vn8Tg$S1)HJ+IeuS6}{kAZfj#d2iH%v;Ww[xU/$npY/$kZf=IOz2:z{)wBcuk.JPn3%lNrgWsXK35N)=Y}eS[qj}Fd42@7sj{[h{{iBJq+Se]~-WpH[[p=Uu.ALVgyv.TKi8ZB*xWum:cVxn,w#!Hze)+Pl$sEG2NRG+!XixZAUV)WL#$#t|kS.n,yD|,wQXkXTPNxqDKs81Yn(M[i2T[+RDEMtbx=4Q(MHKR,CRKy6$d|V#)kBhHlD.BR=33J8)3FqJF2px$sAHIb|=Hr^5^SZLoD!Jnyu{QC=nJ.~A=ylGd7Swso:.=}c@wY)esd)vlSLq/yv%,I~3swSPjuyiYcM@$L;KhO=RNc[S1$P$;GaeG]!B+fPR-V6Wn0gaa*MTJ,t;2dL*589+goQA}2U2ivU^uO%B+yi[0txF7-xAn|VtV|olh58OJsPA[qa!9BR+2fB]u1P4rfUrH6B$3+*7GACFzriAB]ZN=Y]OutmgtDJ[t%mCRjWLd*y0qoEjS0CnH8~y9B!Zz84nYKN^0jfQd4m%f=r$-+pk;~RXZ,fv:oIE1YxGY+RZ.${SR%sHvvn:KCaqMNbh-)Ckc.gsieJMTuce4E[L.@X)(AVlROiO}ESwvq;+.T=nE@,MCGX;r!*@v;+AVX16T|bD/Zr;vUuDPBYVh|hED@]S6ZxZzU1YV}G$%(-2@wc^-Ue!4Z.LM|K1zmbFg:Me41j1yuCW4^8Aer!RV)@uKxHTgj$/Io%kB|10]RZkQ07B]PpqEp:jLwLauqJw6s9=psKOR1#JNcBBy[@PYgni-ui~mnE6;vvY+([X4kYW*|3ALG],ZzuC./Usl$B%.gmXKQjwtSj5-8-e!*u*.nc;{K]+yV[ZY=i7aA1CP(7+@%I@,DLYyvdrNl*89.f0^#utX-/oqDD%M[+nYQiQul;tzG9znbZK)HR]2}E+lY,o)sZ8MS!jytYy*$m0{+UZ:O9d3l3:(*7Wg;m4Zru1IQw+9zRup]12m$MG82bYd:4chMkiuS19^aj:u(h$)$U@{-[52G++oQo|}i/jDh#aCZ#j;v;9r6@ky*$(.Onet$[75+^K32*HuQ|Sdd/A@n)K{8;7E;Lh#fYJuktTMO4!r,0~g;jVtqJ6K/Oz:30L,wLt9m.n^qf)Bb#~w8CG]Atp/GX!DgGI{hb5lF/5e=2vo-P0x8bwZgSp]UBWFHq|#YEBa1T8^uPLeYPoUsL9CT0yt$9;65$7R92la*45m5v08x|Qp6w!rhb$OKz1$-Rb^FZl7XV}v*urM)DQ]S^yKnRQkbpsU#EfK3I/k,FpY{ySitE,M!t,Tb6p~]^gW0)M-Jul1Mnmw7jP4Sg5/@XW*{w0RzTC^e@1!mqdy^*Ww#t*h,|,(wHoi,i!Cy{TL%fTpqUiZh)H.G*8^5atm4nNi7w/tL)09^yJOcR0!8Wci.v32NakM|C$zQw,3d#TAuqN{#v**7ykg,E#q|*v%1mVVmUW8a!pF-}Je%7y7@mm%tnMEsWOzu~Zr~QY5Fipy8qjaaK8=!1jl]WUE1YoH%g2:C{VTJmIaXTUY9(SIBAYG9*OegMtWvk.h:::J7T6XRAh!KMFw}OqwDV5fN4(wu5{0.:c]W2bqX[+iypJs+vdI~Bu#EXS,|lm,bh72cssE:$iIV*1kxsMg*F3d|$pGh:QH@[v:P;9W(p,=akyLegsut;)ZLbj09ydn#G}p},Znt~A3(b6msgY$9/,z2sEH;6bD2Qla(N@~J$Uk0lJy.x,7{FUvA7Me~vOY1QtWK057LEak.}|8(4ld[#I1IY5$WMn-qk=T(VrLwVEhMZB:;z6KCQx~.P2FaubMQb[O4jwF@}vA$em=/(mbV;Yw6,p9lzHf]X=WQj=s-]H)+DuM#b9Y*exWuXUO@Qx.lSs=%NnVfZ{ox$4:ll.S!mZP]B#c#,h~,8RD6j:iqO:OHNevTbq1o/Ue#}4@HY=WQD(WWxv^^ug8n@W:-kp9,CBn]mUYEyqkF)J$qle4,6KBr.w+76+B9CvzPnj%z,1Su9UrHFM,bQGSNO0sv]2fg.K|bk5v^p,C5=;@giFkhNGy}N.)j.IF*Y|ihD%nUW1Ii8feh{jjaIouJ#8KV.V*9%Qg|XAr-mBn1:^|DIEmJQ-}wsu]$b-de+B%djK]O%B],g/9T[%6AjrM27#P-)*dR+D86rE.jg539liGTq;~ugd.[b|.$%dA=ZG|cBP^)TrK0/i*1|drNd66EaXkPh*;sFqm/qliEvbTU.abj()H5yyiztCol.Ma~il7=!0srq+z+I@j+c|(~DsZ~YKLG%nd=F24rQ:hB~](pW*n7OIT{$Lj68OItQqkB51w|v@INo^Ax@THxRNOXjHnuSTkYiq~05cLnIF.9Pm)oX#A^A=^Cqd{iTix6=h0-lI:cZWjdMyd(|URoSu^B]UI95D~JQrU5ShF:*FQ(sQP-Uzz)P2Mn|BVkkJ:bh!GD%aht%mBM=Dlv2Cu,BG#1[@^UM+0-z4FIkz#Yr=78I9V+flA}A1,)uPCs|b5fAz.S-sO6V!o|IX5oa=%rt#{hcdfKzg^/zf8R~bP3xbU{XnnR2Cz*j=sBf;9ED6tQDJ1VN*R$(/iNNQzfMZ}5Bk^r@n2W1-9F=yAaM:vx@-gsW$n,u6{Wt#[t$Oa5fqaX4Q%ZE[D2zZ0HA:Y~9Cfx,Q*y=~jInLr/tI;k9!bv:C6pUmyIl$M1Fjhyy=w$^//y+kz@~5Odtg|Fe+wT7FkH|DHh@4p/X*$BLBLe/st3ffk[]gNE!1M200-.|-Nf(tC6m]eGwE[zb%Sb4M3I294fcY:Ek~LfhvD.O[!6@TgWQc:=,|i0!Kx.mJMv*6AdlH5=l3(jLb:Cuv8h@Phrq+U#V}HaCZxYDH0A)BP$lrp^uVOCz6^JOW]atxr6ZBB+BUM6/ys2bZ-XbKYFH,B@D)APr2];bGoPY7wk%FE)j}a,kcwLJL.At6intpW{g*Az#;)-rUzCa+b/hP%T5%.LrO1UE:4h=aw#K5MQ0nI6p##N3oPU|Os[KO}@e5aL6StQeOIp[fYaMzr%[P.P[$*n[@Kl5M/W|Wr7]E3y1K7^Wz+m%Dlyp[Z4^8FpIe@.]hce=LB-AyR(B{E[r(xb{bm#BJUXT]qMsSIA+{Gre6sBh7H-}6/injp3(Q3qeUbfnc%Ob(rFJI63S$i@zWUZ[oF)}i9JIgtUD]y11iO88nXOExc6~Uk!qP|#pnqD0*-i9iyiYv^(M}Kp:R}bxg=%r@8zxyeWuO)+!fF!9xM}-T8MUmsewoOk@#p%z]vLL*OF1WVpt]WZ3;6EvF^AzuHDxg-bu:x]d2%{8=,IX#@S9=u@{T^C(bu+nia:E|Nr3$sLk9n5G(0cdg9n+cFJx1qtzA4BBRAJz*d$9JavdJw5o,[s~UoTHHF-kSe))(.vjEkAF{^rfO80uKSmitY[jC|=-GSvd1={J{tf^(/FV6TusY)Dy4Zgq^I2y33C$rqkNo21~H$|4pJKyljm[M-hFt+[WmnJN$wjNE;fz}rbZ:me8juSWJcP=zHzbgF]Su~#/xv,euOSct}|pvsPT;/2DTlArTW+jjTwB[[/yF#cw1e,Q0CF:ol#Umz~YEShpFBHj41JrKozr[e#{u~n{m{7k-+-EBi#Hq:3v6=Gj3J*EUGLq|,[cnTVP=do+,.3FDmdCeFCkPDiPq=q=G/YPh.:$81^H9{224Hic7w$:m}H@Zj[HL60,083/mN}#Clu#lHH)/F;jgXJcrY(6~9ooR|QVcf5A[5GC,!V+!h9Yd6UCUGKQ-V*F@E@Xg8*R!+3rR!1GR!J4e^d7{:w]37}WNSbmyUrNW0,JOcIVy=n%E=eg/bu-,c^ozTADAgBs*%QV:AK[#=Sh6-{HlRXBJ!N^:P#=tPu}qEjVxC9X^bf06.Fjvg#Th#D+S.)5V~-00%CwqKPXjM(Pt+[#45pt#WFojx|xo6wz,xVg0)D*jM!{4Ve#=ER%oT]mEL6iNVXQV7Wbpj3TA[ot9(7Ezp-6R1%eB/;FrcL1bn%$fMWj;aElUhWu50]x.2A]ej.IM.q/d:dsS(NI5eS$O~vHO!K7k;d[M]t^[cjRE54-Thr[FaFJME64(Q~VRVPA$AL.Oo+7G)To!K@^$ChXDs{trTx7)F|pGqLlFd+FN]1#%[rW0^J%BzdD)UzC8BL@skcKWlF(tdz$MqCZ|%HA%m;l]kSnvP,aatAXQqX]3:!aP|SFfqOp9=p({t/^f[-,kjz0e.5sCvPs^5lJ5464bL}SWq:#V()HrB-D,viq@+0*opCJSCpnIR(!vW/8LJjg=#R/o;/zhR.Rwux}cj{51@b=e%lkD4xyEB3J5uF0RW]t=P*n#K[ftaw8XvSCRz1u,K@l1T[P[=N!IvvVy{8eYlDq5;whi/^Ow/F%TZz:Z@:hYvhEIS5}/|-9yYR~0zG;U85wPtoBgUwO6y)L-3}A:lyFl|j*Dqdpw@Wvv.zTwLh7KW1J#%X]zc1oB;wu,QA(:,6K}mfzco)IgvWGh.{dhA2P4Y(uIt=^2Fseizx/B3(E/%cP(kJN4=-,ZZn@m:N%.$nzg*9uIl!JFQ~#(W@80*/gep6Jq1XYCpi^eBBzQdzHIW1MU2O.(%V$jT4-HXc[mM[|hF*Id6p^7#jW-I5Xd/n+:GVGbO(ehy6im7o+s!5luhDqeZ/Ql]HUOfhla(F28+zo*)vpnA:Qk{X@6HTnYPyJ1sQ{*@W7Yy6Rk^%v:V*0(JS,TlO(]QZ:%q:B%E5J@rBj!#[oO(oq.eD#tFZm4*ORLS4^$,Dt{}qwCvxUK6bptTUZkJKL(W1p@tt~hTRr,Lbg5b3.yH-p/[{km(KwQ2q/($+E35-(^L+iwbS2M~FHeD*yo5~0+WaJb38{VH25$uMfiRR6]eaNdr$./O*g]{++P,j,E/:D!UnO9Z[7/^seVP@Wf@JltvYLI:4|YLwfH7EO4t(]*{#$,o.Spy7f|2p/NMW|MVLTWUA7pORRQ9-8o6ca7QrBN(p-#NYCe0YgAb/1-=J1[ot*Wi*BZ9d*PfL#Jp2t|Td=-vC2yoipB+YCdklrKQxug.(!{XeR]sacZ3g0!9+ClTB/HK2@yCMi=!BT^|P$0wxW4}FbOX(${PzyE;0(3=f!O@c/swq+PdkPMIP:kAY)!~2#^k$5C,t.~OGldsD[qsZW5p$dpw@fB+g+MS)AC-[QZ}J;^E+QRX8[F1oXRFmt,XOPa(:r7gF9Cr^+dv$95zx9$opzrK7t{d:=OZ}3QRc.hko#Dkc^ts7V;-y@F]jt3env9RZWG(o(Qi0wBF2#XR|*fuqma1[U6vts%Iwn[qI%J0gT0YYOh-VN8yrrOg@)@#46tw~.{5y]HhdIRIZ2P,Fxfe(AB;)=HBB;NFz~J-v]$*4ht}:wm:yW7n@D5:CqVoAaj|Q%kNc@l2bbUF7H*8kWQ2/9VL7~e0b(C#lAP^|Bi/iw3@:uV--M:FUT];aPT,D[o=he*a/o{UYt:to7mdDB]~IS94AjJ]cQ,$x1EFc0vS(|k9WuKj4=)/Mwi4jru},r)(w(t7XzNQB)KJONDqX:c1G;4[!UAJxUZ9sn7eYS7upE0@Zqo6p^mEvd6ZZWe-mii@Gf@7/9]y417wPqis2wAK5#heiF$x!2F]H23JiowN.j7V55If85h|b%.y3:b19B1Iir@vqx44)qK[FyN2uXhn-bWLhbS[=qs){Aq:Tl$!8TP]qROslqe.s|3m1:wWD#lU@]DdTzVykd-7vL~1x=~xo7QX3aReR:phh}N70yrm^q{.$[aawq}lsWm83dpdbnSsZng*RK8$ux]MY%vP/[8yc5SyP}n1x{.cP=QG**e1:q35egs}DEsYYN#,@V@:7V1Nmm%1iwQImlMMNZJ)85B|P%Iri2=FMH;(MMU368o-wV(hxq]{F%J$L{YVBj()H3~!4W0c:P@2b,/CZ!p8ZO^z[2X|bDuX(Uo,+HLc*nlQ0vio@(.wNaXgd7!,m7{qxy(k;Vd;OrTy;UG6Kj3y7mvC6Uz$q%RgH/s%o;RBdxxz@T;KPFy(Oyr^FrJ:$uUY!]U#A*FH+/V{Q:I~=iZdUJC+KF2NX.Iu}i3joRqEC-6$THOYWOm3c.TayG;R3-CZPMc7HaUFZv}%e;@ywK=otVZ){}jqL)Q6*T#7KHDGyHa2$3t!}}PhlHt{Z%TC##wsO99eTrwzXw5.RlT;|#EHPrmCVcvUmsQ$4gZ~:Lp4mh*-1PyihbfZ7izZ=Gj~Nhr52+^RpDPe67Pvi$Rixc6m!q0}RssKn,4!CTUIQAusSOd,#~)8CX:LBIVYw,0dcd@HOs7HGkCy^UW7xt3.dNs+[rGVndQ;dewRhR5FwJ%~3JdCLLeG}9OnOYHYnwv;%#8:kUAKVsizNblOucvIl#q2%cC=0*!igGLNi+(D/-x:ibtO$P+0SU{VDX1]D*t+DG;N1~-kkeync6xvnB-@WlIaoQG;~ZQ8^YFP9;(,J6Y^FH1S^MU#c*IbAwxPRkZ*y{VG*hwBk]%%gXeq2x+Ov3ha1ikMZL/b,X3O![NE)MO$(4ny2iVfUD3XMafLqWE1-T7vW,Rf+HSZ~7T%(w+G,A}Hp96EpMBK%puzCE8]:L(!nU[tG4B^kD!OJ[xeedtuuzA9S$$sIE6LsJ@o:XY/ZDqj4^ui#eqe3ut$I/n]H3tc;a5%0NfxL#FHb.[qXDPJE|X8%#[.Tgj)[WCI1A{2r1T{7nSUmO8x*l:[e.yiBZu}DMJoDd@JJ);v}kd7yxa1,gOp(yALLbUXLs;H]^TBuS+fgg2@]Pu:M(J]!wVbscj,5Gsg=(^fdQ$guf5=5{^FWX(10BBB/KfjX]hSIViS2dCYU]rRlNDxU~~8D!Mh3UiV^z8Xe%=|c@4pPp{rz4RnsBIUq%1U9WZwqi+1:h(tnutg33UA5N0E%w.!wN,ACF;LMm#i%nT,Q,L9/64*EXp0{YkYP*@{F;/7f]($R{5)SMnWB^JLl.@+0r6n}iRILC9~p}:mwEvsYb2xaRsr8QhT7#S#(%QQUhcB^()X$a{$cjpo0j.z~HYDi|h$~%50$yG7ze/JFO2OTGu:gbr/22!R8Tt#YXW,nw]SpMD[d4oJk-G,raHq=Rla+r$1G|a!z7aWWS03Z1;m5I[!.UD2wn;$[Xr1p0H7}I#)cB,UdBi3xkG:b84P*zB0m4)u41|DFGG{Z)b1Xy:09zA!JC./*!WVqhsD7wVw]yXJb%bJR#zKXKnm6ac#g|F}@vTq{P3eReRg}It@mI.K3itQK^QFB!xOlSCi!6;ajr^gd%8GKJ=^peJImcXKkl06/uD|T0]qcWDwV%h(=d{Uz~V;2L(h)9@JI%5F();,Vw{:~IT#RHOWrB9#KIhQ|enHzL81^(b73Q!4SwpcUR)/a3T*[0*p((ZA71AS6XUOZX30g9h,Z2!sJSK^NqV3LJm7x/%/f9p6zZ*YG}n){NlC(}h-mlzFBbZ)rwtFlNgg/Mx(Xn{YpV@(Z)SKbaRx#5)3r5Oyfgf0N59eG{r1wKkHriOo8E!qx8OLRdH$zoK*W]U=y/vrq-!);LajB@u:UHeffBNS3C]4*5b1+v5xyU}wFauF#Pe*WmU];Cx2ivXB%G934WFu7}Rx0F%4yRgD|nm,{XiRMrvw}+RAE#~hbU;ls~:04ysnFvkE]%A!J0jcDZW$azE/]Dt=dj+DPWg8m,Hcb%=^h!;OU]z[+1}m/(ffd5#c3U*A(hQ#-o1=TLtc0sBktM1m{f;p/z1oz*x5O9u.o[HRvn7/zSSHhK6CDZ:4%3wv)4z,1N-21kggy}*F{uoO+o(b)j)q!xxVmT^*3D@*F#vnuiy29BV}+6b,)0|aRg((.p#Nkwacsq)G2M@X{Gi,DMYAzRoa8oX]Iho9j7FP~L1$ftwrxON,aCk7S:lbyXIOB)V-d+r/YpE|S)reenzkQ.6+Wfo#OP^/m+sWVKrVn8$s@]1R}x2-JZg~FO=ed0WGUMMP1+xaz,c]*Vel]yJE0$w0evs3ovzM1;GN$MC%Ny+W:p5B{u57Iz-xWuhNU}VC0~,KLCmZ4xL=s]Q91mo-hkwp/s=+ZT1xD~!u|m5xG2JT84}.3C}K]4O[M[Z,W~v~yy:^kJ;;sCepe:0LA|g~^i,~[iFSw7;C-gK=3S)ck~/suC%@dNE)%ebQsx+WXAdlYrqOT*SZDOff*IbBr!#OnA$wrXNS8xapC~GwxT(rQM2CW]zz2CY/tj}|h=D/q@YdT|VJ@xIr+GKhY.JQo*P%#T#Y+zpe/vKnCZ@Xz(v-CUtikHjkwxwS%UzbE(4inHVvRbaED9MIBilG3Ah3!3sgY-yYhCd6C#0co@6,npj*R,m#;:sv3Y%5FRN1ry2EkvS8P,AS{UB8Td+)a%z.0#PvdlhC3Yd=NT%k0Pth8}.ujyrLkj.|](,0egH5NSJHmSrDg.ja}Ne907=c3GI3mxm[M2@2+=f[Zu#[S+Mbws9WAH{M%]c$YP!4QNO3EP.YYcWkRZyf3L0,KIO87S]DwQe.yGIb[7xnZ[Ir^U:)gSLXqWZOgF3MNGobkZS$RBz=:u#1JPiy@1P[3P;W5P~WZ/]5).XoXIl;zlnlE/S~6Yy$TnAa:*oZYNS9xdDKdAwHPt$O$cEp$VLNYa$11-L;6s8G@vVTwzDe]!THugF~A{iSfaTI*vp@R+#+o)$7u.i]GD/rl-=]]eVAD@zk;khlZL:ErOpOpT+vH8uNkn5KK[KD7yU)DB%IC5=;RMe#]qV,hG4(6g}|VM#g9M:{hldbwM3H-}|nR-(6AMBf}N2o-jI/LDwq%R(cV.Q;4cdZfUnpxg]nX-6QZ8Z~2HxmvNBtMk+L92I(CtVbfsM2Atx/.%*roqa{}zci%GheS8iDykF|G1w{{;d/UvEFX30,hwB:F9OZkS)zf^NRZqEvqAa7|w1$VuTZwPsG9Kmfs+83pt3Y{N@y$e;n03e#7gi|PHMVR)e[oIjiMCkZr~HTh5hSXijYws.+e/v0mE1T/72Vox;R7RawD7oXiW:zzMQ*oEy@i:eH93LoORzm/D}=o.DW}~f!%+RJYb/{6vDk8Gd85ddtp7K*kS;fDD%Rf)1.*v(F4gF3,++70u^-VXI5gUgMO|[yx1zZ,=wxMPl+1tTH8uFfvP20ovuYMAu3JPkIT0YP=Pu1i=O5ly=Pr*0d9Hs+J,)FZYhl(vnzZ)vWO3v%,X+OfZ8-k8zQ~Hqhs83HCeeAXt:L-CG5nd$JqW9oXY)y*3r!Fe]G[:-i9J*aFi6vVm{kf!Tq=M4$5n-vveKEUKRLaEz/ZvH;zj9m/k4BEz:q/-Wbw()MK|#V7qv|QB*Mi!u|hAW!H/V0:5j#FjQi-%QdUxp^MgM0Ao.bK[r5q@xUz(cVU7-[M6[;puv--ZGVSSnkt@eXI@^+zoc}FZMD8$^vF~E[e^u@cFm0*I=dN$|8/3PhRV5)-^LaB}Aj]dY=@W=ZVAlALC*JComb89iL8oKAzQE3vh$/12TFF8jHz5T1RcX,/:DQzvJahBo6DH$$/4^^=GwYz4.8l/#!Y,frr!RV@zed]b=I)PlX5ka|{JHBgSzvkeddiDQJJ~@@^VuV}e~#Yoq7|Pju~Jz6MbZmbMm}nhOd;GgzS-(eq=(#,a|r,wpExZz6)y8Ci1|LUbZ%pP)dwaFf(@H1(O,r7purk}OZ4npL4z})XVAc#bdkr/P=IzJ2%cLCAvYzuHjL=,9.4JIahiX]2^j+!5Wkvp]O$i9*+BBLe3@*=x#6^3[[)TTUmEk-OsKo,J!^P=ZvW)MQ6[A+1dS|CdU:qDL+;)6tS!tzh7Ib[8qYPOH3TP,64!5pD8xx7I|/a6j3q5{Mh,*lyu8Z{C2]v6OuASkP~l*!P]dTi8%cha/eM77UXFx}knqY@/5UzbkClyOSz)Sfs{Ep;wpl5t^Do=O%dcs,SI~GA3+Y8#YVYH~4VI8:)8^m3yvk;qNz}=Y%egjTj*{Jgomb3(9{9%eLl+msIT0zz7.+8C9.fQ!uAA4*U:!59TTi82QzaPL1+$0#q51FF3(z~DuVJRxq(RgK-71x{t[dpe{xc+v,O#MPllHT/Dy{T.M1P*!hb*h{+fVw/hkI3V5LA^]+vfXv{eU@o4A4#A]FpRXY@1:,HBBFP$M=iJ/a8|mBx}U](F^@@=K!UwTDkIZbK+)PN612|!yxL9vx.)H]~,gki2b~*E5]WzC%sPfu.dRx=5HFBME[6qNSC^Y**=zuJgW2{z;g:qW^D9ucM,dusG$BAh5,w.68rsavFW.hI~j6gnGF3@YAj21.sI$zNE.jH,Sa-W)K|Nri1BFg9K]4je7Rba^rF5OCo8lL=9xQlbH--FQBgV@(Q]j9lDR0i^8]t8%mT|$(j|pTRh|EvvPGzF9[mIvSj}=FcoVfJ=u7)EAAn0jaS]dF4Y3y5f|3kso|.ope|OnY6|;C{C!}7G08O)by.Upu7RK35FrDs3GefU[B~qHX=S}En8rG=X8Z,@IkWR8~2#W1T=Y=y(FA.!j0xk#y#]!nC%G[i08{2Tr%U81[BBy%AU=-QQSODF~cqSrJbw]%TFCt9/6QYZ7bX3cH^:HR;1NLw++0LB}t42TlgW^)P2C16O3Hlr!2or{wumlKs[LaSNS5X5^huTjm.GX$y/~bal/(d9g@XYk{/-@BzqqI2F)X8YW1G(QC-*fmwncWW$CF$dZZDxd.NUYb}!iGF{j9f5Fu8B0,T{H^3YzHTHZ}(wRw%ZM6#pfvgDP{]RrcKV1tvkvU{%mrYUt:jW-O0A=88x.fQ3(l!H}eo*4f;tTrLQTldm5ND[3!-7E=#oHD8#,s[I9*+UUY6-1sIJ1*=Or}7ZMfU-qHFOm,*K)7tViM/eyEXh!earu99o}OWp6zy8oDICsk*@J]quv9p,qpefxmsggi*T8GvYZwDb785+di[$z%D%5{~mX]vr1ljT%BIENNJI.Mu-y!UkxAhT3+I)p(@@Jj{g~qR1}p79=;mF;Gsn:wH|Ef:a6bD/bcNJt!$McFoD|p}-|#.j%6uI6AL|8Yll0n+k*Dsu/cnsYgXy;eW7b/)YE6GFzx18EZOk-qe|.x.=y!Kg=YtJ#t{YdIqj~M:]-t+0BgU:[5H4c36tUz3FLB|p(M7[}-68(ebJYwVQsSuBf~(yR}h=%UzLE!z*xHm,+fHMa1lU,sQ+]]8twgv47Nj#o**itu.WZP);~|TPs4Yj8q*Nd|(d:!N1mjbE,!5k)}o3fFz@(X6.LbCO,%-e7T~RZFjzSnvRw)B$1WDj,bd(ZsjN+[,IfIUzBm5$cHJvHTL6Rg4Z.)Iu)=5qyV6oA3)*kfqF9jZUWsLo^)-d8oLMN*~*/#ruRP@6xne/y=4b:AZsoR$XWwOVCYRT=[0rFC6ibeCuI29)u[6y#2]~-3;ei0dIvNO3f6@J7wcZZniduImc7ISHJXIITy:;QjQm~]o+jt5Gocfd-yTz+wBD/p+4}!$)Z/]*@j3M;i.*^yqSXZB:h}S52,:C}B$**;h;TXwN.k-t*Qwx^*BLI]t8(i%1rr7}%.Ddym-7Ti94nVE-GX:fC/@^zKAd7{u=!E;V3KUOahI+#.QS/%wA)Z3g[5raScMn3Ls9]B@q4w,kRQ{9$6For[hj{DB4{02F}Q^3+JPR2@nl8@(Q6~(clVacr3;y[t+PGRc4s{vjY[!yT,abn]L@7M/pn[2D7m%$%sje8*Jk=fB,Zh0*w2UuIwkp7v4sT=P3ZO!NeriLdBxQ*QIYz1oc32QTcI+z;8E~bbFjrW.vRRp:uR]{bztqMO-GRqfm)vDeJp7KN.[cPr#0UmujM/QX@6;aO8+Hu;J{^GUHDGf$=2:m6u=butG=PGuvnCeq(tx1N4{Jeo-ka[hKbj/ccf2Fev^M{ziz7c+]5G96:*rHO74Tx,4ejIqCZOvRS0}xvTMXV^;R%4y}n;Z3:OD7QQ[Jif$4+Ba6*U4^tNE6xeyqs2}}$s8!-^Q):^n!:xIm2i[6@n8emvbU^NUCx]qE*1~-t(cOt@e8,a{T@ZnL!yS:YRl~aN:Lg2D0aSh-q;pKVstVkW##7[6ok+c59Yt,IIgm~0(r53*2pXmd[hI*n#5Txx(!CA%e42:no{hn$B#!iT8Pg(I~+bN%;$*WI)yNt,},RhgWJ+O-mu.R47Ac3#C4mJ@.J8k{-A)qI(C=:o6QE8[i1HG;2q:g+-Ej^PUFc$D#-1dPGo08JOW#;2%u~6eWHlzBC$jsAxF:zzCSJBJR:.dWZs/dOjrRSiB^i;FWbL-*MVMAdJDO+V]Q4b{[fUB74(k|~rmRY^ao0q7G%juT+JU#G3;h|2q+ekwEvvv)]OVCJB^fPL#K3BHsGQk~5NdG|BaVdFL5c2fO0Tl!Ge5%F-AK378M$TZLO1c2#fK~=$56T9*2.PEVhVcyRq2O-o4gchxW{B+=SY)eE6gvunTXzJ;]TE,L/#7B[v9o^.SqPJEQSZOER!pG1.z]WqH5#ON6-ov55vzw#=mEX]Mtm2{Od0P~-|FZ|beEs42ORseT$:^{7gMf2X2uxEYfT/)-b-B0]a^SKqfZLq]Wz@wS6u,X1J@fni9.^uGVtC@Q1dwkEM$9TFZDC6+Qoyj8~.(qARo^AjQ;]}SK~U7V6A:(%yDBRgU,BsoV(ST[38O[UEhnM|P4r,y!!R!;Y}A92W)rG3!q{H3,7QLeETMviubhDG/d(UhTPG1+gCXmb{TbvTM+B@NEpK7A:+fv*vlYs@8nHDsxyo8HveY;M(v2H!nIjY4kXpKLw%S3h;Z^W7~l;kx+ppEAuMPeZPCB/jLZ9Rd$tofAu8w~*j)I!,XGzHiE.2(=}{DGnx%)GOV^~RJT~1!Y%0b^JYv4#W^YUpr%$ayev}n@dVI~Bq/.R$,E(bHIgtGF-#D3sJ11)4zK3a6gJd(i/xPaUKUsfJZHR-vdG7@#RG5/nb:0rN#IX^1wFZgw@%j#6c!W!:^.8{D#It,wky=~*9*;O^C0M!VJebG6Fp;zF0FR.SBb219eZHDb(Ih:(9$dtQ$57w6ig#kEVzI+56rXQ$OUN6-NYt-aVORqiedPMl7mB.5eo9F(qeO3ht+D@=@^(66Kenmn=5$2ADA|!-^Vsz*ost[Oji%9bk|ANR*1x|^W5,:i#0r1gS%Fr^nPr+gBuZn@-#3Xfo;JS-XJA!FH4-nVa1{$e.8{}N2;YYUltzyAu^DfsUkV;*@6LEUVjnu+D+4rT:[p9(oMvR*ci+m(k.g]u/5-W~Zr++Y]sJKj0/D2RASev!h%{BuLRObqvdUN/x)tv2]qGN%y)TPNF[eucdJ~0)C)@~w2wFxgK2kc8xof:]c[06ed7my[3f;eEiWw-%maOgBOPDyAMY=1bh5U+vO+.HgdoAG;pn5.gy|xj[Pkv.M+iw5XJ|=[Tox*mn5QHcvO.C@4*dZ$5CCvPM9;dp]jqy{pP~0P{(KWw/;$DlKc0)wz+8KDSjEV~NE#w.pW.xrZlx8G^ls%LnjX1Spphe,}G3y8iv{#rf0~3#|1M2yOWYrgH6Q!R8EKyN,KN@!-i+Tu^sVg}zY2Kq([nzv2g-=*vjP.qy[gJW!fH[jrIJ#aeq%rR08$4,:ZAU@181G+8DA)6j:cC.yfYBf4%KN@^Z=s)S!w^6T]L-/-B4w-kOv*11+{d.f:WTxsEkFBgh,PeC:G]C-2Xl4lHLXGKI,deqjXMs5vEFWNOQ;H[c#|$:8S[ifFB^B5zgLxNnpAmtCV$+Ws|ezVh%mip/$DS22Dvi^x4fBjU7@ba(R#t*U5+Ojrt63@z8*piIKh@AG+g-O@UtuJ//}^g^}]sVi2KcPLGr4*qC67gcq%N@!P8:#jJxhn1VLg9NhX,BF[kh7]V-oRCTOTLqFRtRsvd@Tsad|4+;$)c[Q*KA$[8lYEa#GbIDUveSs|73I^)hs3H^yVVN:(G2v~*Pla6yeZm5N[]dcHS+~h~2DH7bM3SjP@1FC%QQ-B9$kzbw,a{WOuM4edKmIqh{70:VAK|a54(D]zL$Il0SOVZ-jU$ufqTYjibghSedZ9YXmxATXTo-ya.KnjqsG.,[KY62QFD]]r0o-Icp^U[nNj9u,2[92m7h:+4sFDs}-HO8vWQquP/ZUX:)+8+Yoz+l2bGdiGfm;s3~j:(6VbK(On@1QMeNYYK9yaRK}fkHh3;pf(F/l;^txm+gn]+-R0FSkE$sIK^kP!+~vQ$.myE=k!Pr$aotl#4joaNCjiReUr@.qG|@@Wqx/SH9gN6*xJ|A$2BJo{Wo=i*e;Izz+3VzIR0KkIU+eK3a3nKdKRsS/!hSS/Eo8.Q*P*XMHdfo^lb#^3Ph(VxSG0TKBBX@9~w/I*+yf/J6Mi8MChTa]npvAT64o8yq[2e)eg(;7I,m.Djz=^]JWzfg2~kboZQ9zip#EbC*Gugh][Cf[bSY8CDjNc,m0;Tyj%S0;LSNNF}[yhX+=0F!fn=dHN{$se/z!+(^#Jh;UTx#%F#tXI~6]9)UDELtoxm8lbRQQQ0/rFn$nFc,-#S9Y8E:bm9lJz(^FwQn~xJAG]4jCk[^(MxrP^ZB1]~Z~[.s{K[{FU2*Nnh2o]@=C[+*m)N9v67r3K9vo3-wwrn(cbjHbLCFFI;I-lrg/JZTN0)JiJDoAc)+=-]sc)jdtbkb4JWf]Y!6eG^j%Xy-Ju=hXTQ=De$fE[0[f41DwQgj(rkBL3(dsdOL{WS[K{Dpf@5zk1fiJ.D8u=kK#sqPMX3Me:-42ztMBQjZYWkn|#SW;/BsT[Z@]D!sc5OFyinz:$Pj19cVeeqiFnn}fH|Gq:czFl;p$5n#cn+%EjY@WF]J(SACALDZB-uAopdw)y@v3:G8ovmYo-}~W];A~jhbrnP)tRrDQfx!;*1pR}:I.jK7%ED1vAn[{0D.tMOTgZX+2o-upHnEMCe=b])x(#I9)Q53V3TuU+w)D1r@he,nidA0dWlM*+SD*herqb~#P$g[@gQ~y2GUW]lQTaWaXmwOq*gXHjENa*DXz:]oln5p99k/kF4{5sx:d/uDj9(-+xpH]^I^j2NSlTsn]2iBEooP09yTKel{|3UsMho#eC#B#GPGi+Ao+o*IpSLy/KuR,IlDa!iQ/6Nsh-R%rJApB7ngV#$g=wF($Yb|5I0/fLkOm%[uQQz0h^I,a0WwHwx!XkPf^:C[JLvU)m2vr:Z/t0A^;({)*yqBgg2U]sV:eyg*G+vW;,63###f8{VvraK*@|lUzm-}7%|]rfA@rFZ%+04%SJ1Iv2QE4#!6H5$ruwTGSme{JtRpc5Mcn{.s=4YVrcw,VgDy{Qi;-qCkwx;lS,d.C,o,VsUQfSWmE=D4.=(0FU7aA0B%f:1av8xryV.u,fBP|$kRzcs]*uaCu.5xnvHp/0i,/s%x[bxg=T5~:an3sP,3Z2Dr8i=RlKs216C9wvQhLKOHe!B%zy#2AQQq[=7}*}jr%ZHIk)CUtzL{%M~a}coCsb+93U~}2HBTfj9O8$M(xkhbdslVCFWQnHBG,BZDp{~JpEo^zKfReYdJCCk|A@2Huc5mL$QfcRW:Gjjo0*f+]6l:ED]/]J3OH@mibUKK1sB;R9GOG%szf6/7)kJb.E9$F^k/QBH7hafV,3XfdK].5RrU%uP[*fuzRxJ6JhEib5}Fj%FLM^NWDK|5UKtO-3r-Xkn-^0qiM0KxpqjnLGL%jVyKY%XYfj/{fEr9^q4NDC|A(rz9,rr9)q(9XA[wV]tc|)J$X[ZzzRSRqgZEVU+0jdZeqG#[xI~7H=VTD{Tq(1Iv*]p@):}STwz1vh!toqZMt-b0XVm0C.!Ef9ER$T5gGQB=Dt0-CQ!;*7q=jgB^C3~S=@z{FZwQu;wGb*W^6sY+S1QQAf@,qZVTWlbzt00,Nh^sZpiO([E*IS+gCNu;2BG}.#Hd{v9#OpGgYTfvLN/%y:bcrz%0SG8p*%PO)CB0CgD)ml1;g1Ui-PBJ-0b*Z4BE/MXb[kQLRkl[ZIF2A[)6-tr/T+o:g+OF]V3)6W|LTiinb829[0P1W-te4DW2gvOGbu4oGXj:P#}!!M7,DfSeCT.)xTcq374*nkFIg,RBOxQiBC}BJ43$=NjW,K!cvZCK,.b+hfAYOT0g2=KI9ua~oBWB~OfzX*[[5PL#G7z=GxpyD@nJjrpDW6J^[GI@xH@3zP^y9!rJMX81fUJpBip)9D$5!DqWu/-ZZ)*MCW+A@q8UIxcwnI6r-c2BkA(oXOcXx+LRpVbO0b1vv]o7Z8-jSAVk1RsHkwI!!bMaRz:@lOAXvX-~ILuX=Kd(AeN/7:~}PYXf7~O$%IKZyrUCH0+jH19.QntE|ohCh0AG;,V1~X^d!RXzfso7)07yj(p%KEtHYaRG|Z4h4liJBJ!sPua][cvmE|oqlFzoRRL8{yEllc:Y2fcja6ssQY%ye4}.)8CPQ~#+Bo~zxMrOREUz(9i$9@0+dpKX^]Dx|KSVDSTBM#y:0-e0(HX|#Au[HUzjS2pzf3gS6+q~-8T=BXKJcwHJToKPm,D1iBuaykx#FHU%s5.~Y:]#t2Sef#8G4P$*B%fLCN74.PclAYpH~Hul[^YyJLGKCYHI+BIH[uz[8*d)OAvKs.20UzvcUscT!qbWw~FIm=}L-cD@3qg%:p}2{TX#0Yl;Gbba9Qyf:;Oalr@*T{Hr8[4!/S,9D,{Vdx{%k+f5L2)by8})a.+0+R[;2;WJg#khC+QQv;/Sc1{cQ11A1)pfXkyla;WDGu#roLbmqX!|ee:K(*,kqO=d#Yc#g%[n}2rN$rkR[3VMX%okN;h9D{N/pW[Q[cKp}pl~kbz894Y@91#gkSIA}BtMQ}k-]5P%qX-8TK+wN*7=s6G/IJJoSYKTIH!}Tx$[$Df8$)|MfPZ;0|O1+S4YhX{ot0-AHK(/7.;xt0],GzQr/~^(zejdtx.AP]xZX#C76-13/I]PjtnfOL3pb/#/es%7c;m^bs5pDBq6yAuN}wCXJ.uE#,9))48EoxG,gULx$sIU^3D@ZOKvP/Ao[oXJ[6}BEZA%Hi#YUA:F9rI+M7p.i4*i0zNRYDik63),=gz{6{mbw0Ie:{7YD%Y0,i5OUjO*qj;#*(0E)e2@(v/C(H8-}N]lMfFk1.I@w2m8^@0jdqyU5xZsPUx)3C*51tt!p/@[e{iq,(7b]~JHv8jS7h}ikA1~;m(H+{]pA=jwid=A/D=$:l0z/.@tH3g=p0rZ)UYCT7ub}j@Fb5EBZYo-]^#{f=C^PZVVn()B%B8crdNn})NF-zl}!cn-kDyAP{ES!5~]8!~R^*b:XX]d8EN+gF(+pYM6Hj#5{SW6+eTzsc1C.*]]IEiu0Wg%shb6-/[*M4I3h3%u!0ZM-X7!=jp7#p3FlhyA-tQ6BNNOrbf8.u.fF0su2foZgD6c/s.j6y@kvrPnblg|9Sj/u-Fm,cfZ*nOQ,-:35TD4isuY53es3IUet,[$LXsINL3zHQlGGZnyGFsx^DLMub2tyq|pZ/TJ|4pCEd$Yj]C4i17ec2vIe=;*Ys.9{@A9uMwZ5n9C](xdg,i[FgTs^@vxoJ8.+Lj,M0x+I8B@L9D2RkYhZkYU/;[D3nOr|oZU-^xfZN9av~X%kPh/oGR+V.T|@Qf$H0Mrk5)1W+Z0u%TL$SL!A{QRZ^G4BV0mVs!GUO,LSZrE12g%el@(I3nc1D*:tqUL!cJ1=w:3G]H.iDmf}[c4]nM=uE=*;vl8%AosNKIPJBK=Y4eA,8i94GM|+Fr.tuxcp1dpF~o#%s/$CV)-R0diL6ne-)fef6~/P@we!VEq]CUCgJ5aYQR~EkbB[)^X5~;IFUoFjbAno/39.CF5utfexlY3^.pCI!3N$dL;~=L5cuPc/aXWuv-AJxTKSBPGB[R92EO.1sMVB7PWxMLr3Pk4;##o3q@8Iu)EpK4Qs+t1|2SeE6qnv9HESWw#weY7o*957~h)./FP61Pi=I)-s9I(dz:~#5,t8{:JtOy-@or3/i1#gZH;jVlSH[Kh1Ok6AfTMllld-Cv87lZ0Z*iT!pn*SG]{oyXFKYCVSm!r(#vhj)i7:^:ce~K$EB:[fq,hh5A=4EsVDKV*PuPT=$t#kgUi6nSK78$K7Ln2eu+y8r}GK1dR@CFq+OjBCZu~Ptt-(t-vJvfQ,h).]2KhHM[iTEbf0e,Y|1#eA=@@-1O[!b:EjmaK~x=gz3YO-sD[|xUK-krF|eNMebh#^;YXzC6#nWRUAbbX-.MKrj[(DF[XUIQ{+JKP87J*Li-RvdE8F1(PRIC-5DOfFYSzJz3;@[8Nik=Xd^9x6mL+^U{tH)3kv!uEK5E5zUX@z4B6hc]3VN2=riQdoKT2r(LLh*~@8z|cMKY%tc^M42a#E9aF30FYXJjUzxic73sCfL,2|S+I6d@ZpW.8QD.ezSWJMIQtSaMRC4B[3af+v]iS{T6:q/{#LTGS/641Uv1w/pTtoP9Cke.D%|xrDGVS!mEyNQ91q0SKtn4gmtOOx8l1$gQW35C)T*xtY!{Njv3h3pg|v%,HYHhsi|JO%]L7-367U@InX2}17UrH8cbiUIH,5Dh.lJ~B^FK1fxw7AkjYq@ct8fYKt8F73K),Am^IF2cyt91YhD$LM[q:E{C35801/q|UwrYJIh(*(H@mzGCZ3nO(MiFS1sE[)F.i{PE|,]|}^wdhKDgtf0oIyOtUU~SQYBgNpX%2m,L2QHh)}c*da*lNC7o(pBz1-FJA%}R#V{:eYpJi|SaI5V4DTCc^1DO;I7~B3=:~XJg)hEtswCaLaxG[1obo.Vd;CfBUw48!ApKK;!#5y@emc|s)LC98Hl/sTqO9,as!FnF2%VW}ti1kAL9%,:[hs/j#8!$GQAT,~IPVlZ$LW.GUjM%#UCL8+wCQh|b;Zut+5T7@bJO)yu9[Y%z5)-8PoDH4{5k]Qc,el=MTvcxhn9S|M:{Wd!@PyVdm]pl)*{Ytd5DQ:Hegu6Ag8w}s4r3eB:ebA=m4[kD#whlB59$EusjV~*K$)D~QP~b[oJFlY8lEf3oh@/W.U,vxdyG,hUWR1o+u@({r68Klo*M[mQ^]Z%H=[=4-FJ-aMF/),rxC7*Vm[JBCat}RpMh~~#*;rscx3FO)XIHpaeZx{/m;C^xC%kL1y=l(EBHrB-mc(xaow1MtJKQ7kcsjz+X%JK.9GUWZE-;WRg-ZPU8E!Mg[[y1a^xv-m.v.Ah@Y+,YTa;!F(R98$CvEQ%8P10NzNgc]wSHc.6:*U-MzaPB/G.P)VxWT^px{CP/xUi980wVhW@gSGb!Na3ALFWh3doRE,O+7vmPc[=!4Lv)x(Ec;|tU]0Pdu;U,)h.R;!$gm9lDm%EBWyqHagq@{!#1$[elgkf=Q^hy+pN7n^WMP40Fu=;^3SXXZ$psyyP]0FWxzP1o67L9lxJaZHhcb!@$uLWQ)6mHj^LilD;9pRIr%)i*y,{8p[{+wa2LG5=Pr)]zC,sNU,i2LOpgnfGq|NqnXaQO[/xB!6:wgi[NK8%WSiN6GAVMJ)R]IloSG+|KeTrwnjlr/A|9)jbOM2Z-+MS*8:Je0CVUq}!OSS)(NzCi$ScBF[8y1@wHBZkwJxp)Q3{X.e|799={*2-HMkLmjj];TDW,xmYvgj$;zEjmXNAjwiccaqIJd2eqgXqbUVUq+5{l(x)C-d988:%JzSO:W~8X[]=2=:Ar@WD7I;#fBndrJU$k]vnBz=b@s)k6S6,pgciX7#]qtpt)|{-5paqP^6]wu/g+B:GViKBPB+%Md4b86u}~dQwakDl:7yp:C1;zDuV#NW3R$Lo%ywkyRWMWOrNg]NC/!~3@qRjg[hDC;bA{d:g{aiSos2}U6R704[~LW$^4+5+1i$iZuSVXU)LXOJm8bX;3L=2@7R)y7Fx49Zme=D5SNlvGSgG8F-FodppzTmKytMM!@GR2ys-zmWM]nQ%BWb6~h+k@(TRXZ-:r6FEh;!Jn%HO^,!.-kckncJw*N4-pc5L$cTYB1cV.F(A|yW1guno$hs~{Ceb)8^Jej19lV=.:vfifPNf7u3#*DAxz,i[Q}@nWLG^~5JJm+*84N[jxgE3,XFa~8,#lF|=ig7$K;DkSx]{!)^/@tsk7ErZz9-3]p(6irWK8/$r:6G4@}Ge]8Y{%yY%V.UIP9iS8Nj:B#.e!O*7JreGzV#wk3wYwQ38HZ}M1h*Tkzd*0Wo].V[qqv~nN0QuLu}PmhPvNyvh#e|@zOFHZ[WmIzJuZ0%JE2akp~dtfP[7~xOw.a=oapRk@{|)%n0HYPb}QHjSkraR*bg=JU#WX*5JLuzd[Tu@0:HHP1cxGx%yCs|*5)AL{y/5Z3zB,A)nW3$U(/Xd%y./{*34s}8jf@X1J-{FJo~G6{n2Z8wYJzYConu8$ruShws0M%*jQnW*X5K/Y~g{h:a.{532=#mnky~c-rF~.U.~@1!4d9l0ipWU#~kPpP7/G6cR*|G9fim]Wu!2YuQnquOoHo)4,YoXU]9~X7|V|zdK6kaA:6N1riGI3CM9KmyVJ+ETc]wUr)b7}3Za8(gT#Cqy(u(8t:T1O[nfu!gtpG0SwPKNuC1tNThyE5ixIaiYcJLcz77.I.D,x4vipR39}Ct+!M:t/kS6ETR%WS|gT+UKQiekhJnipQZ7yga/aN^H(6$UM[22KbTWAt=riK3AZtx~SB,g=kE|H=[rKY.3:~[hHeE.h|EVnd;[k1xQm5447eaF@*/$-rb#Fv^CR1Nxl-Lc[Xb9G{A+4n3i,]ZCPn[um*C=P)4%6aM4iLH(|pD]CcO2hN+n{JSw3+-#tyQ6BZDeRFO/$H@4[aWLLF7Xv5R9Q[0(^)+!Hf|W$ncN.^vpI^GZSlBTR,}bS5}q0p(Kl77cIM63KJJaHIyhHGwsSH+JgnTHhvqkSbOhKPPZom|qiKhWkE0#2f-ws=)lG!Udq[I8G=jh2kC8a{[n5Hc%=%I|PTvxr{D)!hSu#-m:*d|{wff:dSWWDjGdWLZ8vc9JPu+j8w|+Vlq/}2u*TrNU3srD}um:=%2#Wa0^E9}#bLaH.W}cxS=GoJAnzFO9[BUaRK%nb^/WJ/A.sCyKXJ(+YXx%12yp^WFq1nCam#zoQMqt~U+K@k,yFoa/z@ECq8UEI3XJ[hmMj%R3*$CSk/W;JltLff7FGEx/7cu8ZsbWQD.z/$lSq|9-RY7}Ca3Y4m1;g9qZD[w1LBV)0Lu7jEXx@t~F-FMOzme8oht]fDlg+tN*-xP!Qc!p|TzkpgG/Z~VU@NK.CeKoj$5Q{]UGDh)Yp#IMZ.X,)-LLlcX#!,57q^s0)VAmr)F;Kn{L).d-L.FSOI$BdwMJ+f#,OEmocpEn$77~YP:zK:NfA7H-1HKC)1Gc.FbXVc=hvi9,;S2HF=wlviRLIsarzPk=3RJ4t;+:PstH,q/GuHJXCF0HR5;eHb=}f.XhIyq#3lt8eKvj~[h7Kz4O;*k.Zb|Q:8~sMPM!bOWnM6RD}xiwVK)vq5%n.:rizv]X/{1vc~M0K{x{wQ)%ZwF-e*fE|N$5qLnYk@C1Xp-V^h.*,xen0[bq$LPSL4bqyj*EeEwe7CZX2SAGBf^Nkj%%2b}g1%s5O.5gax9DL96l:Ze/KXP;2p$Xr}u87(=A;#DCKbY/%m96=fO;4lXj6#r(5XVCka%^%)viQ3nkn{}4QdFI7j^We;{.Gf7W0;tHg5OO[yN^a}yGgG7(sPDZlj6Yq;xn5^(LVte6]lRD#cUTF3Ro$hKyK,UMspg$D.xEu};Qa0A=Jm7#y(6ZpefeN0vg9O|AoY#b)x1nN^m/}ASwUo;^6I5juX7~3g61t)Sh])YUE(1tv]5Up.nYfCWEj++VgP+RIt!KLHO}XiRWqWGwg)%qZaM11b;UbG0Pwf~DbobRT{98)M2On1wW6(uz0+lcs2q(wft3EX4BRB4h;e$t8W+82Y|0xkxTKjUX*R:FD}+0QZ{QI(l[~%,83YaeO#qKe[Ok;%sh77G/19q{w!yJsBh5s%R8S!|85.)JgHbSBc*+/O%8%%*sKxR/5Pcw}.:.vzfA#3C57Lr/PQnqADL$qAx-w;,tb:nXg1rU9%*w%+;x-F;re%)%$KRGD5}rK{z=+z^=EDjRyR%5$4i](]U2A3~tyG,{o*)k@KmeZvb1$)R;wDgX8/{KzVS9{+(csezSOiRO)F2|OqFgC(09C01#mtFXMh*!$IU0Y:0jT7=c=A/z:v1$0D-[09%!bw*lhE{ini;qVwSK;tRK^s-FPZU%I1VZrwRVZ1V@ftLT9KdzNYmJ51=2u/uk;F4A341snJ#iO4N.mKIKsPlkVpiR[gcA[u#3rOpW#8~PW0bX6q3~g;)]oR({j=#O1CPi[b~Bt$3V2e4B60s8YVlm]!8fFq6%O2.*E~;x;0=s-S!BL=dk5wIVX@X5Pp;{f(NXYS4nJvk7r;96N{nl=koXSFtdJ{Vqs6,(BZR(ah^*zT5^v;V=tfq-Frw^p,NHhpcT.BU]YpX+{bNOG:S7;U9gc.uHu=0=Nn9g-S@beLTBNjNw0/:z+V=193Djre4oQR*R1$}]Hm1aXe:-oYB[$mbc2Wp%jKgLLFkR#8]osF$SP/xSvx|WB0UMiOd:iv(w+2KkPSO6ql)1sA}L/Sf4lUBOa)^+z8Qh^B]CEnI/ZY$fOmS[$q+lo:[I.P5GBt5$bMblxU@#rnC:WO2^IbujK}4Zjk@TeXU5$aa}j~QH-AxX/ZcaP1Jse;G6;EXX$j1gvC$nm$5tKxtS[MY9dCO(LUMl~o*@lXRAneCsB@xnhx{Ss9L.5V%1,BNmk,+:BNmuHI7AaNsNuJtpGP^hl.:IZ%kBv$]Sac$3UcQ60;43yX1P@y6@9nSfVE*nm^P*h/4=7OXtz2+@{%e1m^RvfVC4)]zjI3GHo(tD.KF;y#n/iVQk+c:fW.XlsjVD1h(*HncR(emYU(G-:cD%Eq;ky],(LLvZsodsJBDu*H+OpOlqtkn9a3K/1-(Wcb(UT^en1hzQSGLd1067VA.#/CXE8~5.Coch/]{F/;kH/u$G%!bFMKfiFya@SN+D{cFF(}PHvGbt.@j52F9Mn([+o0jAoqy5UX=fdaA!3sA7=]23z-2Vp[y84t07~CN$#9S7bqyR#M**2ne[C*Kb}8[PC@6(h#].n75q%U4T95pTli3OiUlA$r!l,=DGzaP[-cURh6A4]DU1O%2S=9a4DQYk0,48dC4HPp.RNXmKbgrRQ#Qdg=R6v:Y*Tg;uusO--g-KH^wmqKmt4{E9D8A=CfH+XQyW@zB-h[bF@nh@[y9IsiT2~;lP:JPB69C^jf#=DS3~M:HhkA00d}rXG83VwPUc[vVg;k/U=AZ~+J5Y)Mb4J[s#(F1zIiGPf%WP,vtNgiiq!5==YpJh.dS3ph%eZ[14LGe8.ZTOJR4~[p|S}HVIi}PmKKsne+p#Kn}o$C/=C%aVKTtSY]2|tE;sA0r/fsyJ8VxoaPWnW.4)(:(8~KW!Aw]hTiVnx:piUh7TGT$48)9LAwav|S%aZFEbkgyP(Y%K,.jTTvjUj2I(UWM{|U^R4sn*fpd+P~!D$2C^3;W!;reo3cW*Q6|s8:}n=M37+T9Pnxbb;Bdw7oEt}IvchFa7K.P!(AXSG@s.Y=h;R]6uelX-prWbPrgS|x={iMSCDkX56zvj/9f9[=/#*;B=Bhv62/b##(%(s~kF3d|g(q4OjfjBOWrz6PCCx7VU=prcg@q#qsmg5v+IS{G*.NVuH15@|]!cEhxgb[[Wa7PlvS]$~bh=a43Ogv5s%qsZOw1,e6$OH4rnm3}MT,@g!zTJ%|XgQ.cCSp=2yqKvGel8#XJ@Hp)Xj;%L(V8~fK+A=C!q,qT{q(7]Eh7[bL4Dx^uw(@]pE*IKGsfHa3IGErW(!}MATCp|Jqd@j]0J@w45+XX@.%KP~v64DZcdUQvj2NIgefqv~cWLZf+CaM}WA]ouAH)f!qJny;(2C6T{^jm;IEB^~vSujg,DrztBZhY$4tp@/]iPeE!n9Sb5GgD%y8mHwqJH]yX4u()7gC$Tt^/1S3Q/Zm+LU}S#sGLqYNj8/N%5;EOZOyiFyd^8y^$v0yjf7Z2z;]CgTj99iP^hU.2F/NmE9-YPw1ccNB0w~M1l{72}I*u1m}@/^j;U;XFwbhKvyf1BS]S7E.9=.*PCN4oPOHc@m2rBVKVw,WdfkGTJ,XhP[z)Se!kL:zn[0vMXjeI/^Wd1u=;5R*Q~w1-dwkJh$NP}^Yn5Km~9rph*L%MWS~eo!!6D^t/@u9,eSoumSv:xr2Z*Y49#.]hN]ee0)s[C!WbyIi)$9!m[|Oxal+Y0u*!B=3$x,j*r/|)h;c]3%,zb7Mu9}D3uF)YY@$q2AxjCQ(JHU-N7Lc.qrn+VC6;eUU{54,yE/{sQin!$TVLwisTW(IPRwT-,-RibkOm#~ld[QX-p9=mGE7-#vl772YhiQGc$a9nzNYT/1l|K4v[fivQ=/2Jh!)Yb.lAhf)hT-v0;:rX]ea^ZT!I:r!kt%RX#U$GI*$^G8c@}-zKd8{Tw|6Tw2BSHbhg24I2rTr^]zN#9PS1yrQduckvxErqfubzih3Cpi9l{4UR[!j4j$@W8DI}.RS^i@Az!+L$Ul8:N/}9Bu9]!--A^wxP/D:g%,wvVKewvYt]I^jX!YTBnoW1onS3,.M||!V1XoXzB(,%syz#I92+J@q(ILdC$sh~${yIx:LtXqAmti*XWJAIm8ZLTp3Em4rRpG/mr80U55]=Q0xxt^A)8uTsuk-RRflG0K7$D3~3cswbQU{z%G}d6mM)r1G8pgIS)pjyPur]4.oR;K69X1ihp1k7,HeM/EF.O5|k|cxi=Qf1.tW=J9uv:UcVx~KjDvD,r/ST3Eio:{uXZ}:)d|V1DrC]aI9*n^UfUc$O/cH5G^aePOLnJ~|TcaaZy(%D9cn}oq(/eD5%om.qePgM@wT}z]H)%Jd;hu!i9OGMJrrBEXEregKz~+[Dgk4|$CIol]5dk;^/C-)jLK|CF3X;3s@G}Jjf#r3Op{(|T/(#ToiP3Yw13[dPO10!}j.E~+-I0a*K96Hw!0]/=^X]j:i*Kc#;5jg+m|Ip0%XGc(bGMz*Q}!90LBW,CN}(LjJX*1#X8S%^$s.NB+v8;pjf1X:qg4wlJPrgU)AP-MQVG1K+8X*])2x73qWfSd=E@A3T7j4gEqX7-5m;muAVXpKS49MEgT;ub]mI#h6a{T:Qjbb/XgAww^A#%YGn}yGR}hwgT-h=xWChu%Ogle([yVRL+crZw/omBtTbMHc,Uhs}jc!)Up:arpqRa);WSD@47n)V3#Y:l^Q3zka2JS^eCF{;gT~[t.H~hqh=tFOZw)hNhmZ@/^#lWy2)8idB)}CRHF)1cSiC~97PuhRj35ijjg{k6a5f2|LW,Ql]wqcvH3$~h5|md:SCo%J*#=M^0b3(gjIthk-qF39cR{,}Z%1qUL:%4mBs:xxB{|,[TPnBI,^n8#23$KvQ:7VFiHStDtmUWZeQ1g*e=DzEHhXi]+Gbto/d+SOxOre/88NlHY)r)}wCIJ{Ia-Nf%mc3yKTghld+B|/0d3l{}dk{X4helL]d.yo,svBM:7N8,*jbu6MgI29Cvzex(hU:eM-O+ckdm9o65/X23j:#)(QOP$wC{Ix(Usy!c3pgw0hV@4R:z@v,x9=SQS;X/VqAJspp!gEO:g!CjI~x@Ti2y!4)ju59f9OC7=~r.HCSI!A#z3=zala8E!U=+065Z!5bHL9l:FdYmnS0--;kLUZ:870=MN3,J)PIWV-.op|en;t;.#B*UQ1)TT-!BBDN[i:7UziAjb1PF6]=%:khx$oV6g}]NA@3u+7-3UmO07Evu7%:@Z,q,}q!+GZV50b+qiQz5V,ssFZ=k5^=!eVszRE/j#Lbb:7NZWnvOd1yD7q=+#Ch=4m8Wr3jBB3,{3S,R6ssG6g+E/NK-w#DV+uB0F}/M7U!l+B%Ga]o{W~1H%Sb@VXN3-N90CZ:GKu4{P;u=0oZ^q*{f$@[MU4hA=6|8CjOW]#$,=Q{K:$14IlMR!WK4.;cShs57,rz77oIk^n[#emE7{qL0OpE0iy8XiF6k~rU4rv2Y!VZ~7J7L)(YSx+%SMw:]aRaIcOzuKgG+-0:cf)ufAY[m#^l{AL|eQ0-9$xzMWo]Wog[C0FkQ4}!uw)^3,cPa(S1G;y6-h*pzC!i8Qy8qb:k(W-]I-a^nNqq9,anpnstp8im%r])^ki6Kqj!+z~%Q${H{{*brI|UCSiE0#7GnVa)WV{I=A9EMS4O(3FVSS[Jyb:.Xsm)/nwpf{~,G0lzkejGIiPp7,}xoF%oSW2q-UCB[0tRdY+3$gJ9P!U+V,U2QqbQSYrp+@A@7B6~sw(=YLK6iT%Nc93:nX22jC+3@k}Ww8(Ux7R/|0|0LBXTR3{Uaiwy;YEbqw8[p$WbVA!xWOAGjVex/%LbwUx:tPbXk0clz[W@@Aa^==yxgGDBc3m.U3^qv^v{v.*q3O8,),:d+rp=Gl=2R]Gn[(WZsZwib-szGKpz{XN49B0C)rk:I]Is3V7$6ch.]!TJo#Gg,:Zg84hDwnjB{+HYl;6I;D}Y7Ld.|TpcrX-y]9g7w^m)nZu1xa0LY!m5eN:C%X1qKU-Qmrf.R$-5VLYqtN!PDz-SP~Et8NB.[tY0H,]|zqo,/M#,,Ta-kGp5c1Wcvulhv%;RUzEMo]/uX7v7sO1E}KH(06!*r6^k#D-Daj8m+eKH[J8kRz8:Gh8%(pVRGfa!$rnuIy%o,NHv3T0Nk]xNncQl01|2WxfZ47bPns@zBc,;10u${8tJpR!~0KC-xyak@KjoT.[BMqmdvXg2KssSQx6q!Q:P|Rn04BMDU;wajL![yUqYjx*Nv^H#hA@MNggdwg8tCd]OIR(Ub8w5Il:ORq14c1iP)ffoL%7qi5v#OMnhOv(^j@Y/UyQguVLgqRm;DaO6rd[L:x%5j@QKBX6CV*4vk/6b+Sj!1HqFCia8FFSszAKLeD+C-l{l/vRB^Lmop(,(vQzE!JD#hRCT^RnSbh^LALT#yG8;}MrUrpz7}xjtdK)s[Wbv+U3gX9K!N6N7ac*mxf^H4s/1@V4]]H0X,0VzuYPTQ,KQ:m{h:]p-lXivNCD}^D9lWExfQb^mf8Q^EXZ)Q5*j5*%VFu=:$@r)lwv/H]uo]=G[eo1(ADdE(!OVFEh$6B2MukLq#|[Bh0D%%aKO:t^:cF!cguJ4NLvhDG9-5OfP3V9$klLq][}k-LN]Dk*zW/AK|4fA)q5PLab3gZAIm7CP{N*BrSD}lHbyo/I.i;hv1U9WsU3DaVcpWp8Yra/=r:RN$2MeQW44d8|%W[g#JLIs5*rD0mM$k7kX#b#,8Q)N)~UH^eKUq!:4wNEe*$MNBu$ics;t]^.WYQaQ94~}.5[|DMlMQP=GJ,#$^wFe,Oz{Ch7|@.i#cfdE|}ItsdXptZXg~hZGEZ7wRneK[U:YW+@t[ap+xTH4:P/hS,HB3W6U/~PlQzpi$trHbeKMfHqtnD.^iy,7U55f%4|EdGL/~QOM:@w.]Io3WVS*=VFYM-#]*#=*kZ*Y4$8OQ{*p~PxI:ib@@lmnx73RNW)H[)b)rr]#9=yL#AIZJ7j]]euby@eTAOP[0K}r8zTaOX5QkQ)iR!70SWOErrRQ~)bw4}-NoE(vg2$d*m:4wY9jtGO79a.(yQ36%,W=%}D[+u)/)E-UH/IR*6e3QU)ik^@fam#Gxve-#^@1*~K0m,L]Rwt7t{jrUCIQXD+wK#cp|^U:L8d4f/0rDWp.kohEFFHFc[~QegFmd*x+1r)8Ma@ef,6/ttLo/|JXTi5kX+dNv;pz{sDrm;TJis(pSJ6~PMs0fuwEU0H]QcS[cgt$[bpqFT2{ruYMat/l4$%D:WyRnrk0%Xbn8A.J8hT%C~==S=tu0)Ip|sfL1Qe$[Fd*w4@*0J;jCqv8C,v0nSqt#eDUg/$/6|Zjhj+nbe1Zoc2W(;G)9r(*hLRDH;xqOt514aZ6uQq#bg8$;$9En,GC)9|yK!$P.NcEJ7N2d@=2*rON:WM;LIsXTKwYT=/ksmcU.$)62.3r+g=od)Qnc9^iZ2-yOY2IzXabqPGS[v#*nho!;p{-#~V:uAr[0)Io|%+fZaJ~Ar^5(#5i[ZJ13:P70|E|n2sp#jAbmRnga(TRn=cG69-3$pcS=g]fzYMt%0CjERpqAOK2R97@PaZ29^=i6pDb1z/*-fmg6R8=68e{43g}t{]q3GrwaJgm;yB5O;@3~#|TZr54|^-DyN)9tBOw7SZ97p^|8)]e*6J@4@T80#9WP=62p4{Yqhcs{l5P4m]EocuaHjc6zHTeFwxX6EV4wMU{$sIh;K/R%QlaGtLyCS1cGs8cI+$#VC7K#MqTT}9x-:WGQUWDvv+ux-fD~zn.Cg~4G.S!.;PJp7;uoYuh+%|R}oeffdyOG,Gi%Q)9R{]KiMW{.Cst)=t4DXcJAl9mxXzb56:VZvBz!uJM(jX(Pts^DEHGY[*r7lICTCL-n6f#+;iqFRY7~EdHYIP.XWmx)2z}NvTOw1)i3!-TvOP(kQosHydqf~@7mXmi3l5{-5%aWr[6}.Bwwl,GJ.xWa~DHJO,Gv;JC[Ob:r=FpM|YF8tAg]n)nBDaeQ|v)(Ll-nzV/m}#m+Ad=I8uzr^u.{E1~8NmVET^.z5g;Z=L)TRY7SdLwnyLPeSyqh4vUM,m53[iG%O.PTDt%IuA@!eI~J![)uA%IW](wM=qP4SwXJG%2P:koO849Nm8Uf#axUY4P6~}nj}$$zPsJjQsp$=JpKYpk@rX+dv]u36[RL/yk.c8*#O9RIi5tvM{VXJIw1u9EHcz0mX!8W:h7nWlDSn{[(}w^kClaW/04[qN1%8;R5l({F~oTv^TxuQBkj0C|X$TVE.N5U{$O9KEc{Fca@v6d^970,bZfZ2Qj]-Y/:9~B5(}(V2Z1uw:YmsoeRX4Al9WOrm6z2+deWZ3htGcgG3}{LX4Mjx=$sv^@K*0lAQF[-HO@Vr**8Yev$*m=D(/g26*l1Aif*ZA!oMMOFIP(JfQLFPmBaGT$o9wURko[;sgV+dklN!A.CA-~dZ$aSVaPhq%85EpedTVyziGMJOt(xaQmY%;uYby(oZPRaFmU%zE%r:^tl4j@e=]*+k,n]ADg%(@=.v@!J,0Nx+L9YwDHj8k7N.lSTuvGxGQ[ZMr:6^,f2iiXjBKtZ9s07i3gLkqiV[{WWz*hMaX~(4pyk8u;hvAh@9+@}xrjY5gxFoeJhmB23!3*AY25tJb2.8EP%c%5#JbNuoM^*.tk^k;.L;brLW{Y]^KX@p$uY)zsw91%orU@IEB@!XmT|9c8%YY/tG=hJ,gr3o(tuBR=(yG+un@oAi$l=ELeJWNY5K+-8BF,)uitCJ2jJN|v!Oeqsg]p;NDM.Ez#v+-D*=bX5+qrESsHtu!6r51RIe.(H87dqpw%TgLLot,CkC=;]zq[:=V3gX(fL~+ZoA1RD}IG2tmp.E{WT,EuUaBH,VC|Cn}f5Tk*:K1Dl(C*:lUnG!Rc#BUm%|K{x4S$zsty%lW{Va0fh22=KG6C)v6Fnp81EJ$r%A@0ppfy4cA#|Dfx:d!GFJx*PU,mQnc{gIi[v{)!(P%,w-KZ.Rwzy2,LI:/!u]TM},YTf(I^$7J6AOzeyaG.g%j3Zs(sH*,o[+l:Tw8l398T9VV23%DD,c^FLqZg;Bkhjum5Uo%*kaAs[m;T8kS=#=m5re!2/vJ7B4HWua9:Xmc8TKNro-*AdLKz).6],#9a8C~oSn3J27}Fvx//5KmCcOm=rfMw)mB@yx4b+SpW]cBb@sC[:E(Q;L,$)h1EPCZYg~G9U[OSJ}DKiB$i2)hM*7LIbsX(4j4Ei!ngj14ffEj}Vsq./NEe*gu||v.hGgLs:PLL-3gb4.jSXOY^g*Z]0abNoYG|(/}z*jT0)vi-Dn0,5^W1X{[!:ug;^7BWT-CR}JXg:o=L,(cxx/J,JBGvom9{DFYm.[AZi]$I;+g%adAA/Jiqw1I0/)%R]v~={R{w+ZJ|ZXiCH!..P|;DXy.iTRv-5SE86nAd=~MIj$8uz}2$P]|!+DQ!y!XwZzoT=g7rDUeBcUq^z3g8gQza-3*:0*z$)apl5GU@u}WgzoCRGohL~[4XJ30x[oN1,X+JR9l:{j4*6HMBL1FJoNz[gr89GUAwHY;^+0eIwwF.ZUHAq8|#xXKm{D2wtCC:}n$+r}8oVi-W-(5sZLp!(YD!bRI/|80^ga:VIg$7Hv!8OYM[cMByQ2BR({c1GK3w-;iB4A$+%YGD^L*-2nV:qHh.gH$hol[rp)m7HpV,m1gu=S[#%H|9KN9$5y}TLfm}Xwmd}%$zxC[c$QA2GFbA1CE2$/U0Jk8SqA,krTq8P*lmZK|:O#[PCr=w3;D.pa7SnPI,Flz47A74;J*x=!5|nR-|t%Z.C3q4mNPMZ)=FRoRw2OGet-v[p3gajE}KLtpzn82O){{#-6$aHOauapDc(H3uK9f)Jyx8zC^il4RHk$b4g)$G8VSDn44mdZH4i*=hgr4Rn7#]#|pvHa^2AK:GOW=}MJ0*IVSkYdG7CUFPW^=6arXnh}IY].4^[z=iyEO@biNMWR#b~}B#FQ~VmqeHjbfIg:kvZ%Yu6=wt^k6@76-i/MDrWzdsVnes%R$nq^dsJA/(MUkY/3NSv@]RiI|UY8#4cirlT.s2(v$1dW$Fc9vF73xJ:9Vu2J0o8X6d~l3/*DmV6h:O#6}I^Oy~9@ff)K$|S6EG$Xffv/CyfmanS4w7$y=OYX}Fa0j78EUW9,DCTLU-=*mlKci|j[Hqd-A8*tT7,@Zm{#iYt~.@%Iq/oF!1p!/@:},fq-EUYq~R=+cx%)CDt4wV$C$72z]49tmpKTn:fQbCZF35u=!.R#(Iqz8TdR{=YSy#Z2T/UrTO^2VNY*WJy[Yhn,m;*Ate@tsSqU#g7Zvm(wad!NW%*6Vu|BCzP@{TZ.JU%VOw$,Snk+ifJnJPfNAme8MpkB%Z})GqDo*tZfQwW$4s2fimx7NH~=+{p!n8%9e0i1Ct|8ZDPlXOG5-h-~}nFr@XHn+KeaZU{7~,kKMI~Zyqp(S!|HyR2~:cL)P]5wKJ35YdNr{nl@9o-cD6Ir~$6Los{4IXKa^jvin+AgGKmt2nPnN+tG6rzTmZ@8OD4nSoA(tDw6giy8swnrUNicv5C)p*WqapLt!,J:W~jwv-$WHc2+EIsOXMoD{V$Q-Y%2,VP7p[o0W{dLnYp)J1rZiGS$VI0r~XaJa;0U1O)@cgjm*~#Pf~E8!-a(N4[hQaEZ$Xo%q-dH[M5xwB+K4YpN;-+]dL(v;z4xo*jbrpLS6wFYj1=[/3JHpG8@}lU/H$sk(|BnMdFE9#bh*wk=9~9a]*ix%Z1!K,W/vV#GUQVmpfo(L.Ajw9!z$oAp#$G([FTBbz1xr[(8L-}UyT:sme+h8:0E:eAEm8e]{bPuDO~:rfG]e,58wBY%F}UhyWfeVHl.WaO{=9}J15|v{yVtnoGhG7yA1$$Vj(2RP}irW$$,WA$$!KIqCDB9[mZjz/nh%Tlf(Gc!N=4Dsf1vJ[.CIJRJJNd1;v6@8q4IvV3o*s}0|UhtRK@iQEDV@3m{DeIO/!Z#kVBiv,2a*Q3hX*Z)z@DM)*Lk*((hJ:S{c64hk5aw1QKeL;cjRz~Lgg6;HF/WM|B.,vzi5prA|#M~Cgi^T*O!(~3=]1Xp)0]3Ed4midkYl[Jl%Dt5Rx$Gis/D)rh4;kTse{Jn^HMd,{7@/xD}UplhSyv!FznZUr31W2BwQib3otTF9F[}vbTM(n#1SJ-Q{d:]xBA=!ZH^n{rU6:@6diq:hz=xY/$2aBKI.tP3DX@{!9%DSVT}DAv[HiEL9EjrP}Kpji7zMaMHuxsRiw)).e:*hFR:$@aZ{QaP$HR-aRq{)zqJfOu)2+r5XC,78~g:ZB1ecv:HRMt*K3cYP-MU~6LbUz3G(;iiF(65Q:TpTvx$u4tpCpk@T7sHCMxCl;|sRwnL:^lm%C/S@n]/Oh2q9=G*dN|)A~)b-ULAB=oO5GV9!Nz33+SeZxM!(Z-OjPhDF^:CH{3/m8]h8-FJM)VENV4b/wgRCF=m]j$9~*hh|ppd)/K:KLGxmvLQ9f:Ax}c-sI+sgsI0OF+WX#b:@TpRO@p,94;*|T:v]9=me6lX#9nfwe!f{r8Ml)8}3L%sQ1olBo+o/@$~KZXLNVtHJhO|PtO7wXL2FvsUL,F)zl4=3ve18,G^/+cn~eSnEJ2QqfVY;d}DzJX4-bN#YjgzBtC}5T:bXdXA-%c.cxK5[QS7]N,:our8SdpMR^;O8hu!Ce9qKYN9uCwN^EIMOhAV9]pO0O9VI]wkYKm3r(}Jb^PN7)haJiP7l;NiTOIbQnEDrNT~AZ]UT%sLhwiI]wb7m$ykEU%r~a#oy-7O;ee5^~85Qz%B=A*!9n8Jn(1h,sjbxO9{GHpz72RilUJlvOF|7+gC6.jUDdorH0|:5@sS[6!B:fAc!78~3IJ5k-8)N$;em6tvl3.[xrGm,R:Dt])zymZ|1COkVvlFKJP!1@s=XA+O^exDK--~3]gzT=9*uJ9j(G!:8p~(tqa.1r^m5c.k$T)K!y0%MTRW8M:#.H{e!m$JQP$Zw/tarTd6-%4Ox|!Wha#U(MQHxy3uS@AWSsuHVAE/W28iyB0TOK|P{$y@$k3OG-D]^6hh4Tez77j1]MycIB*={)Esc(=BJ)~:OAd*by7BfJah5k#BklyjC%1u@)6*Kul2YW7yj3nFR/s.#$+X|zgR,F0i3:%^(h6kASB9a5L!8)W]Y[)~T^*a8c%BUz88k:~xN8.K0uPG*rnXHbD!Jp(9i578=7)#x|JG-yKwHeq399BmH,y(,lgk5F#kkKU:iFNnu9.ZYrLPq1:7Lb.!SA]S^*.%M%lf4xT4#E,g9F$DGj;FgsNNDN}F5r$IB-t#huXjd{$,#b}{A9*HRNRcu#dJ|ua%qFbyE$f@K#^P{$k,].N-b,%7z#!0^@hbCB0)p$f;YjoT42aO5!).8^-28F{jXX[0b)xb*w0,TJxF7VSXu+Ao]RN|OmIVI]/[9XA4Tnt!xsG)PVz/0(q6wmJz4CE[pB4jcUVJrN/]a]6hH:Aw-Hv6ONi=,an({C)-e{,gj]|IUq%+){zHX^R/LeqWn%9gRg21n1QXOCgQr!J6w4hT0kBr-VB]a^Z:%23+i@hmyllz%U-l$I39UtU56K13@w@=m)m;,-q^1I^AaFrifw=|k,|[-)15++^f.89mYiQDe2$vUr[}+vfD1*=[VWz8L]}*7dJ5jh@Z,6p)R8ysvzPSQ:mQVIC:u5CyAR-4Sc;n1lJ0*oV6%N9CRMw5GVyUSd3+Vb7o-yScOd@2d),.!Oa/=,i.bopF1K$bF5gFon8GKmkxBs%@hkj#lcAM3B6t@r(.zDU+F}ZI;39wZ(pV43%SG4b^=k,7~OTc+iv$;/PztK!rlRv~$vaCl[5e0sSG;wp:G!79;KAdkKAo[%DqM+EKFJJtOVlR3VEB5G1,yYF2I/)G%Pq#*wYHRW,G}cwiGPCOV7xIIGHwlJ4C9ZG-Ys#Gr]a(8P)EJ.Z(hArH!9F4]@y[9(1RyP0ZiL@0KP$#{3Ygq]i7eR23YJ0SXO;vE#W[rLA-Zww=|g=U3rKhx6j%fFVyE=|NK-ImTE}mMJZYu/U0tq{1Q7:Mu@#8g-FG^zpt24fNVe/yb)z[po4AVUE-N:x)q:NxS~i-df4FkA/5S3aTXr],7my{#B]NYEf{FL%dQ!cvv!PG[g3,JZ8ohT^S@Z5l[m*vt]AQLF7ytSDtM4{KYKBcNA#@1}HlY(l4W7bZ;pD*;,K%C#,DEzou1KgJ]2%WO!Fg%QD},4%%kKg}m/ija]+;1fL:,AQy/,vb]Gslz$m{^NXj68RF2Mdjt86pPUP{N2(;Mp{hF44hCQLrA36xa^=potRA7i/~TMx*m0E14dz-n}k6V0$HB;pER3}wz,pni]|6{-{W2(Mz/w%2OSi2IWkxvvhGgQa0@*T)vpB*$1@X}GcYWx.VXQSbcqxuouf#*M{S(.kqg,FBL|p9][V%[3aIx@slQ[9E4v(7j6K@Kl4YeX{OSRIkH!S$8}fg~mK^I2V@TeLhBUq906pw=7o[-S:[ikAa|Z7M4$=HWE;OKF+D#/QLOehX4SoiK2tnxHlT,C911U-6oq7x@h585]x+8sRm/mn2Kz9igF,k0U!k9CmA):4-ID%W:^}iP)4y/Z2Vx-Qbl,jKR%[(@@X$CX=M3#o]5T6-@!cR-k:k;9VFRK6ny}TppqKWWIKwc-zzJ/TkYo1P:b1)yxXiq2Zc4r7yn6R,}O+iK!CdU,XOMN9IGyFT|+]G1dTA=P*I/7o^:%FrWF,T7m|:wQCyfil[G4A;[x#k6D4lx[|kaMZ6%!|Nx(n3A@tml4JgUH+8v#X9c;(~OkfF0!PjFHW#j}hLUox:FK+GQ(c^I[Z+9n{09A8,+#qFtaL0:]AL0FU*bofL5T/$GP,!YmY]/El=}k-m*:aoIWo,IEniO-1fRF%48mes(JQ[5QloSX:SiL19kuaD^nA#=da*a#b03$i4{XFbA$pS{D^7oqmF#^PmOa+iDY]Q^L)X.E]QIfpgJHpTaE^I4W,j+MX$d2lxV{gzw8d=u[-9^0.QR:6mUNNoRwcR+e$Ewc+mA}|0;4!q*]k%eBB57yD2B}4b-9juaL!1oErULJ%iw).Q1(e}J9xr^]L|.j9%d{1z@8cGd)*+$uZ.NF]XSLx%!}hhp8BA)f7g:%%eutZh[7i]9*mlep=];j+QZ4xZvZQLtqd,Q,.7zOW.uMn9!cINFIC~D=n-6^-(J*xP;c=WOg-[(qeDp]LryO:L+fC,EL]sCjj:kytIXqFaO7Xq6!-dq/h(y|2Y|Ze#O8mm.U7pD#UUKL-u3RR:)nU0+6619)$QLJI]aksh{xqi5x+}94fvVt^#yr[IDjA-.Mgcs-uf^9(+hMkJ1U=+AAE9PF;K{iAiMrk(ea|/Ygj7ionxcRyL029:9;FYlQ2Hbj).RI{y|@s%a7|UUMhc-3wi=/Z%x(IK+3aO*eX/,%yOJ59x-zAzY6.,UQkIh!G61bqRw*{KCF@+~:/P4e8.G$j%z1,b*4b%tHSl8UPEqZwE2{3+sC/sEBa%}5E[1-/r,mx-Bm]{)NxeUl,GAleJ$]X~W$t#2O{R@oJKnUvqcpeEy/F:hM+cpjuxbcj4XoAds]@JYIhxbIbqClCn$mP^VJq)A|54|3J-;r.EDrR3w^*q4dK@;M1g@wN0OInMwV-vJA#+/{5JY60jUoPW%PE-lVs|hN9#[hC|4NETeXo=/lU;l#ZD^Ir9d7/pizo%e=ZEmR[lGsHXK4Ds$rZj!:i2)vvU.Wmvt-3#)TxVc2e6(zQT}W%:i@@);0[)46RlZ9akD0/8[*h=S9elbBGnMAuZE@jJ7w9x2,t-K({b8V-w;nhgaQYJX%:v0jo%(T$xDaAk7)H|Fos=dn;y+L6{nOP0~vMFXfIOzH9e.=6vG*HWVe*!+TDX^(eF~D%cD6]IVqOBWx@sX-WG@E(|EjYnHMUIX~bDm!G-.9Y|MKhSlR%:XKQf(z(;kbRL{DVfu89Q2vP{pQt5S{nNFq6Yi~[MwgYu3e$$-0e4qy*,.C@QL,};W;aPQN8PtNxv}].DP%U.y6P=wnO[PvG+]^!G7O!XV$(/R4GO!Wj$J375Riz|vhNRGrJ~/I|q*M7T#kQRiI8-G0@~HhlAfW}IYxQ5cOd;u]g-@kwqNZ$x!wu@K/1^xLr6EU#/N.HLiP!@xbeZe,!VWIoh#NETZ5|D}vX~{LeF=f*UZ1iYu^iam.J+Vvh;KcRKGw8Sn^qa~x)~@LCGNLZnaCl1o!rGL8vNHsTc9Ny.siYPH+}sD4^ZosB)sdv7sT:$pvrL/yA!Y^03br8v*]K|4l=88!E(*J%SjlRIN~*!-gAq2bKTMO:9%^*6Jh:1B6[ez.uTB1jHRz~at1@zdg7A#OkDR+uH/#(iqGr6r1LUcx,9%Qg4{7qc{efQU#EO8Xb!cH0^#%l{s[*PDuxva($@i^LJ,.]xt=-PuMpB9g5*a-V4czv@:4eR+%RV}[s|0tM0#7ivm/5Mix=#po[j~Pk6~%Pm)l@Ozb,M!#)]Q{N:m^iAC2r^3dKAf7:V4rb-MFA%8FOpD{l38lkJJlv79!p;jaxCzOng$gsiwo[a[{c+*gi.O~rV1tA/nfWi{5Q,3|eotDxs-Y^@Q@JYDxc85]M[FYb0rjch5R4|F+[9z:Hw^BO%{W^UA=D;uV*0PTVoV[d2Kk%bTlS:1HF4Wqd{t$6Yy(MwnDCgESmb70RL@@]zTu.m,kUYco)ZM@8XzCxSTWmy|INLqNNrzmaT[,da]o7yB{{|}4F=rSu8M4vqV6p^%QuGL]}G[+%1%R54GIV1NO*xrBqdMF[[u;UNsQ~%DSe2,x4||2Pj^d=5LeF#Y1pL9UTci@-Ei|s87=hG6.FFv|Q04idm*D$Gtqrj!bv#Oe)45A-,knu3U1%eSv+{0DYV377-Wv1qF1HqL3]H4+1rp=}Xc4(-WK98;l/ze/=CbQ0+!0$|2Av9sWUE489uiG5,hYjQ/m7zpl((uvnjhg,o29t0AuTD!czfq,MD/@HUh!,xj-XmE%J|%/G;gm0Q)Sh!JyUah;,=N|ZDH2[ok$4LCMxdU=JU%qOVI9ie7Eufz$jtI.aZVPNNglLgBbfTxsInG]Ufh7#KwW,SoT7V!C9jw4Xvg:d(~uLdj9.y%mGLve.H)E*Y9;.a^s!yGSkR4GR{|[94Rxe#O$5^]9YOZl,0{viA319sr*oL;658RZin-IGNDJAER)8m=^jf]2MmCR(L]wGJ4nzhGtal.8yS3b$j5J0g6rtw|;LOZmR5zcszWSnBg(DR6U!m0~,iSkqXujM|M{NU|yFzyMjEArcZ[J^6Eb}!fyo|*3Q1NWN{{bpVcti2-z%[ysPVP*IL*A9M:tNWD!OLUuEa=+9Chki8W8G9032/vmPoE4Xj0TUO];;qePY2pvn}M1M[UGk~.A[Hh6|X%zh*@,.8XmK.I+It-7x%!#Wg|wwt8-k%M4=620uBm[@$=.uy5BUxr:mV0dSSV;Q=M8n^H7y$FDJLi*Lh.|2c0]Wf62D~o+tsrr{61d7g)Lc+g!U9JB+P#r+:3VWgKUku+)WUrHH8Eh0L@(JZZ7R6]s]1u{lxR[hgN^eh(fx)EfAe{qMq0bn)4$ZD%@ZTxpet;6$yqX@-Nj)^gmQoMuI4v/hq7M[.jZ%v,VBa4$xmm@,VXrzL=C0JXt2|cpKx6[3$B9,-EA)|uk4nT=:lv|b*,U{8/B2=*oSTxYTf^P}sWw:4UOCjvO51Ue@w^=U4yW3eTCvU2Uf(n9zphh3tsmDRU:#PpOwo$12D(9$s(#d$.U#{nm%VPJtHuK8VmzF9er$=!:zJ;P[(5C9MotCf.|8]=^*/DO|Sw!12P^]|f9A52JZ)MF{so8#e;l7Fks5IBC%FUCoM6M8)E3E!60[W)---F4gLzxpf,+A%e8D^Q/-wkJ;4b{JzkOX{QVsCN3nx8dl@#W~E|2.VW9GJA^sZ6X~I{u]f*YK-y:LYh9)WsjyIv8cRL3%0xSIcnH3v0shE3:Fxq(1x1:I^9Qd=WvLQL~fHPS5{o=vu1CjNkDs{:pgC}sm-D4G4xm;=pQBaU5)BjV3m/DwZNadn(d@5gWTkl*Ra)Y;%42V,Jl7LlVTB6=tWwEN9^C8w+X[bOf5ccYPoCP8z.88U;kNUh}00573ffdlz0~.4-l~g2idDt.Ll/J@@WQOn#-gf7KBFYlZTC^8p91Y4U3@%M9BSZ5y,1H1iu[=+StS$YDW3my]U7o!$*[BU)z#~AWywQKDo:n+0M-wJFjB=#dZ9{*R/TH(rsJ16T5bVc,k%O!Ib|$9U^*%pOH^]4dA8-+MwXyE7Fka$9EPVjSoV:+nJosWBIrc:CdCnxzu!tnQ[8~6{dMn+~WveCad{AXF!jjL5%z9xdtuNX)EnS;JZ8!/5t(^T%N(I1l](brcf|HLaDt7wJNzK.rYU{hr/{V]tow}!e/wUkmtyw+DT*}0!9ZfQj]Mo8T,n(WMb^.m|mi(7u=F1IoRqBDMwLe7WJ0m.dJ,vjTfn;g(H*!nRvefMo$E4I8k+G#Vd[J]4-+r,%CM//2.mAm.*HxNMA{CQcr57spOOdGCU}xyd~2jXJiu5tj6y%mEy*~Cq1Ad;g7Log:-;6lJ][:+%IVMXsi/lhQD(!=%p]u$r|UG7tmhbX=@NfQ2E9RoF@kNTsP]bu,J~5oeauXx(),!2UMh4AF8m$CaXdLVgXJaw*;C*/hfiDu$15^+{%~o4%TsPuaY/47xw{[(cGd0HMjM$4k1=]*XHaAm4c0qOOZ)!V^T1of(Wk3h}zjqur41ff@ZnX1rwCVXh@Hn(.~A9q%!d.LA7l~$@/r8QPPT!(!LpSzPle~gYB8h@hX;7!HV4rK0}#2mh1mSJ!|5~nu@N.3A+r-MxIB-I:KXSNDTxc2U%IN=Q}1Ig2tu:3T0$K]TZwG*a|-a1GN,#%daCq@)P9{(#4mhams0yd,WtAea/n~XyR*JJL($Q[4T5Dk2hxF;KPT5;K}U^lwN=Z,M.6Or+j/zh:%;#Y6KLdy(N:zR4%z2bitSa49pI!LEJuKf@B+a!XpmuGB!yMwxUumH%*Y4!X/H#oxy%phIK+.OTYEE]k}GI(=;0i;XWjzZ;jAOR^*s^g7RMnEo[{t##rvd/7jQ);cX,EwKY3E[FY.-MbkhV5H;nhf=YE[Aky^,On)u*.YW+4{fo#X*}{XW)(:e[c~sg7sg-i//H:HYEY.wEuIV(WfpxQdW$TxnZnMB=-{gW]uNZ(=/P0LYgmtSMH]12YC6!u(y%~-a!N;~Vg{5mG@.ICa,WW4*V=@p}kX8CFG8Szc$cB9=%vF#!R*WAE^v9pj%ix@WNyL8=Irj!DKNA0e^JH|-:I9HJxsQr$09}H6V41.,ccCck00#b0SLN5wYzH[59:7SBRHXZ*rdm8PMH0@1G~S2F,p8zu1eyF7M=ITBKmNjd-a%(M$JdXiFRKVYJcxUDtafD7vdRV}LX|!b7WZp:Qnwtkg12#]*4AH@h)a)|rSgt5wE4%9k=+=|b$(Pwx(]WSpGE^MY@TLUKlL42T#b%}O!RuC2$$^#o9f/12-u2b(qH@JY3Pu}a=NtiZIk%FCqMFRv8koCT4Hca8Tp)rVjn[Z$7}x}0zK/EV2.p^gtHxa$(ZA*PB-HW+U:TnDR=+=a~Kkiu^IRK33v6}[s)).x:hzS=^j~hNK755atQfIPxaUNHu2Ig$OY)Ur/E5y^o|5)KWH4zb3lRGj:$m~I*s4Zs-DZG)G!=0F!lk1bJzLyw]lNBiedr/p|smOxQzSDx)5mtH2gZVA3vvv,v;IS8yKmope,{*#Tqgzm)D17.bv!OIO.]SPYhnp12%I*VoCd#48QF3AKxf^24x8DG]%4t=BBYwAeXKG*GX-/aayE^X(!QH.MP=ok+N#K:!i[g!6VvOI[}@ahr,rA{C6ReKa%PdQhP%PNm7a8|Ik^]MzVF-9I$i=vXvgxvP|5Nf;P97@)lJM$=h81Y[ToB]{Fr1CyIwio%L2DDJ]e!oPh=SgO|{zgGrPu4P13|SthuCtS,FHsR8lSymL6;S/ZP4ca5m!Lp^-M%tYkGK{7Q]1@w@;z%NXr=8b@i.;5o30xVenFp3[8SOu1Ip;W1zer$=4-rq{U.VgjW.{eWpY6v4/ymCz#AO9S*2r+}4{3Ndk#/W(%E,Y=IpJQgm8qHvn,ZnM6xT[#+K1)atQ0Vshh*1T%f$au;kGJ=+{UMOKG1,C*i:/h#S$%JOZ,Y)n.tks0yr.AyS#$t~wt~mFMZbOAnX.rCv%As9|IJSP!TC!R=q9y%m@zRx@=B./[c+Hml{eJ1L@}OwGxBeH0oRS%pX3xX:F^k26#Q2$I%XvrC9VqmdAAGV4!@(#PB@y@TbkKWi8aPnbV2CBM4TEqh6fRCSWmBp@,kR7/m^{HZ=5@ZiMH1XEmDScRta5PKI$%FbSQNQ^7[5/u9n$2YTim(cew$8kBjDmQ4Lwx]pwNLW7sh]r-PUeR7#]2.7iim;JW:uRgbnBtSLKol*@-KqNt|;*vaR[]Y][3-3;l7a{8Qz*/n-5*c;[og*LW,)Q8{XW-sJR3o}vjeHfka/|NKv)7Zsms0$Z^AEZ${^1)1JzFab*=4/^9!76xqdKC@HWk50*fbic8GGgdr6;HjZty/Myq{5lGWH3CArJVp/pRJUBK#SGQkW%[$+!8~UzxvTc:K~=B[ViW*Fee3V8(/g0EfpZUlY)1iQMJ1Wsy6vDzyaZ%A|8~$aLTtdxL@aKN]H+ds1NwkQUtoIwh6jvad15!,yKjORK=/OOt=O38u8U#ix.,.cruERy,SRigyHBX:/u1)%pK=6#zl-VqNKfR@H-gxPd;1tbfX(0:7-9,@YlT$MLm1aR!}t5D+(+;#b:FUZzCxG!C})rKxL0C=W0AElnEfiD@7p2U+%w1O/6c]F$QiGoVpNeN~PIJLy%XA^DW[NpN*G]zsdh;0G8%(.7#}+iK,:pSPb/*z)SL#/J743:FFzkoBS8x*YDV9NgocX:ccM[!h-2}GVq(3Y!TJKxqM~R(WM=,kmXqtjj7l5NG-qdNtBRXhjplu9Ad]k1NH.:WNldWu!Hc,TH~Jd(Aq,}c*B5TQ%3=)I;|NqlTsJ=jr.[~,Mg7a({4a(N!hC+Q=uaEEMs31q-haQ7ZAbW)!#g9-L*|-XOagr,}FZnFu-tnoR/njNr3s=ea|:wF4*nvOkoI8[JzIif/eMRivP%BGi^-zNjB%Vflf$Zf|z@9dSS;P%X2+a8Z*#=7[lnNuqRV~W2veio@F*]U9Bc)4%!|-.nt@VJ1ASPiDY~PJOW!^Zb5Nu2rCL;{^]{~8cAHXBg;6|#VH*g(8AAwKXG/xBV}C1o}:SRqszZdNqMNJJTKu,,5l.Inqixo)LZ[~!#AjsTkHy{QrPDJNFtbc#(^6krij;Wp^Sezd5Le)WBD,YnSN.;QH^a/kh$!0k4pX(bH)*Z4aBKLr+PPdP)NhGkcXCs[nbvKdP!MXWRq^t{3]QL2dgN7+K$pYQro7JnF5APZFZ|e8d/h[#DFu(vaa2i5UTK(=Rr,{{A1!:yw7hKm[m/JRSKT#q:Q{ZZ=K0r=*iFnSRmoV6@g6-bCVrpXjrDI;bK!k@SwcvG$v1,UMi*(ZGrA}k,z%6v{WzWy#ZN6E=X0yo-{CEZ!Lg@KWD$Eve0sewgokZoesCCV%^e~IDv;Q436v;4qx;[!l7;5D$ola!QQDg=!5xVpJ!T$22l#k#)3d)u)~0F.;$8.Ep(ETL{8,6dw^}rKM2trYU;TQ3K7vN49vn-7HXSh5bM/6,XwTD4bp/V/gVwm*A==[5T1oNsHsrOe3am:W^|ESp0T7!1aV/]dWB7sU3d#Q3^%O!yCK|dhB!#x.[k^(XB0}%/pX[lF;qNvQ|3GC)2}o^up#p44En3N%K9uO*3M|aP5QWdL#=VlFi]Ap9m4Fi^b%=Lj2}gizL)[v[6XwGD@B,f2b+U*6l!XCj^m7tiL:Tekjhe%Zzmlk8a2Z.9^A|gl+mAP$T7f%{5%CJY!9MZj]b}eHV7~@PMMNxb3O9R;B2SoyYFEx+1tnyn0DX+(J0JNYw*{a.Bo@q@pk.bF~gR#Ov@D.Hq3)J37E+p5-~@i)zLDU{-leEARwEQe4}m9[Uo|eB}FDlD74H+(IxqQmUe77(Aud;x8)FbQh6;wEII|MpkBI-5ZO+^*^cj($v6ugcVBL#QAg#8!WVRTZun+yzJl6~Ou,=)d]Yxk*,Z):4vYy-g1Bh-UZLcoro:CRS=,9KvrW27P/hcdWIN%KeNla4grkD(*|H{t1zF$xsXF1,/b[V^bR=H{v8XF$aK4]Ed8]nq=xcqm3SE.XXX+A.T0[G/6HuPVPvVK[cxKT.NHWJ[,/jP73M4Xb.lsYg$cdf]I%xTuIC@#=R.(Z9D6aM#-kmfJRHkZJ:-nkj)bYq/b++q(vnkwldR:7(yiYM^F.)4yb]FDbn@GdXBi+ANmB+9|bcJSI6ZG{{2Y6)VVlFZHtQ8g%PBNK+jH1tF8d;^aS[:QzEk#*BKN;QH$g4J#]mc5K0,mRxu]ps7Q)gvT{[).Ar@ti}W,3Sgy/46;MCv]KF{V*-0uwaIZiudYtEb/s0m[hUWnRF@=2#A:oGaT@s~g9e%AX-p87UN6:TJ|XuP!euODnO1R}byz%DTyxP~9Y2zYMboz0OeJt3)Rwzka3k.A^A:li%gE!/.]REx+8$nL-A|;=h$KFXTxY3(+-KTTyp=GP1IeR9p;:z#y-G#b*-0v!~m3sGn5-p#KFmqG5L9|AqXb8Pp(3@tF5;:A/n-h@p5@A~.6=TW7]uz9TGDQ7n17EA^lV!p25ltz4=yg23=8.})6nz+zaHvY;-|x*+[ynz,{2!HV)!3S3PmrL5$CnW^6YXH[:EO~-R|zj4225:;-*aqy(O.qcXYJvl(AR6,!|xniKznFF-Z{)tcY=,sMcqU-B37mL8Lqeu0qqIG=W{qJG@VAr):$jpvC5%1}p4Fz=J+Uf{wtq+ZZOZC*;-#%,Srf|(v-h|.[zAIC[-e%~yRPorf1neEn)F=S4q~R}.B~a6lHRC-p2OHvlZiy9b%j4^zC1X.#QJO^:t*.BTYY[js5,U#kk/IJ@*t!,{pXknT@sUsfcpQqV(Z%#^+,cS6l5gdO:g@Pvjl,7;1wvy-zjZbD%|;]]Y4p!As9B]p^Edf:f00K=+K]aK[t~{)Y(:~Sj9R=3:|!%(%xnKe+A/X[wQF1h:!IA-KH7c:Ngu[X:|#/!QdilB%F|eSMqxYspE,uRw!/Z8bIdZvBk(m:R0ll6GR,ZeaFQYhRQL47Y5rVbjNm[riKcvLdhneiZD!Lu3a+~xx|BS:I(q^L.g[NY,~D~|z|dVpeeuraARmV2H|B~9g8DgtVKeD2tYn,pk/nR*M~lF.(rNA)!.cL5{wihJPecV7^j~dYpnz]Z*v@[6Kle3mX0tWsOhR,=EfOX[(JR~zF}:.i(@QiMF*a:MI-gy{f70n=0eQq|5XMnxMqoqu[aNXwUeN$!Fs+SiD:)j074k|x6]Of~Y:NiLsOj][EquKekt0K%y/xJ,6VPJe)|~B{Mttg2%CwJ:;(y;HihpWE+5MBS-U*a*DM(J3,}]uI;e#3jGo:]J6RASVUgupZN5[Zny^!#,oZ}6TaIfS}2fc*-i:}L/^1llf55D6F#H,@,rrz8#5s=0wE$lkPF;8PO(|z!D[}^.K@YMli^WO}9oA=yCDEbO17]7NiCOK4/ags.$[sQMljV.;7lFbsh3}ZmYGK*p2|}rcJLTR{=D!7yIF*DNJe2#z9p6|3Nhsc@*!7Inze34Oi!Y[LbaRs}9CYC%X60}PTsM8{WpO)V66+ZQdmkGELgTc34#(*te9pA!g:Ug(|dU~Okm#KnGy9w$-arxi}gankBGdk$8^*6e6xax4=:,fks5!P-^XbyzW@V7puKZJ4,BI++vg7)t}gKWsZ-}p/@TfT#Yw:]A4Abfa@8)/%Mk]S,3$j2nshQ}y;;:tCd^{FO6Rf;F98p9$T3WEXUe%t*4rFr=O0.xqdIuB{#]ps%BaXLQqDmr)dUD9;Jlx|HQZKXU=De51:Hg:$)#(RKfg3QO}o}VhFidY=2FjtGspYEwlY6}xAZnz2v9Tj9,I7kjq7^UuF;dzj8Ia/u2)xEF,::gB6=D/F%gj3v)wdhT0n}F=0[7Pj$Edva*wY3BruEc:M;h/!R*OP5DV!plZ!9d3^,WCMuGAW$7Gjr~^!!DbY!D$q/Aa8D4rP%YtGJCX73u*|-HvmQuLHJrt0^phnybXYlWxbP%#:CdWYaC|!G5NL[t0N(YWB(q]P!UL/$Ojq,=:.Q.Mj+OFR0#%5N~imF^I((wr0KBbn822A7Xfyz-Za)~5:w,z)bYuEhs1$6yA(]g[xYGr;SdSh{(dbFrE;jTj:LRTvWS2WA19y^@5UdacG+-NH*6%yg=2~9A3!5p7gZqVe^,Pw1;P,24WhO}WtJB^7~h%CM0MCX(@oM7[9,5K*kz5czKlDa+Q|VyOG~lmAzd)xq.-sAQb/u:6y[:p]6S8qG+WR;4nhGW+i[lj9U(UgpGB5]C[6=jHvqb:PR@72*n[P,XbVvRLXt:GJEq|P=+6=lPO7^LdDSdM5qv!!8^;Epc5y|d/4C3$z9*IMtB$zaT|fnt/.HH]xPPCaz]Nt=v/=15pL,@cH;7XJM;:c7{I[~axb0s00AyC8)]%,*Tn2GadtYqUy.+AWS~~;L,ZEC$tIv~)+QTr1QfK~G|T3hBWSF25wHXKgLptw}296h8oP)C8U)]gn8pRstaWp*~ev)vdB8C={oQr1m.vs1pB0Z25yL5,uM~RD%0]!GXI.V@@FpF3.BG[73b9pQU{h!s284UlKkGZ),oErCTq{CkovyPqUb^NU.*P^]ko$^B]#ik}ycjzunP{.-lFIgCIs)9wqbit)hZLDFDEzC+NIQ$VO,tB,FkI8n-8X|w2YKJIw*W.,c{7DKQySd=BO$sg0DfM(1h=Ey@ssTQpI.ruTa7RH}{h%5!sfR0T0+/bO4L:xfWg1gwTy.^O)5L4v8uX@(oI[qs!H.jN=P3gxkME.r4RZkccH34EQ3}^t78NzJf~P60IB8[ahT~6kPc1=[ZlI=5yso|hb3N.QlHz#1Zvj=-)6Oo(n1E0Vm~7#EXgY~Gakc+3t6KOEFm@U^+SVs4BIHcPc:RfKqa|c^Zf1tN%Xq3XJ]}Y1S7D}J(-:~[+nBEL7e(H{(%MI,3em8sG113p*Z}$ud$Bqvnj7]9+sOweSv!QpvXZW=jpP+$@+ISiFnnO:8,Fr.ygIBP*iQO[83+OIj;A3uKl1vR.*v+;jC@V1!|lsWobP[^32WXX7JH*-UK*]d06YUmFT9,cXnYmfRsg@~LFYuNJ5Psw!urB9yPus+/KPb4QDi1Uu8KQ*0L5sn**LCUnrM}R8VJsbXp![p8L3M}FjY%[l4RmH.9$zwX@[9/T[qT15YIb5rOD*2rK@Jn8-ykMj6yqK{npUWDNqW:q4).0v*}OU8$dQPm~x|^)oBV6NSyVff%An%Mp#E!es^jeC7~erzwX!;0V}AIN6b*tneI@L0dGMaHZU)491cXo/![~(rM)CR#^i$cmMvT)=b*5NyL@mjd#RJgl)WTdcz{*blMgKH%Is3K2c;iPY#a^+#(xoYh8:.7/b0PEr[)whsf]w)NAOlzot.:v:xH)l2Q$v/CE=PLa#axL[waY.J[j[pC$8.zk~9mMQBm/V1%Re2@pOZ.*lH|xvl@[Nl=EI(h5p^]@fj.ZcZvqatZ3@ib#F~)AggNFE[XXAwX4M:CpvS%CpVJJPdN1HC|g1gI-{sv9^]I^6gvma,GS+-@A!{:dkWWXRDzJ$ca3T~YaYv4;io$*S2dfR)(-p(ar}aqe~~+KXVpl}:vnovuwXzbUx.$OmQmN1T2:k!2u+HQO{1VG|~59@g!z@8nT4McXv$I3OT3)E,skABh:rvtKmqZkfJe4UL[/0g@=IHf^mXu.^Px(@5~H)ekgiV#zYZz]=9jj4lg~iA+:9$jwG/7bqQs|Lfbaxdq3TVnpPkx:X1|!)8To5MwXu1)9}3q41b:b,hSeT43IP9wzzO;T(Kj~%0505{0e=-!]:@~e-Td8s{$JYgxr;|MfZ-ba2$(I]$.blo2p/1/x=-+o-}hT%,fDi|l+)cWmhdNNizYOHh:FPzjZX+J8NT2~.ZGoc;$uw09-1vg03cl,Na4jVAfj4oVx]c0@|j=Zy%2ibP~T$7qG%G@R58gz868B0^t2,u0iQXp%Mi,.B]spsLUGW%Jk,bsJw2leZg/0QVFgD*%#g7-6;]RRH2JmB;VRiPdi@r4$cntB#jwtFey^vZ4{au[Aa^8YGPF:czA6DGU,O7Ze#y8z,Y/E7:QXf)IGZmUF82p/KCMJR+q=KDVu.Pca+#+ejcu3%TM|oiankB^!v.e5NHr#YDgGm2^K+|6D[-e)7FBOO#X9Fr4L!3!z]/2q/vaYuL~,+bZ^[B[BVE-IP#%n(DcA$3c{o-D8QbMoQM;f.IA3(D,DEbQ*RmLw{7|Ynfu%T!Yc~VCws)C3UD@(.6n=gU:H%e8psd5B!6by63mwKJBNCSD6]@9|a0WC@A~2C|,,Bs]NzP$:O5Qa17P,bKba|hnPI01Ug{G:cN,.(1;S-]l0Zm{sx8iV~)(.+L)g6]pTwn4i[N7P|1%6]e2d)5BMwL|H-WZ8nUU=q%]}Df[r64ANscHG%u$$^F2hIlSgE6xUZ-YdhK{bRt;cUFe86twG4wW[gF,q76z+.QwrLUW4(P-L31])Dp{L5B3+P4-+yL-d76G9(!nyHv;UsFiy%duLtJI2E9#w;mq47siBKDpeouDI4eDck0CB7tpR:=xl:0Szzdg8clZW.}ihL)xvH201/;ILWNA{+$[@e|n2]Wx#2gljbs1i%Bb/B!Y;+o$H=IxpMh:p-O/xo3BW)s4iog@7/ZtCRj17)3;QzPGggh.n#%#vxEoQpi5CYD0DlE|ig7JL}5sd*.-5Qof)Y=${xy(d(P95t9=f|0;fZbzGVV4Jt9z3r1,Oto}vIwp9I)bYI..;{$9sGng8HSrGvKeaje^#mte|(L8/=H3;ME,q^80ig8s)2lrU4vB=q]#O9HAGA9%f7d}yaM;}e;8OLP*Uw+=A6xNDp0fE:D94NCIoW/51vmhZuJ$D6+Nh,~b~^y*U6{JMgz0i-1u$0%rPDJ}Owu8P5].LqkOXk(0pt2pN1SdAy0t~F=-Si:R+B58~swpIdEm{9*Eb=5dqRF5)tfT3IX4!73gHFzdA(xeaL/S;C,3LnHNrA/rt7{R.kd1ah:DJ@D5JAmFNQe)m$yB77{cpdr9DMi+%ojziebw{%F[^qAD7,Hnsa%*nm8UIvvi(*vkoaFcMQ0BL{GJzbVgRXn|d[,duj9^st%PY7)pf{9jEUhqoSS53$HmVG2:b:aYW9pW,@huV9p$i7Dcn]zdkrGiMfk=)Nn6G@lNgXA%tU5xTYB/2Wk=QuonQzmdlSXQ;UV[{L[y{4UQ$m7hx!T:lUr(B.(9-CEuDUV[sF!8W268:Jb%ZXjl}e^0n2$9Ta^3y:,bOvg4oGLnMn:S4Up]8m0BcIgDgEMv@Mx+JjIrrZ(DZ*.IT]Yv4Ed00TI-U)b8G^b^mk~{To^Lp%/BUvNX-l0rJh(oYp;3Sd^i^ebqRvbqjODSyO;+$J%E}/AWoAHN(ONKP30AV=:6x{#Se,!sU@9neQ}h*@l8!0h*ugy635gNWpF061@pF]]n54c)lVs2b0AIk7tDEux2Afs^-tTJJK:]@+FL630wrJ1mwx:7LPfzKbmX|9Qb=KW3iVab@WSy}5;hmEK@dVL,-s,iNDN4mOZ6#mVc[Gfe1!UulO42R5N5*kdNa!2IRF@m19]J)Nw8=]9TUck]@QV4i{Yat99mPr:RUJB^PUhCAijMh%vi2:X(bmwV;Gvp2C^0@ez[u7z6OdwzAuu@%$}KOy:3Qxey]=P]wJ%pM{hpToR|*4)p|F-Bq5a~+(h#fqV0jpG!/8g+vPgI5jVGVCgSB5E8i9U%@@zQ1$IYlpY}RZT,2thwM/Oe,Sd;}9y!OS]o]Af6zst4DA6IH0UHy44DK.A6x5Hc)eB.,jD=XjhSQj+mOKEE%m4vEZthQJLnQ}2;t5w@C)x*F.+NXc0,5g-HgkzeO]@6,z:zddU7!S,ijsi*9qast4}Zo!I6q093vphYn!E~E1Fd6ftgPl7cR8//*.,SeQp=,u@Z7Xi.Or;b;|VxdqYm9:@vcN^x:}FbRd/Z^puv,@7BCmnLOkB6z+3NxeEDj)rjx~1eCMAxA6107:NIo^EWtZbaRK.3hfH.)T3E{G)!%Y:O]7P98!Aj7p+kaAPe7q;;fl}PMiIcXh#O#hQU{~FEUts9gX4#,EfLKH.]304rP[1vkda;HqtFn!TXZtzqp%1]gWSN3Tzc(xZ.h/hW~v~}Im$Clw+h.D|(E})oLzdd;,4B:pcu#arkoq+rDCHL23Mq9%dqpm6b0N4aAAQD60r3m8aLL[EUfT^7%IDSAAq}-W]Snw{r~}v]#9Yvy6WD$VCZa^k$Y0v*MbdSQ,LO=N4XQ8bS!.p{L2G!2kOotFa0WXn!.4H-On=U6l8e0aHs,$wPg*;EC^{^Qd0~4b:TM;a#6:kB4L|ey-d2wpLRDlDI:6QwloV1Z0e;~jtsNBrUqsJ=YucwB;!v*d)5pB;XeJh:7e,+#E%7r%ETh;Uhp;Y4zUL*YTDl3y,%dnpssNAs[FeHWBJjpwET1(k})#dRJQ6=+aw3)Dp7SgaSIfr9,3*.)XxWdIv{1*oha5CaG|@)C]H^YMbbZ#!*:|=-A/pjE:iKFa%KXQL3Bf.nYpYX38MKhtJ3YG+;a{$cy2BRZ=U6=YMzgiq4t/=b~i2D|q/u](Eg1X)*ks[QprF9Se[~,RhX]A,d-y,!EXBZ,:T{8ELkk=h40-z%6y;5j+iL]rpP0yMsi.dvIR=HP%VBzyPt@kwh{rLurU%0,qQ;V#NXNPUdm)/^.B;Wgo,D+q7FL}M94dqDN!zyTYsq.{wmJ}8=jw=BL.lb*a#7.uy7ACNpl/p(r+atoBFBd3K/Q}^F(PF=j!6AEVN)D][dW!F3Pvs5iu1pq=YE[5=:9.9~lQDfqJFu]SGuKkHS8B9xO{oYX1rz.]b/ycmk/uC9-BSaWEpV2}Iqg0-~m,{0bl;:f3O(/;$8]bL9%qy@gzdYB7BkC}]}ti~/DUfonvDoDZ{oeRO:pIi~K+H}Dr2G:8Ne{n0v/NY0R/OE1C+$6AvthU|ro7+NSTGT#v:lC/)YYmnzT=nisj@$|apL6{5O4G*q#JsW*;mh|O]v!B2Sy3g4])^%PN;Ij8*Sps.U(rn$j;c^WE1#9-:0i5X@31;!IgE{6=)#LiEno:n=Qt)tq.r#O#V%$zF#o^9G4Spm;JSr58OoJCK|M7}y,cNv1{Vvps;rK8,ac3H{-OxSJs88I~ZYV[N0]%[K${j;1ia:pFDbyMWbJ{w75v/=2[mfXX7kNBIwto,yM+nj;K4oMU,zj^P5.2wSxt9YHMc)Aew%U$NFw9CTY#%vr)^n!m;Pd2:yzH#=AUKNYFIgn7kr#16aIHljnL=3fM=SDMzqpaSC{AVOrov8-NdY(R.U%pfvS@VFWw-Vhow/!{l!|e^9c}OKoQ0%/)TnUJ-;:}-a,})/,*[{NJLRdYdX4Bh2A:R:L:]+wnM09suxn*uR*Z$Wv(01mS^:HRjz[Bao}(bp[MG82fqOFjDY{|iyLv*zOH@y@vGP@l+dBtv8+74Cwa)@DSNYaRs0ZExK^IK!stXo^D~qed%T=-dqmQI6Y~!=,in@dqf[f2.ppNe#7owKQ0q%N1vGvlWSudwGPr!LWBlM4,/5uoSC/F;qUq$N#={*)=XVXR8MzoWGHo]QQVO!C|QNGT^e}ytBo}k*]o5J~/%F2Gk.jL(6W%B(KaI#[hoAkv|JiVsUE]cf|((4[5Iv{Kb*SsBsZcx=N=YspCay)zjj5K;GUC:*zeFX]Cv]pY*apR,+]qd+I;|d5G:%.ZDNgM@sga-r,oYBRZjT;Iq7$.$.oqTk;R]H+Ti/O4yBUPG8[+9b4y}h+8PvaoA^D+:4I;q+334HaIJX9J)hU)nyJqo5/3wTZ.zM0pH%~Fu)o|RW:hL8M3*J.k8naa~.J61~pyG[t4T-Y5e(Y2,NaD:@,aF9hgu6V*[5%9Rnk0*|w#=RQJNEZ0ud)$}ry4p6[%{scm]PNN+yQ|2$T)tMZEYTVt=iVPNcsbwE:FUyo9OTD~^daK65I{{^P.)3|W8]~houes9%7aokiJ{g/Teh6{CDWaWy;E,7D=Wb@S(FNs9y~CEw9t}##MEi6Q}6*{^J]B;y5UcnlfX}#zy!RB;$eAsPtfe~a=1Z,ohrypo(gFv0,q%2[v^eiw%f4Bt#HBc5qU=ll%/(H%vwI^U;HMZ1RQ4}A!}J2QuWM{H{Tj;8fg3=;I}9%Z)f/V(wD:b):/W)eP4=8$(UAxYjYyLz1w]}-ib9JbPRhCG72g;bRXp3s8qyd70^2eWNgwdqNM#b(nkAGNm)bT6qc,8k$sTA*fa6qwsQ#Z6n5nY-Vm$=D,.,;K%0g08BqJbWIZFu!%QZ,v6klXQqOn9o1MgO;wC8),^m00v.YzT3[WHQmPCWz5C2m+QaaERSL,b,xa.#n%a|1nJ{MZ^26]Lm-+^ON[Y*ECr5DFJYhI}K$M@Jp-3g)h;z4xN8Xe)U9a5}fCi4boI3jM,=(lV)Bj3qady6]xVubI1Iva)Rn]rX$zY#mqXEtqN2+PJS{$U6@CO@=ItoEoKB#{RNVh6aeoBkQxGh8@]vbWF)*1^P2JTIreZgdlL7R[h^pC:ca9yJeW[c,+l%(hfObHRTg%DMs-z,;YAno:faC+:w;ILTdlBpSYV#EPUJM%c,3$xxZ$3Sr7@H|-fpfe,%(jL@~*)$iOyP%VLNkO}7*%NsnvE(w.b;zNf#^em2Juz+.|7Xeb3(yL$vdOCwnSm$c2..s9-kC#x-v4#ae@WQG0G*Rattf.f#ZD@zjLU$nMQkft=qE0HeJylfTp)aE-K2f,7{$|/otlok5^nXPvUKT#0,)9P.a;:}~bBKyn)ddO61([z9=w5:s;Ix(8pHOOei@QUrA+w]F*gr2j,0|G5oPOtO1Fzeu!8ISo%saLKi*dopagiOWSf5|ZViF$Fg{NIU)Hq5o7qPdn;8O+YKD=Ah+VGD:.5n~]V5hzr=X(f^653Z#kP=My]g)UUWo~q6a9}r*b7Wi9CJ=+Cy]LSNOQN:}QByq[yNC@6@s]OaB^k;3AmH-n0bpPm+e8cFvUADg:#(iK(s:xvBFtwcPUQ%7EPbdHA5mO^Rbr-!5CJss+^}lVf+,P;u[LZq9U9bQ-IH*fSOr8Lf87zqMub^gGIlvr#Sn}ZmCJ%2@4buY-HZj(O7A6oj1aB.tnTQMDH,g4{{R+2ySxgsA]]]T.ZpM]R|Y[*psiDy09R^ui5R,3qk[aDSctD2+.k~ugn2ML%)z+f/sFoq$bQp/kpF.FZ;[Ds4OC=;j|$rj5V*NwgxYN[9mR[WqPG$YMp|hDFBL|N[^Fhx:PO75^mN$#1G|{52($fRz;Pw1.EB9pX{s@5F:,cGXu8Ps-pt~;n/xn6Fnw4n3Z49*9%M(xXOfNhifqjJP7U7A1;9mW(z0Bj*gt,DSaGCWCm)kvx{@)TNU0sXPcY,)SPGHAI*QoEG.HKM$qply$7BT{c(],.fErZOO0%HPLyrQdfWe)oU*hT}TQC8iorni^k5KiV(A|o-v/tBH{,[UNvVq}=%LIwtB699;!H47$T*CDx$)-aR;t}qKxM|$VS8C=y2-Ey0veLI(=SJwsV]KvJhR!-.-([CiCU.}eA,kt*$twZr:^UDbDBogz5zR4iC%IRW[yQfY,bB)}J06q;YH0ixM6mV*7sfH,m)e}(x6a8N:U+w$15sY470bS9I.G~k3CS,Vk{]Ra)0yi]!Y[|ptxC8Tb}1DOdK/jnUf{bHNt]q0*rwTsAAfF64BS*LC7GfC,iKNqXFLLZ=~X=e$PBAGL8D{{F@eNCtSEiAS3.,yX{E7I3^Q,fxGPYuRwDK#0RN%G3-.hPKX*OyN9|9%1}!$rhJAEqPu9Cnjj}4ftBp:(AgdCWO0H1GMca+0p9#wmDo9bpehUGaV76j*pDc,7@Jx^222Q@T;P.eCtyVnvBf/8lQK]Hhmf1uTjt^.0tqpm~zk0F6-)c5(YVJw#P|5;oE9UhrY$tNsUl0%O]MPW9[3Uk#)pzl4!R.jd9u0+T@CaAR8ZgfL)2C*;p;GSrc,k(Wc2Esf,j@82tbcV8fN6|/hPTDZSA6l.jt@=K:JDb^^.(a;ffUtLi/dA$$GNmj0dP{3JhZ5=,t(*!EJI]dk:7BOitTs3x;zSA]qp+.H$L(yl.me[*h|4jy5p:Vi^jWW11,1akqdj4)cw(lL}}p@:~X~;P^Y1B*G$RdsJVBN7)JKO.:A5.+fCwfDAE#o]m]N#!PX^{pE)KH.c+djAnA]b9.SLUSr[5*{y*kfceLJwIw1~sLL(,,p^QW|#aH+{zkB.f/cXCg.$VxCGOi^pz)*ipY/}#0l}pet*Q*RIEfl(},[Zi}Q8^vxX!qU(oJ+j5X9R}niUs.YcMx6g7,3+6gWG-:9P/YQbM)8xLxOt#f%@mw)#=g-Ur$m-;4o.h.HA~E^S^MzQ1IAwiV8,+/bzgxwqNk4Ks53-UN3yjZ*U^r%0^Z:6Fvw3;:a~9avPtC3Q~0uALvNycxoxJhO90D^gC~1MdjHWe/@def^GLnNr+!^(!es0piWpHn/kuwjcI$#@pwkM93:#W=g8rp[BUF|E7/+qZf*CHx4=z4C*Bsv%]QUWPxXt#5R!3e@%z);l1rgN#h[V]:(nZVe%T1](,L+ty|5q}gZMq!MI|%dz^ow83ARJ(AbvK|lZkGWbXHRHQKTrpPHfY8fgB;kTROPYEEA]Z2l|dCZe-x7rN5~{-GbD#Hsj:{WN#e8M%D;dS5#l-Nmm3W==]C29|-0XD5V8sW0Z,9jr;^GSv#bmxkkcwey$v9Q=clg]!-bBD-(0=WOUu[8qoxm:GE[R.R;#@3hnhM+La(8AxBDv3}^-k3DjSOohH/X53aM]=5l)uK=!0Ug}S*QJHVEBUV9N%P|;MY3Gn^1ME(1%7fKN7;.W]Xrx$LzOEWKVMk(hkTdet[z}kDgH,iMGw0{e0RZNP:qHw3m0X7xiYJ3};18Nwg5{2OVq:H[(Y+6)}WZoj6K4+I8KwBZoH#vwd0A+WU,eWqy;1dEp6i0hQ;O0)d8Tq^2+7VKsBPFO54%K=:x{BF/=!k,XAZhL[]}R4WslP(LTDjb:lKz$6OsW=gSgYc6,@.PtYR@@co]MYL-|Bxzhn:4vDE27P)2{N]j[${No[[+nLUb!1=dD8Wm3OZ4;-d]BF70[|0U,n!NBG4jtnySL:=H{{uhZ}HE3toIL*0n,WS=~;ocg]^Ybj^9|b,xcI[sEuEY6:;]i#anC-#Gib#/u[EW-mY;AnvN7QMb]@;H.:SZ=+SypJ%W^(FIfgn(LOV#X;xfHokIw4H%(h|BDV;+4p@iC@]~s@S7hs51yV9wgvCb$aB7^s,,3g.wG!xz/3loQyA|/6c%7]hKi3XIiis!4|D~/RP)NuEG|U$1MQZ/By**Q1B)}-[W.ii(p-@fg*aU-7Mr,cX=[EB~Eg;v+qgGpcYcrcx-nW*=z3-83YXwEa%Q3zBKfp.:ci9eGFAsm;Ms~PS#:}Z9SH36Sb.;(UB6vq4O.zV*a(maZLaq=[|U/bHVZ/xE:$h;J(O5f2$glrp)r7!W~x@kqR!X(g5O7{5(giR88:SSLZP!*t#9XrkbEbJflX/.w{52cnJxSgc6v-5M-:yu;Qi]4.v3K]b60YQIlg={Ie!BpZ9Y^n#G)4mvAI*4O45dNW0[2vfTY#eudeQCxRPM++DNACq+RJxiX@uik4I9zgW:aHwA4+3W:l:;l!j|@:{*9d@zdpTgqw.Z/{WTMejMg)Qoxt;m+Ih7e)dzWDjnd.+FN:oy;RZi=A07|tNF.[P-((L{IWJJ}KYsfXtNUn#h!rqT[k^GIUqTBBoV~Z4+k}3AJO;.)!x]h]#gEy7O.R{vsY#mMK,pLoLAc=WXfW.H9ERYlaA0m$#$/+4|wOVs|FES@2VzAoK;APa^YAO9m-uMEKrHTj.AZ1yRSuF03(^6LF4k#;RDfLq/DCT-ssp4K:H6JNczJ%KZ!M.nmvZ2QO(L@FmR@wN35DCF~;ktgB,iP/TNQwEon^:24hzGr15*Rh]bBmsMFEOIIjq)DNebs/;b1!}0z+Z{aLgDhj9Ku4vR)z9.JQCnTVJ+nrliAo5[yiOw|z=yP$;1STwpmCF!SgjB|x!*b)73(Yy}6flhv)ULmkUZH$Tk7UPKp+NC~09h{+:!xVJE~Ar/ECtWc43a=5/$!%U;2;E{i-xh|F!NbR0J*CSnKDeEA*;vDNLFzVi@s]t%Oj;E==HI5F~*f#Msg(SV,}OdcK.({-kwK^HwP]ELQiS{R/z=RuNyXFZ3=A7@f%+eb!pu:/i8Nz(((XLuFZ5zZ]YJt.mGjgG20LXgTntT*YYQ-wz0FW6]oHN^+yX/%RNix1rAYHr@c(D,QqgbR($O4PT=p-Z7G8@xNuaH^luy^oZx!e]VSPCq[Q;%k1(52=*y%d4:P;$y/ARu3q,^BC9No%j,QYlttrjP1b9u|(;:]MDWlOkp2F#{#EtBwv~$N;!qkpk,8!{bKdB|JmS#jP!!PxZg6I#.G{)DBL1xZu{z3/T(RP8XKIEMTL*r2C69QSmlphf@ZH7p,%GGpB3hP)ppp[4}9DCO%SNGjMWd7HYo%*6..i[qR3uMj-ws9PwRPK+gwh^;)QJ915%PzyD50d3RWCa[pTnvHjS1*G0F@{P|SM,3pYhQ2(GF(Q=:8f+=(l7~DlVR)x4wnKMk3hrVZQG42^=5@lG#V!wUkP(-Wi3km,24[@pQvk#UWsv7d[{s88jfv1(-%=Ok4zPg2h=,@UqJ(uwXzQ.yV7,}-WT5BO!JAxPH1!o9dFO;B9;(GZ9fd~rsIaA+w8)fA+Bq,R,wZ(Hq6.nO666uqGC2QYb-Q7JMMV0rc|tf@iv3XfT#w~r)nCcg/z7c!;:2GH3+d$=#zKP6^2s#gj!b|gBUQ/#Ap84U{{6bBf%kD4fyD]RU7:Q$-CP=TbNx+%e(F2FV*H.{hTC}L00nfl}KNiM^D)j(MBwM4~-6#v;9F/mnxZbwBt641;{2#d{=xtqKg!gKn9G;@j~S=kE%lu+]7LGQwN-R1WyMo/*u87;YaZViIrlrHr5fgLFq2QJF.ZO:DJ@~:yyv9G};n4yq[}LnugbkUqmj6(6],g8r/vjvNA{lI*ciJh]jl1*yPBx9rPn1zDX!Qj~ticD]4|$Zo=IaFvN}ybi[I%5H:m]n+V%MWUS]^!%UD,#k|nQR5k[Kd678NOT=NaU20|}0zk)83JadI$gnoI5dBs{=NSI4%t*0,C5:hoWwSs@l@k{k9Gl.@51Lx2MW;dvsL)hs,u(]zus+JFzlok+iUludJAaxD*6aZ#zx/lctr$L@us,]6[/Yb]W]}a:Ti*pC;OC;!pc*34:XGa-L#@F+r4i^E3kVVmbc!Ti81FBKFMOM/,qcZ0:ue=rzD,zQT!+rBNR|^e{JYJk7x/Fs*f8V4pwjKTKH]JH^lIj^u{SZK/1V]NAtoPwYQy}!.t]-#QOSU=)2kz]]f1}9W3fw7PSyqn{r7Gal,J*umdxBYV[RDj$)l)hoBO2x:Z^o]b}DY56Kzcf[|D3QgYYJv!F3,-SFjN0UiWPfXC=m,zcmyQ2A@#I:j;6sr3P~ciOq))tbQU:A}$T}@KMEWQtenZ$3$,dZOng1tNr]J;8mS!,yn^qx^I~wVhg~+^l,PbyvZ%KK6Wr#x*ShYv)%m~0Sz!^opnp]8^9Min,B^E,0[Moem1O1Nfk.46-+^l(n1eg!2=e9srGZg*~qIPyL|R,YAx{6^tejk+vch*n6XyOku+p5QC|B5K,+)=NMFrJVLu5R5rE-q/iggA6Vg!Oi[@M!4[Z7lCtDc^3r|76m09sS9IXZ=]Awxb#:w!R/G6Mf3Dw~PCX9V3A((2DCmjb2@PiyimMUvrxB=40*!^VT3u@exLnJ!f$vB7DU!VJ+s#$mfstlrtg5$tQ/Q,Fqe[Eg4Ph7,mVv0)*YeiS)S-{VO2-=A;Ia5=k-Bvv;5@ouz(tPOozJTeg(O#T[SB+6z341kUUe~-Pu6bkcl1{g$yi+98FR/nvV6Uq[kQ!cN,rxkwkcsg(N]6J8yA$Qy;QYJ}l4B6PG=Rd:V/SJ76!Blibi44(SmOaqg95%.A#VXNrGcBYe08ur*l49)%Jqt!:EJA{uK6oVt9kh4rpGuFpgoMO49A08*HpehcWubUzQNtpY)9Q3cs]%R{,[})5tVVhh]E*I8k8nGqVxI#ut34q)WH]xT2]:eZU:bh1~lxJ6mSz@v0L[+,7t(%-{Ww56(vOqQfOmUIq|OkcW{GLv.{~,(L-ESqC0C9D=+Q54dxipmMLq5c.QflmMp#}:Lh@C25)QtItmIP2}*=UkV#b[Rm.7w12G!nvwhiW;eENu@c-BY=E#zvfbhrj56y(y/i;B1:P~W7bj3p=t,FX82{a.OOVN7hg3BiN7w!@0SPco$QtCW@tKj6fs:GIF$([AHOb!X;-m0;S52MpKy^=BR)*GJGQC~{2g5a3|0cpNWIyjdcbQd5cXwp40){m{#=so0PX{q]QWtBRTg4S9P#yT!Hu=HRGhyLNtzvGM]UKgC,h.DQM^PxA6tontgov3l3w]iB41(%$S6qB,G|77Z4lnmeK/)0=JHgE=Y#+l5*mTz^qi^I4EqKB(5/va,-U7mKSuj.lo$p;FLOy9bcR}vhgi%(Db0Qi]w3bpQ,B5n=P,%RCp,n5L!SBfrXP!v,x2/V|ptNZXbk0M=BPM;Ael7=8kgVR$i$Pwy(R3x|#[SU}uehr9Y70N;@b5h2%B*i{aojGS}UF~5*oJ@UlE#5{*k[xSKp]n;87wa}##jZaGA.|%h1s72UhG~LnS1G#e#vf.:Kxo1FhNg.7CfpUn8[c*Hl~%1[H1mfcz[xysn;5B9yv^r%t.OaLdQUKimb~!Zg#%XUvb:IO7buBgMdDW6S!i[Ux]|D,]yl5(,Di@Rh)Zp1kB~I0VLB.a([{0#yZ1815$+rjJw*DX:bzFjX5|!@P%+z,yAseF9N{xvMsU9{bQDH]1;1U.kZDj({]Kg^21.G%OWpK)(w84gIm9qR=o)0W3tlKh66QZOZPFD!$Y(~,169$fmqPy/!NH#FjvPgmkWlw#,6osIA0Tov6gz;]n;Ar(l0E~Y.;*7H#@PsXlNwq,g1ypY(stKb0!(G6SOv$I+~d-BpCE3F,9/]^Z|4I#WmIEvs=!MFo+LR8B0b1Jd7rj}@L@SHI0WD6IQK|.Rf}=}6GMM!AzJY~.%d0Z-eDlabseMynfq)lQS*!#(Z;^A=O@O.U%%Muqo!)f]rJDo#UUc}yNu+0qJS4xJk#Qe(sE:qloPQoq=5zZeW#)XIMg8z73Zv/rnXhjw!5NFBHjwq!DS(PvtAqJ(rrqcHTT@,qbpshr.+p#RIb}9HdK19WU,rPEENDhYOFiFUoFLjMiZP*vRHm}S0.t7q]]=]XR;.-cA[=e#H*Zq=c:$L-|QD|y.8AtC,jDHTn^qnZSH!@Wc:$[j49@Lef!xm.v|nO7MFFwIp2T$Xeih~2P+O{TKYLKkFb+s5gAQ5XStBTzfFbQi-OslKI|r:NLCI0w#0RLiW|t]z4b2nx/=26.4-0TR]obb@yDwiL-d4I#B%GLs|l#NB=A:N$T{8}CS]pj!3iRg8HJ2UV{O~ttAaaW=GicW3y42%a}{C,MBRIi]F$ZUdqr[6Kcfnl)69)fkio.|3{efpT4ru7EeVzJ8Y1S)rilZrwYcR6eI2~{d+F/:5OSZ!I2X.~=+0/2|KNf}eV2P4uIl;4*0G2Bp#h1WORi$ZNTNA@]:]qgf|L!YG.jLINq;@oUcPN.DIn4zG/oJ|{lux+bSq;/e]xEti3hMx;ICvhBKd]CfgxnZULy*BM],4gcPnKcQ1Dqq7;s:J{R5TvNBXKXqY;Bc{7SLF3%RwUt4,#I@AvCocLRmcwk8*1:p,l=4OOJc3s#i-CW=o=Ns|;b-JHP(r]Z4,[,p8$x4(#bqTz.Kz{DEB/euXoKGo-eqTs6Y+i{M@@A4ONKGG8sgC[r5yw[YLtXq!gKRP1GTLI(ftd0@Dt=WF|Cp)V18Cw83t2%2U]Idqx/LH*o8T5qP(k|jAL;nLSxjl06P.iSFTF@B.[DEDsoz@T+i;|,CZRo~$;X:S{#k-d8Q~+:0zR|lufco:bcux#x.puZxtk]z5Uh!gNV-xfCF/$/b+x2#~Ypz%1CM)Vec307W.tKw}dqg7Ddx=19ZCm[NtW+rD@7cSjmd6!97L#If+|s3..pMp(-PvPF7^v4ED}@dU.M*BtD])RXX[!v)X|dUj(aLS[41!4s;@J{89liqnQ.YkdEgv!UYu*n+a%zK1@eIpzO=u;XjA-Nc)7F]FXi9yjd~O~(s6TxsG~XC|1@qTIs$H{^5wb}+e3A{.FZSt[H4TmQRKo+7;J;U%*r]9Etj[*L!K.hKyrL)QEQlLjCR{zc1{,Z0tR,JNJ}iGX-P+y+Eh2QkLwQ!a(vOT~Y1F9ecmsAK2yUYZK,%],::0YM+tLbtcJ^NdDT$VI,u(6rvnjcx{@bt:uy+jfj7XxPSYlDx^//SNjfphn+0.Rk0z0HgjMF.5k/@uvzd$P|#Zr(;r~7:.ljg{3/%2}34wr)%N[.QvllabnBHd-.m;3wpixK2Nrl5sup5/HscWm-yoD^)-(8JK:]dov)G+F{2!O]%;@)a{3%%KU;8e@bgqqDx.yaDf#leUpZHe[nV7MTv;KFii7M]PJ;%(5TK@+GV2E]({ETl:|8@CYvE!kDh(az(6%@t]X,j#P{*E-G4zg6{h+ynBxI9]]*X+rlHP@qVjhfrOVo{Jh(0DtFmUcVWtYej2;)-DY*Y3~[]7/txw2uw5npdqF5fgqrQ:X(EAsObXfPXkUbUIx.t-w{9P!uUG4T:Kaa!v/v/)A0IlsSN[}S[f*+tfR:Fx.Z56bhEtrDNL!vq5GIn/6yD$HraQ]}vvJkb3S;plFgtY^Uxuh]F%gfeRpg)m5GU]6:bReGumjNrn,x.Zk|VM1Ax8snpdQSX,GaL3QD9EIQv3=j/bsA/e[}[bi4qAB!!ov)^xklnuRH/B3;HW{$kBY|0as~:-CdOP^|#-k[/kuxt%|21=eUL@=]DMWl4aSHhTW{pLG]zVKf/lXHu+wIH=0kkP|XR.j-qE*Ug^b|ireS(/3Wl9{/l*mOg3j(^$OwFhU(*}yTc9KuvwsKK60p3E4HqdGEbL~0ZX7E++GrK7gx^YfVUtu6Ot9(Lpw0gy)Wu72!CfSOfwPfh*-rsagAdw7i]s.TiGkTuv4v:4d{okWTj3WbuWl9KtZ7}^eb,8mOknRg2VC1Gpye%cK@lT$60[:Fx|,hjn=s((1|!DVg]le{CG.WPV.cWI|N3YQb{2Vg#h8T#r,;lzy^%2u5irF2P*:Rtt(6jI;|QOh04LKHm++E(tV|@dF[E[FTL%Gvk~*+^yT$jBe86uqH=oqy{ZuX]WaPN{Ydam!po30c2zks-uw8.cZ4nyN~gG59n=8dxf/A}YKOm~9oggV7*a-3y2zBvkMP6H5.lp$!4b54H;gj!6O5-DqIFwC/YkHH0rWlHj+PZ4j(^1kMoTPT8k%wKY#(nGaN#]cdR!hK+#qyqLBX.RJY9.#WWdxFF!/rIyEtUbD^Lu*a=/]Frm82yRF3+/;MrZs6iIb{+!W4LhBote-md-(eRGs.2*:d.pPT+ZK!YmO#DP^6q[kuj[;{Yqo%fkFZKwUW,(Mk5H%]c#:)GDRg+vdkHjg=tpn;J-iDKPWIAPCh]0l*!6;29XRA5sgbC$Fp.Gwryo1ix)!)piIm$4fKDLmvZr5@)#ufKl8Z4h{Wm6Ls]tcMZChD5B82/YcnDeEs[vS4,F-R4ZC%^[~d=459J,OOB0QRx1kT!8MDp@H:YiEnghY}xHKg31iS*-7t/qMR986E6DF=)}IHv]FJE*uWxxC9Iqo*CDM]l*aq2jDAh)FD).owdQvvIVx6ZwdeS4s#A|[K|z+~Ic%a2)v#h~O@@7q$t2T8q@)..P38l9y9GFlm,yJ:piA0R.UZeXIm+{kiaVze34DoT5}+/Km~}EFJzA=t=B+[0gV/X4K|nb4r]D/p+cKjr8)[rO6J35amUu0$GJ3RYEE/mo=AGf,(iweSix5Z~J6UXELii^y,4UOaYT468;,*uIVfgH5=XlsR^eFxDR;F:~(VU%v^ujXbJwPB7Pc!p,{~xP-XKZ2=f%)Fnev.tYW8:$!mQ-dy@.p4P*G5|3$CqlP0:EFn35f)#=][#;EWPk0EbN+|w|rg#(R{pwp0+3~^X[KMPE1x^PZyE2^7nX{lZ+#DtDg+lbXMvY)u+p40n!fE5e~$1L@oJ#]j)P7qv]mYIwEW%;WEE3.kD@u]%Wz~f;I;}4}JS@=TG#a$y{=(9(0mkmMe,wHr[jpMJ%$O/[L(fhD(szkPLcNm6UFTr4/M=w!t,IJ,0!!!21J}FlxsTiyU15{ilZ.*zUZVfZ-q,=4mh}j=ph(v7swta0~otykL!N8cw1cQ.DSV]%;[X06@lb;SCdUzBs3[-=R+I!wHn$rkMi}.=J5V5IF8Z0l8@RMfR}~Pn.aBytd1%RM62OzjO1FTXb}=y~@@InMl#3,pd0Y*{.{(q*h[jfS9#EwmWLDD62qv3wtYg)FkBtlAl6ALXSG7T8s^]zGgMeXV*D@]R7~U]0u(Sr58nj=};Gpm2T9A6^2/neoiC)AdHr4Y5UA}FuQQZfi3k~nnJcV-4vk|5@EY9h84!zT|/owhsvCUcF%7GGf)3s.c/stI^lkou4+N^]ITLF;xSzmkK+@eoinFI/O6-@f~fQ%kg4[g#|Jj@f+4Ko(=nHQoR1$9c;vCok:b(@:YmK4YS@~=ZvH+8T8iUI5bq{#;Q0}]x2w2;%EXf=NvVX([R|*lqBg^uMf2Opk.yJ3|D6b26#DOVw|@LF@k9AW{MT]{4#(fd%esi{y(@9z,]o%uGr2VOEYlcxgG=+uHJG8(k8p%=KxLl0U(3fGtftci,/%IlWsY)l=rmY,f.)d6a#}5FvHc0~I}^c.i$*Na:oYZk@d|Ye)7g*2./V/KuuZdTCi=z@p1,Uu9CrOTE(@;em8(J*x!,{Sp#/4vJSnuybYo.vJ*[UYu|5x~rr}^UCRR0i2IKeknBhiZ*zXaqAMORlHd,EPxLZ-41/#VF;jMx$mfgZ62.GfF*{QO;61YZ-b843%y~KmTm:;|ab/+xJix;rEd$EN[ZdP^t0G]jvQBv060$2V3(7}==2s1iysJXIwx5{a=$d@}k^0zJH1!3F=Y7T01G6S*kE+mtpW%^m+sJLC:7+vw^BUnui2@U,Ykm~8JAHZJKF7FpGCmLmi^JIHQDJ[Ds-NUn4TqbV*QMhD.cY~=~EyJZ=nSvz1JSnOjLEf=is;WYY{FRjM)h+zY90G=oi|un51x$(O7%^,b=a#}CH00p@6OBW,NLlIq%~vz/JyTZc];pfOYk!qQ^u*JwY#l|x9f67.KCoDbDIvv65Yj~h]KfAsHSxu.j%hyB8$8WFueRqmhuj;5r-OhVQO)*-p#MBNdQJVr[%{e-Mr/-in3*3Q61@TBeU6,pd7FFY):vxoy-=Zwa$2jD:FkfYbWUVAwv^UV@RKHO$l[(.5kPI(2nXo.)!/+}.HeFqXXMdfJWrVLFuxE(IkL/kI=VlCr9z*JfiI+]Jrz]j2+iZcTpEKOP-{kFzK,A;D7D40SX[.QWhVTf[p4^U0C2,H2@E|K$W92(r2@19(g]g$@2^s~JLG.~TE$sb/E=fO3vXF{S9o)}lLE;N/U=4.g$9UyD-#2P;9#5h3@/^EVy7=!UHQnm0|rn/Gz@iHMTXFaA=XA)xNyJQm}Jr6w;7eFCm*=eg!@PVT)r8:%isY/!GXn5!C5~qO6CV9^=t[eM[(G/cW0lQ#CNDJJY*|!%g3VGln1Qi=Wi=C3Y|6i%iCO*]qRE7baaE}Z7x*iq%~lkThgx0.Dt*7+(+wM{O!33UCxOAn},j8m];IUU*G+(5;dX.{M2:wdvrhfCUhVkV6!rEcqE2,R+dD@sTNK]HEsbRz-aL#$0XS/uRSSD-ICqhyF@%uz/8@CUr6Id#$T68@A:o*Kkq{DH7BBff+R^B2{e$|$9.i7MUdg,Q(]nKS2Ni(6%c.U15zAs$yd|avEQzf=nvk:BYT9+a2,P|,3DmieUs~pPvM6ejmnXG#iUA$Ss]7fNBqUZtEGLzD^oGOdigg@{,9{/JL[xQ0lE+7#(@OLJlVTP)89+lw|T1Lleb3|GCH80g[:=jk;pD;ADCMr2];KJlSHx(tjFR;+DU)8w:avN6$GOE4=2rr]6MZ7Snr3d3e|l/I0HIQj%j2UVdTdG4Ok0ATF=%0CBRVF:Vfusn75gC-W2iUp-dLR%,3k$z01Lt=q@=W$9/xa5js0PJm/~#y(((~fB/GUeaj$rm9%e+N/-pTn5fLTUIN!$::r{W@#DNH+U]TK8TUe6lRY]V{8Kun0F,3|of(m8W]||[.l!#7pa6g!s50b,LV^LI[L4eK$VMl!$Ade5s~/l/Db+uPUKACi,Q+F2PW-RYGog66o7}+q59OfZmVuQGbS3~UpcZN663J[Beu04Fvp+(h[uLU9h4d;Opq9q5f@Apq:bUhDJp;b67t]*N4HP7Ypz!Q2BrQXiXEtRvMhL/TYB87DmWXzeYwO4!!$dif5=9aM2]cBx4W*L8viSJjGg7*z1PzT@B5KfPGu#va)=z%D$rxFM%@-(w.rfEemu]lGDq[i|JA*wav+!!|s;Cr*6ZgUcJ(^MCo!)CnrhYq]Ctioyc~5,as1Llfjz]c$bKY#(N^ThEX~C#4|T^/^GLMN@$EC@N3-Av40}]mS0CISYVg!hn[xb9m50bbH!d!PIH3ezT$9|djscdnxy19xTNZGpPE)qz4!0ih%CqtWNQ.vWLV~r/cuXDNE,)96kE4m}Se-:19YRCYX$ApTSLU/Cc)~n~;(#vwQGZ1W;,8@q]5X3|Q,T*qE8pbe3XPf0#MhBgYxTQn.m-2IBIjzDVxdS^%z|ywRXp)JNP1F=jHRE7+TuV3x;@+-7(:CJoM]uMpQ=2GcJ%=9~502OXP3,,G$vga;$Y-gEnN.6+65LujC}w#z*z$ppi1aNGKKslt03vzL6z|iF3vzRH$ZlX5:R{sru%NvE0ec)jqIaYoVksCQJ5Vw@zuQ!{5KjCQjq@T@Y^8UAL.kd;8WMERF9mlu1nIviRag1|6xxNb;0d{5lNhm~AKWbY]RU(vKCN$Ip7hfV3I4E@fFN%HOU7[diFR]nY@P:L-x6m@+(j(d1Q[YjYVWyo+RzQ8:2.ljjUTmu8CUTg4Xw4RgUsaO+,.227:ZB=!)5;g2Y~2UZ{Y(LKbqq~*szb9K-rZ~6@mOzuKBhc*k,;:o]hY^)HphX:Yy$.hoQ]|xFA2,!xVnVh]dGg$.-M#+U%luk~a-rl*CUekv97@P2i~(IgzqV/U1DQEeg;UgNNWw;T^l)$FSC|%i2Rd5YVz=Z[AK%KN;$F(-x!.5$-0eLbHvN8==.Fc*cwwB;i!5n00DUk3kqdY{icv@fqf}%FGOb8eAGzLF:zytd7P$[Pm~ONFaMVTmCrvBtC+1=L28dN@cWRj2EZJJ0.]n[1^OOB$V/7K8]QP/t@$;+VCa$H-}nEg)F=UjOSqAy9gKWG/}fBq,fTG8i/+#U@2QrpeV!Bl-%}V3W[bId/zV2Y(T=r7MG9QhzGDh=3J},#u~3p%gOtk5m3;k%RP]#8ZV*@L2(ng{Y0lbKlpTYiVM+2$pUt~w|cZI+oAhA!52qQaj6.T^PWm4t]zB=!p8^n{$HhX:J$d*h[mc^GI]T1LTLW/k9rCKi9P@zGIw($.tFALOt^LLdZ}nQ/E!PVftf46aUo}Vrobo@scskiHrPQz0z(jLv(zRO:^//vNL)JMwi]p6Cj8b*YdESX,uP64qhvF/##Hk/+%3];4iW5uSncrka]|(5h+K(a^L#PJFwj=P]ktjnv#=RXLX$zyEHe3l5nrE.Q1+W$pcPJ$=x$Q!=tLT-xR)Knbu1SaS@VN@h*vftBrh[o@4I/qX*88nBL%Pbo3|%l4q{I:z]ry@;1LD8v{Cz{[{q~0]T9f,4-#LcD6|%v542}$Oi{])#Hhz@lf^M11.W8+Ddl^zZk7anD.r0,O,DcpzuZHo7[=1Xh788O@S$QD)amN:fGyNk#be{WIx,S2C6D9I,%^;e52Xd}-.TJD{L/]wKv^,V%%-MG.z#96.l=${yE:@!)l5~:2uuRmtIOs~e.w!Bh;FfSlC4RL-!Q$2JibgyHlq~!yuY2mHH#jtC,J@:Z}Ct3N]R7u8aqoN(x^CLAg6BYdSglq-=4DTr,B,NHurms@^+P/C1dRB^R76K;smR5)s;lD3pPj3tB4tw9DjX9/p{*heRtDcXn%G-Qe2,5th=qX]NiZhWDg$#-)Ap1KfZE9(xbUwnHbYHflE[$%cUuCJI8f(kxWyOOM.F9T||z7;Gu~*iW.#afl$wBQ^vl-7K!jkt/PPKf{m3rQ*$4UmL9UoS7D~DWtaGGJJ6}+Jgn**$y$HmmS/1(2Xa2lcrY1Ie!.[vrZac,sH}Xh1S|^%]+bXPR:Apd]J0K:JlAqSkgOz(fNO2z95IVCb8!GmBE:Q-]9ZYRTaPq36FGX[+C:p[G0XD@xt-Foa=LTaIGs}=)lG+|;R5YfSjI~R*u[+gzN;SMTlzBX)WO0X8Y30pon3TEX=u,H]xSA]NvI~|ews*hQ]p4:s7IK=xoHMSYf!uJ^udYY=8[,JacE,:4o9^.MU9L^hPPX}mS=)trFbd2mncv)[{Oi{wCw4V;!J@bTx$Gg-iGHfV.5|NaSzderkn!e7g*T.2Lp+c37{xydNE#2Di}2{=.^=Z5yc87KjNp~DSArz(WB2zE.75/:F5WFKI25MTpKbxhs)-L$EJUu@4$-~nu^gaUK+-+*bjcSU8GxeDFaX9u)7{%v;aWPEV6hV]ED/*@daw5mKf8qa7S!5vq|]0Y0JI!519i%5tV50-qo7nn)rv7hB:i]bN2q9n%Gt~E8];^dseXC;C,~(QYBqSyxMz7H4S~/kQ%#b=!*$QFa{TNKk{u.;:u^ASgE;am+F;wzH^R%+LgP3{7L0(rVcmEd!*;i6G)iSxr-JHB|pxXAUCokq2W.xygn.J.cuY9k:-F!t|C6z5315t6*e$@+n2q+0yc@FX%{+x)8Ysv8n,MM)RpAwS*%,o*1A9GpEMTy5eEAcZR^ISOHc+qz6w0NAe#u(tN^/bNT3XKb9(8ZNL@Fma!n+Mq/{{LBy%P*R.f2q/-+5y]vQRpGX;D}3sl^#xNje$H(DQYFL^BpbQq8j*THo/,(8Kt{0%97-82Vum{Mi0d.ZkoAdua4l$/*t%rhB](],;{rJCVzq%=UES-S[PddU}nGc)dqRJHv5TGZPZhSvPgrFF1pq^9IAWi{t+4!#Z^@|2pRkw}G|wA.Po{4VMpvoZrU;muQJ[46}gVZ]ySQLPkSi#SSvc9jnARR+(P-zwlP$)1ef4QD4*{}5NH$[!v+!kl-BTdjgOQ.r5+93R(^+1[;2H@D1fxu1)!(sN{^rnqa)YQmT]3U.RMFNczqLN#[X[QVEUJ4UW)6s.l{A29+tOIb^BvXQnI5%Xi0%=Kep*Hzckl2-am4gNp^x2bYhrcM%V,-SEl]4i^r=x$I-+o*9hjpIA;wQcCZWGbJY5YVxF6fV9X$ET[Q3rOPqzzX,aP/.qAC+@DG{pfpRPM/Z8)SU4oWC]|rgB)1Q0qR7.!QlSB@)xRtuLHqK:n4MD.w2V6sl;%|2a:y:iui87T6js~xK@hrClT}rSo9[6pVi}jXcrKeva+P/qz-3s7MYchPsgN}U6J+F7iT=nCH,Ue-H*D;$n/~~Q=/7Z4:e7+0M}CO-NBUzlS3e3I[iwYB{DTHQFuccOyJDP%XALhV^Mxea-)|9o@}PcRK}}:4owu=o%G=5-%d9=m~NG^wYoNcaf]5Fte:pqz65|Xa2,2TMlnpqn~X9UmvUcZlEU5hFd6eql/|-(AQfe5E+F|0lSBjTg.pov):J+0l|94Z2ruoMV;9J@Xe8V%Ptu+i2kjoIcwVp]S3KU/[zkTb#~Jo$#tB0,PC+z-Sg=EJ6C(2st1}k{)ya%;aFN$wI@q=mt^P@5u-YQ/Qn*hgBm^z::V!aOJ1GXa:~cOv=pB45ndLj41ODp=^;o4d1Ny=)YG.N-F@|0Ko3r[|PTHANd%PGK;L3+5GMi^,ePSz)fas0vOeu~.sqLZmxVLP.H@MpT{EzoF8$DUSZ}[QJ.#b1jKB!Mt*6:W0v}r{LXV:;$WLlm=Kvj00zxG@i#k9e4TBEM8({jK,diseW7yMW+mMJD])Tq4rR/$i{^28.wu-Hq!V81aIE%m1]Y8+z/JEhc@{xKFp-V*X=IW}o@BLlo8]:#On:XiE4IzfS.#LvL(jy4uT-@MP-cZZ|]VjmA0k]Wy/{.na+$}+M}R06hwepa=Ne(IhJ;wG]D*m^,D%,KpB)!,[6POASp2hb#*sEMI,ww^j$6l.tf-u(^ZNH{k#h[m9:Bb|2tG+dmMA*4}gl6*y73(guBNwttM4r=N,MlFfpAjTSmWi-3l-zbP@Z)Q5i6oh#(VjR,Qpa(C;X]=-95LLb%:w=9pIG/+7LM)x{/Yi*TUr:Fs*c{l$tGu,9:w~%mpgBy*7JCw|Ks(06Xd-T(2y0[:LTY-sahVbQeO,l/iuYxB,*m}p{t9chsX989r2$~;au/)mudVd3p)}ByW6t+67@iy7=yv04E~cZn^DAobRg}d9I0mYN9@z@^3hXVlDMmt.]Dark#O.*r*.8xa^G2%Wl5S+$1gtg5Bexgfi.@6Mx1ZAd{Qlh;W[G-MyG9+MXqK$OL-^Cst/MS+eNuA+gJWaEwM@MWE;1]O$5Urg[PWn=P|2La(@.jTVx^S4D:JVyP0j#!wZv))Ytf[RVBHwt0^cc@cI8ocIBwdoL4d4DEC+}e5AHlFUia=oa0pF[m5Ic+xs:uw3.I1MKt!)*5eSSiaq64xT}^fD+18%bi|wD!]-wfnLBAH3Qp{H*{o4Exk6TB[b~V4,bX-iwzId%+HGSzytaqfqxs25kCZ4WNuF~B]$%DcAqjW=F)fCq+XeTKEO[ND{H~ep9Vmc/*,IsZ1sb1$T:A~M@gcOto+r+2v[e+1Iaa*92;F]);{OgLXuGlyrXrzUmqEND1Np~4c3LOAhk+$O@{-SUAyy9O(qZ1mac2Gxb#4e|+HEECEu{;JXiG}M%+ImnC.|d)0IPDv2wk$dy9rM#1sv/y-AX69[v2fu+Ygr4N4P9/ZA:cdA:X0+LJyK:bpj/nnA#i^wF/c[y437d6/q!q*wK~Hl9$Wx{Lk2)pc;((h.P!)j(17n~d98.93E{0Y.0M[dd+::S^W}7!twu2Ps%~W)c3s!!GvTZwAS0|h2wRgdUqp[llH}SNlaUONt-Jjdfosc]D)PyIei$J^o~+Vx3)X6IF8]vx9%9j7Y[)3)wD1AcEyr]zot^[,,X1zF:vdf15asrPDzuANju;OzlQY|X@NNV.BEHp1,Dh7bu5rKl9.an$WZ~3Zv^$h9W6A%*H0e90.K-B0P~H~*a/cJjk(yuB#C={26=j|vd7N{c+PZ#r0#^h|aFEWmc8T^,)T.#*KC.rt5@];/At77@mIV^MIED82Ny=;u.gDD:jPR|O!L]5JqRRL^=MOZPc)%5|{#,rE[MB;GDU]4AWO|;fxwCP@R6JNtNZt,Hs-{3d;rWA-GXvmtBZh3.Dr;7fz;DE*Zab^rk!GagX0X{B+qrpyX-@Tqv9~g~xlhoINHr7@nXWEYD#dy(Zr!o-$znstj%K6qwSL=uxCE:a/qq.8Qp(Hr(txk/t)lv~]xLK0$mxN$#-LnP*]PvR+Sx[u5Tqiq%+%|85DuMlMm)@(j+h9I/WIK}(bUFyDD)|xzte)1]/MPSxWdV5Q-vUF1l[^(n.2Z!]DxW-tpfJGmg+TMtRb;qa8YLYpn@)xkpj~L#dSh(N-KwxC+8*fIT,sZ13K:J-ueNBTshL2^i/X.Ap8q8CxyT:(B15u6FJp;z8cRFV{j|7Sg.q2]JP#.+Mit=2|Xy+T[ysld$4!7pN^[8J-4($4}76$qTyn7[6^:ij!k8mkb8zgHJ$mB!YH=%LD+N$;:jd-02]P7Lq#BK4tX:|kQ+pY@.i2jv2e/As0lY1+Ht^%BWh,mf$;/r%}GgNrG]CGuT26ZAL}]n0l8F%u-z8Ai9il#XtyQ#bCR4SzP9s9x7a^sqVk+pZx9WXY@|J*X])Db:v8v-Lc*~vH*If^TeigKiwH#kiJT(:hluo5Q5R270/C.)1tnA.cxK%tfZyEXDY}0A3{r]pGI=nzXR3{K%P4Vz8VI8pQMC5YYzmHxPBiJW2{5!r,-%m4C28K{3AXih.,l!kHGs0[W*drU)v#EPFSt3VrIS8d!nh,H|4vpPE[VVZuhl~kaq,sj{!2sHZRT96Z8Rc#K!gr)nPrPl{z+unePhaKcpQh@%rIN|i6KO}a(,Ru)-Zg)Lv{ABnB2ILu*5no%ygS:3@4%b()MG4Bd!.j:JJLCqIz(!QWz19VPd(9y4yl(2aK(Gsf[+pQBdJ)K.$12mBYJ5!/6}(pg:A|WN#i(aD]+!uTx3H$dYLq1vD24N$aLSuTwY+U+on!.i4Jt4vJ:..T6=vblKd4eQ;3bJ^}7M+88):DwzD,^NTAocRIHEtT1dWVAcF(RXEEy/Z@}*Kq{=ln@3lJ%OE96n0!n5w:rm^(fnX(ojf(@={4:YwwYts;)xqvxxIw7EdYj4fAM{nAl(4Zn|vRllX{*C)|0lGM)I}Hk2G@ERun1lVFTQedq@P1@;L09W)=ZJiv$E4;-rvKzo*LTT0eHC%:Ua[y+WB77woz@dMp,CJjV5O6HjxBg+*#s!]]5UEWl7E-MWh,Pr3[{keU=R/pWo#!~C;S!E~C$6TFDa;fh.MxAk(e6(Q*qE~rPGnCGyd!4QZM1gg4OMyTu)S;KK2WHIz#^3fGt+)uEl]o}^/B@HP~p$}Y@6kyiHSNG#Vt9=EVu~hkfvwD2o9V.jUo~oV^5u)0(wv0eN,{M;;0V|4T9N3COI;a+EJU7Z78u$#V*r[w|%Bl!i+[]TydnmRl,P*~PgUytX7oGZy!fKp}UG{A)!G-{aBR)T|;5c4j$q$1md{,QjCCa%gYXij(JM:vGcg~2YNMhBb3^IaDm1]s;6}L|2hJ8B0)n49T.oS3To:9o$XqX]NG$TN#.[#Q4{^GWS*-l#;5dx7uuoAed#[AVJPsu)Y]t},^IkCEo.;$Jjc|7;*9GMl/OJpAj[0O0m[@ZMVUyFXv4RrGb1+#x/GH!zrgLqnMow-[Z=28l58,{2$a;SI*5ejRmwUD.H98W816xg(kSyY.|l1N%;{N*Pju/Kwc4Q]}#9u@9FEaT!h40uTehV68jfk8kXDFDVAI!$FSnL5fY#kGxG)^pw.0H%j./($p!).RCgKL8bDjtsfCi=0mc7(*H3CLcXWvx|ps3R+7-]NR)T2(jp0*Fw|A!Ib(~0YXz6{34Oy!*je1Urco[L)#HWGh@Pn/.E~gZg[4(q0v*epPci$F,vKPgI0sed{#@xgYY#hw8H=xb|Q*SIdp6(E2jb)K}s*f@ZIx25nA6NUIUlN4O*}hT/-]klejPsVrq([){#nPteuM%3R0s7y73vzqx[/E|^IVm#I;L}zBUdxhu^:TiXnbY(CH,w]VA}r;C-@dX56m(^Wxc%)%MG%s,pgq.cdBnRg-95o$rjjU|Gw)WOc%2yE=8K-hWoe=~iGiHh3[O@2**O:2r1f5sZytj,)k)2xZD#nbY,}=[9(fmG[p88NP]UMYsW,^RCfz.4TmGa.hxP$7VId*F.WPMR#Yf8T;tYLFpdX5Uo7W]5@nMoqLibRs/C9mUM$kydY0NJoqu4gZfT0MF6hx$z6@Si;,48(1vI{*6b3y$SJZCZ7gH9q9+]q:HSG7:Yo6ezm*wC!.y3$r0uA15xbm}p4NLxx#p(!{t*hxxK7F/I-[QVGvmS;Qf7]/SJ;X^T|2;8=Sc*%P.J]Mt6#]+JpGd~%|QYtIb-GI55MhaQPLi9g9]71GSNQMT3eR1rqC8lfnU51VnT|=H2UpVP^[@SdBo%C@sv|7A6vCq,|^1(YWbfgje*NPKEGbK$cbY^!Lrlt{JEQ[RUDzDyJ](gOYp:NN]KU/U~lgkVl$[%uZ~^%jBuskd|7u;^V/txRrZs)]HZ]5(40eJy!R5^XFYP%17Sgv]R~S3ARiWJHN14KZWHrJXsGGe:QKD5CPP=vx]A*Gu6Eb!/c/0U{PbDfn3$ES,.T$@=/EUL3!!5%+x.q#aI#MeDEx~/=%.~W0v:wKO[o+[JG}MYJE.s2ueO5oaC.47{h#m3Sv55Vy|yI9WV39L#sqqvzliUl[JIAjVcVWt59Qc1Ijv.:#WyyMdb,i|BcJUnh8l1~6@O=K9r+(jyLhP)Wzmrn)5BOV1Iiewr]*(RUEhMmV;9Ijbsc13xPXn@8QEiqcnl9ypU:}@4=|E}IGNY^le4Db)/Dq8,EpJ#T]TA0U^^W2vvF]k-j|/Jd{MfkUk|%|-,ev0mZ(Ho6b]g;.G/wkzDj$+A/iQC!HT62inAq#@F$}:nDs.I06bnvXC-#O4d2xRY;Kk73a-vym9LzwF]2](]N7N:{erVZ]Y3kh=95j-htmy%tpcQ@2ggpA:ip4g;SK]FLSRLcW//!.@2jrzFRoc%,zKh/Eh~..!@[3UQ)+majjxNr=BO4NtopF2MzPUTZE93N)h)9:e)Kj/Nd.$/)5qhLIQ[%(rBv1x*79:}49m@;Xx}F^rVle6*rnPjW/INZWIKiQDL;YBM1L8(4L7|{kEW:Dx=zt-bPb(w4@~E{aXF/i3f8TTpt|Tvi[@uK5%dcL*bn@fwB!%)HCsY7a}gxwyQxiYqU6C*QxVQQ8}XeC#8$JVp@NP7VBjt46sQAekr1OmV5HBNYeIS1U3n9=+Bt!3nCYR%Xq@j5)|JO0THxozS*a9T]!w@mErFy#BBw/z5)e$08e=pF=}-yP;ZtU5AvD~a-.cwua(-x-oa6QuHYrSHNK,v{7VZ7K%p=+R#$^Ezj-HzT=4TRXP#XtJg~[%ab{DbsB=f#={RNC(h95Rh,@Hgt;,[FgDS=(Z0V18(i[[{ox4HCJV*Yvo98!:,PnfOy;f|DtT}w+40p5CkeaQ64H,IFatJmq7NzAe%kKyxtQofd;:tuV+Dut:boDUJMtKh[=@1#/|ESlkoa,jQa/:k*ve0T{T2C/Mn-R}ebrfylez.^[q/bRa@sq$c.JfeS+A.mgM.#,hS9QD7(rnTrB![Zyj-|I7}A.tPzc-i,[0MvyM7:::zs9HHnCmoW98yvLvIgIGm@yKpDSvW*v/IH/TR}RtsqeU,6CqT@|!}Rms0c|oivj^u,LEwc7R!pb7v3toYbR(ZgN9dcUpVf8IBSz9G9:#L;8PP6wI4[c~VxH:d9NBXSZMl9+8dt]2F$~+oQ}UelV.=%C/55#3!=KKccbPoE7eJipu3~(-tOP+rI54T-eGiFVIyhGjgLO9dOE@!N):~Iae;(IQ$snchKp2K[/wuw=e,Tu:!-TX,1LZ))kEA#kHO.G!%~%LtxxE@KzEUkM/Z)LV1MTq[8)$*j0Jvg^C8l,3/Co]Y3m2J]*GY4x@b8KXFZ0DBWMJniwS6oKb0wu0!:MW2w7l]8@.PG6SkOg3-Ny!vzVBZ@PjwKREMt3RimY6zN/k:2Qb5D.%0;A6orQA8EUjeWLpH~/-mLA+WAV4MnPyj.dX%8-(EV~VCY7y;[5+met/mxM(w1h$nodp*iab-]]Lo1Eue4XXnpGL6k:MT^GlVixb9qKO2:S/0c[F+hux9Oxcc=H}#/omnex8bNWNPl9kr#DcdGu03Cq5x}#djI$wgIPMDv:||G;-#c+{-wPYcOZR7y@jr-((3lB0ngZSy~1HkGM4uReuheTgXOf/}E{E:r~|eb67+EvTlI}x3yKs*uS!#7Oan*6aIyoJVGc]q)SJvYO-y0GeFqJ!TePiA1e9Y]pk:Qni1Vo+,uX.d6|8cqyQWO(QE@58,4|u)NpP3K(z3YK)tITU/fA:usER#S/!fG$B[r:G.^f{=XWoS8L|XVDP}40M/EiWsG,BN#q;fxC0m:4#acbi-5x}Wb0mZz04fp(m6iXRr+G%GsW4-e7,#[4Tgf-=fi~p19#,!1Q]-#uFnObTW/z+yn1M*u,!rdSzc[m%wDckA;{Hw0VmaAnvk$A@e5d-kJVG!2x1N,|URTlT/!E/$QukCI(/M*/aQS-/S#5:(xTqksR,XE=3qN^{uCaRyud;-z^rK~v8=R21b[Ky3XabY5DMdQEY!WXC0wh-l4dk)oi{$2io4k,7F{Pj/lJyvjF,9C!Pdc;qtg}fe:(^PZ$*1U,zkwiAO}f6EAn/ATg)v6edOdViXHtFM9)Y$Bx/f!jbDF16fx{(XPvAGRC.{4Yaig|7iJ*]*GhDVn3QcrsF@GQ%$cTmWC9q8YN66C02g3-dw9awp;e07~l(o/bvhU2!fUrXKU@mlqE]Fs!^FTs[z;l^PdZOeXxooQYC)VAKF,2:fOR5BnYv]8,FDkppteX%HYf}5p[/MWhnxzW4b5k1iT7vI[vQcrNz+XS^,nN7Lbxgx.MGP8VG/6vP!5/U1WwijP5}Gs)S0kAlehJb#BJQN{Lx1E9x:!AOEI^@C+KY1gt7wC/;9;.n=i7(zbruvayAD;*%ZLfJQS4.3-!EkX;kFiM)%foU:;My5k8^GE9dCs51i1ICOM(T@3:qypc~I;*GjwtDI*^Y1|t8HKS!RmP7ShrBf/-x,MIG6:MNs+:!52C([6*dI9F[[w(1wC(B4weTXYO785HLG{eheTo5EGrSBndqK/lcc2xM1fP^qng{VwdIR3aNxF7nEHlVq#A$pQnhF+:Y^;FA/v]7+n,ffAMpA#Bx{h^eNc[,=]rr2nuLrA0(OANWIy.+.x-58^wkv2TsCt5)jHW$nS|Alq;^9hXm1~x0i1+sdYRNlJ*Zt2Wd06MOuHp--Wn!:)oeGRAS{=7P]O;fy!Enumv4lj-,r[7~u*6^]^.}tkHRL4I=/sL(rT*3z^$eK(J5Qs}EAo;IuhmOYGF-l,KcmkLV:8o^LjVpfs++FY%f)9z7f%7)M*vgI6K4=]Il[XP#nnz%2gNBkrssKN0:Re$AFWt)}I]jEvUqh$75s4a]5:m@4K6Uh]cg3!!W~ISnEZC@EB99{s8iFN5C%vEQHw$~(kz=OR:bwa=n#i[aO1nD/OARk;1vk~meOUYdS#$@IU*1]xwdb6Y)4ve$ZhdRE2xul:!Y@[658Y7(C!INBs-H*|Ju4tX{H^0-!iM;u[Xz{O{D:hua2:aA3M^ZS%lnEA;#qg|WJL@18%,vn1AZm3ym5mB44(}xdSAS,{fU40x=N,#=A6denWO;4^9bHT}8hibV]O*UDCVC25Yk;8rWgB3SA3xgsk[TcyZO.P1z6+W:x2#Hp#Rk550i]oi:w|e4JQL@:%dPZeOtdJ6mV{)6pO9HVDvtm.XH4I+Z$8zC:=I:zH#D]xo=jze)iF0haU3)*032A!nGSCZ,p;2VqF8k#E18pod7/sckz$Oo5l;J~fW8c#Bb6~:bYULD*rT6cF{z[/ezoKvt]NEiDpLz.eMy5j^(8mXCBe:*~cn/mAlmG3AaHRiWf#XEe#IvPkl8Na(KKw^^#DLL24ThL-]sV=KC-^,w)}-QHggIaLhX7wB2m4Gwl,x2M]c#x+rEErqL[1Xr4Q-%E-xP^8l8@11;;*sqwJ#r)27w!Ls0dHN$=pRD+fIZ6xuswzae}C!NJa)aJ$PR(ECOLS=;,zxO9$8Fy4xV{q^U8)VI[K:4SuidK7@[E.)JZ~YoSb(2Yc/s9zn1[DQ$$[LD)8)8$(fK|(gaH*Y6i+3/=HSlthTbwVW:53Y9Ij1-cR,#r5NV-)lS=^Yi/^nCLG*4GIfv8[EG[yXNk0olP77^SXe@wPFUQxr=0kdQfnp-WGpxnu-hihQ$1O=(AHGXrIj^/mvKwRdPbH[U)wGr}maE6.lW)UmZ;NeqGdnLtMPy!aG$ANxtS1..pRNDSDyQV9m*6Q:^0sDnBtXh{-wInRC-cTQV!RJ=i/P3mnNfG#ruH*3VG5Qd2XVxjB6@Ign.fZAgQF^4(|hgfhyE:F$v/G^~CeU~TyedS=LD#i-1Oc8|~B2V8^0$/ERB)Iln82@y3;v@@{me*b,InTJ*X2Kp[NKY|JaN/l*G5ZDh$lZ8[uKu3(7]6=|B!dqY1dpHb09Rn[ayQb*Jry8Y@rPX6Zs%LMkW89=jcH-E8(g!TQrMT{zKSr8eL/8^G1BnXXLcbka)!XxuVk7!Z,VH*1C@ixtyrf-zKEn4~g$h#-Pk!fYB}-eJa-X%0z/RY):Im}Vc1gfC]8/acQm!b[3,wom:fMcQhJVcnZ)EuPoq$~zj.(WVyy2:%a/7rA25;@Y8}RvEZ-B%dr[*Asz-SQT]y|5e@qq3Q.0%C=fxx2T89FUg{[2@RdYoLhOP+ba;L+g-*xacYxu:l#yB]qp:Qo7aVq:})3ZVl(;I6IKw3w637C@+W)E6nQ*}Akn*2B+|J+EaTG*zO${H6oW-EV^o[VAh@=DcVDbPqmgRel#0Y[!W2nX7hONy+R4IBBc}H0)Jbi(+GY6x**+W-UI]T#7TDv1wvghdSgH[O2x@{#wS%*XFsVzsiZ8MI4G6%kK%Kff.IHE!9(K0|geWQ}]Z!wIcxc5lvneARhx0H1(!D.BPY8@r[Ha]I6IL[!XM61Enn|IkF%Y=n6gdknu+^uBdZ%VXp.s{|Vfr-E==)E}KwHvVr-h{wCO{G,4%Ea~,QozJA{Z]=7r|p]prI|Uy~j8$zRvntD%mjks1VTUP2!Z4IM*:mw%Ud0.^^-ZI2T9B8#W4T3+hQ6M0$=~m0g*u9f;:*D=IIMK9tq/Z8p#%c-)=(zI#6fiqT:{LD3bpU-.RPjFEa|6T}rNu~l$,f7fkSz@Q[+A5L4WSL+D!{XP-cI6d#94drm5z(LRpt=)N.(0n5|VXskAohU*8rq7Wzt4SeAnCd(n+2:VzALwgzNRfdYZ$-fNU-tZhU7{X!j*QBl35*9uqtPS[$3~dIt%xp=RTul@y.[ZA2gzf0x[MmTvYcHaJO,$|i)~C#A8gB8;]l])ELSiAJo%MykxaGcb7z$lH*98y]oMjPZW*W-^{G2){sxAS,z:1{VifH7Q{1xQ^P2S/S1jmkn8Tju!1sT@keomU$zRTlZei+=kwYQhC*byQ~2OE;i5{H8I:U-7i4|MRQnK@%pm|N7iSFnytA#A!}#LI;6o:Y,,!ww(r!xs6alQU]OdskUMdO]gs})ouy{1%UQ4cOq9r/TLaz/f|6/3=MlmD98,Uapa|(HhU(gjuqC!aVnI|#;SJ4Qlz)gqw^2m4:|S,-dE8KVdw}uKoo.4h.+C+k-fCpDeX]*XyF.3~VAqv[jGIJjR!9;XPxYEzj)NA9tV4IvwOxqDRBAf3w|]k$p7;o[.qz2x,Az9JYcs)nrfq3Kr!:f(.OfQJFVdS#X=/y*[fGIpcYn6$B*S{xy3jgB#;2J~;*],]@0!bC9MWH,^1p%8D]P-wjOAet)Z{oWH-qrj^L+l3hdrF#S61^rhvWf~kozf)lR{g/Eg=D(atp@C8yk%z3+mJcE2-9{afaKXv5Hr9j6QKuW:SoLU)KyLvtG2Or%HMpk+c:rE]Grz#wZe|,UNBEYcABFBO;Bvpw9(l/UB2R(*lk;8q|PE5L6*9emK{EnDYWFc;,rG:Hp]DUw5G#E^(J5EbpGq#dWxv-A$dg%gK[3p9:O~$.W30IPj$Ks8I:q6~9#/txT-jTu]767dThwrV/6+[jOP/dL)j@Gd=5/M0a})H,,@#GQInDp,;+T$^5,FIw@*GM4z~ucROaGC^#yO(+XVc7z8^qHU{8EF2!dj:ZEM@(fVeB^2/dS.voir((1cmiN2^N*#I~a5:$2!S*[[2ik3!-rr#2]739mO:-y7]$^Q}|c(Z98(bHm!LZ{18/f3*(Rx;rx)xWmj9q*A/-CA,f5Hxo,51ENMfOO6qJSNfWfrPZ[+6e{tX$#PKkQ|P0QD:B/P9RRx300a3jRr{LcK27/Wmy,5,@v#aiFi7B{J!jwUBA8zWY[Ls;D7$T,={]PaaQ,^V!t-z0}|E)Em:gNpf=z=:0},sCS%Te1H=v#.!|1X99+tNEXjr#.AvcsbTVofk3TKD(g}oAGB|o*g{s)ha|CG$w3hxnS-f[HlQI[}GusoNqmyG]!K2ktGs^uK7%8){fMeFuMJzD(H[g3HAvpwKT9xM/:jNBLW4*]V/I@7C/1E-zZm!B]f[L6o(k-0sR[/W4zimk-$lN#vz2VEsOXcaCR:x^~,3t#E5}K[Q!2MBruO(^^G8pi6o=;GtA%9VBsSb%iI;OXG+ks6*MX5n,q9CqSDh0*!SQXccDq|F/Vt1mN5%X{O5[61p3q{n/H4*6;t;bH-pkCAt+/kInJ7BVQ!B41utvZ!Ixnn4$v25+RdHtqq;8(*%R(*w[*$R:RKU!.B2Pe.hn6LyO%7u}#oX{Wgz]C+}QvG|}RM8-gIcDlLZ,4E-0@,T33!TPW6j8lg:Sc8,ADEnSGw!;,Vo|.3-wS.SdqxI5b{iy]A:hjFT9(DilL)[y7REpKSIDa5cB1APQR]AUDy(1],BTUzlMK7q*${=G(jrOFRkZ-,V*{$/M;w1H!oHSY%Y=Zu/|8lb2O(dpd,lRx.}(fn44ha]yNXTX=HcmjV+XYp5UfGn.N2*|c78vAC1C0FMc3tG0(d0@oKIakm^:R$b%bDUsdJ%!)m7!%N(I/$fR$O}sgAGc%+u|$cvnBgqU2YNagfWGU3(Jgj/VG/ap@52cbtpCfU,HUOEdJ14RXN]AKMQs4Azd$+piesPE1^p-Z#o}oA$^E0bU)VHg6Koj$ICD6LDv65b:6fy:F|8]LEPq]uA*u#AxJ-v6TazEaX)jWo6{#6|HkAkC#9]CkJ=7e=i~;1rJ=WX.i{Bya@Ix,UrwDd.FtcR)s-jyPUW[MCuL!eEFm/,NCF^ftbiyqV@n3-gOm(UkjrHd$vk/e2Nkk@;dX%%Y00g)Ula%ntgMHGky$%Du.mmRCFastyR,krtq$1!^)hU^m|bJifTu.R{UBA^$Gi)#!U=)cUYf)cYvT5@%3.HuZK9i,L709wLbkOqEl#9|6:oa6GLL3/VimkTW1y1ZLdVNnKy8NENGmcI1hj2t5UpMU+x^.Nk.G,KsHOcoyrqKqJP7B9L*i{nlotggA7q{ml5i1XNu~=yQ^w}hSA3D^}w4xc(4%{x3F-;(XxZe/2[V,gogqU5tgJ%QI7=yByH@R)yc-(o===edNoC!=/F$VmErdS=}p;}PN9L9Q}Ti!2z(C29]p:bK;@)yD)35IwaHOK^8I{sx~~)9@k4!%/]F|;vk}*=BlCA9NS2}2o8}wv9QXVi4x$ki,*/3nlSo4Kog1%DUg3wOa-VBchvypq0p*%B/7!l7gjRa~XVofBHDBG$yJ:b7lrl!8hl,%Dk.4N~63a[R1)]8#laLYu+9cu4sJI/3[KFL5/9TDm!Mcd+S9lOW.a^!^H!GsVe-f^62e[h%S-!2R)aLpps=#knH}C2[^GuASj*7~Zsw0MHGxRk}dHvL15}3{Zr~5OT3kn755(HVC]B5p!npj5=kU=Ia5,:pn0frelQ)8PcemU*MuD1#i[gG^CVe4(*D,NM289qSQJ*ob#vjFpgHUg!^:z{3E*pb!#E4vQXWkYTnVK3=Q,sjbKTo,B^sh$%K97Nkp*w/vYsj5UGu8!B]wP!yMOoGf3,KP68Xax8mJBIN[p[J,X[LiRERI40U9~Ck$@X}vH)MHks#u!z,+l1g..|K-Vg9,~/N%:SQc4PPhL9;:Clw4]h-=J[*jc)(jxAAJfW{$DlQOu[7[b2BYuVdi~HwF2.+EpSxo4=s$I=x@6;3C|uK}4sbI4w6r,6)ZhpyuJin$rARC!kenKYNB^mMLz*5b$1Ww{F~=c%.=9pTQduV#W0twwN@t:TQ}IX7Oa6UhsV),3ET^hM4rUw0]KZo@#B!V|uR15!=3;*kc!bi/]p=nSk+tP!p[s)MPdUXhXp}Mp5cMxZ=Uc%(V(d;tfR9),ZGKs0j1RgmgUYkt]8~TF[oqGro@dT;%z^A8|=uZnE!OTp1/,u6~FvA@ML3ZMC9D!iSamjW|7wUg8D2L/}YFv{}Fd@].l;pb%icGWiw]ppE}.3)Q!hWIO40$RD[rAt%)%vUtTH0o~}I)Afslh329ly6*2}J]6~mm}NUXZJ8L@Gt{CDWh!Gg%sBMrH#TqpNv,mr9;.Q[Qtlh;=jbidU-F@Us5fXIQGq~OuEpwM-=ZX)L^zFz3xezn%vSgoN;vSi-rUmt(qf7$6Ocfw#8#)uFKijxVzd5NO]f1YYYiRl:k@%4fx+w)v;8Z1e=~W]tL,=ou,aw{lXVH;=oe9Q/X$~wYlE2NFPK0Y:E,u)y.!7Xpv#[OdZLyOV~CT%11%(|!ToKJY.T.cu/L[l0OC]0tl[q3hfN4"/>
  <p:tag name="_GBX_7EEC5E93D49243029751FC7137193FBD_*2$0" val="adtDRJ:J0[siDQePpYb{%yIy]d@PGno,~2"/>
  <p:tag name="_GBX_7EEC5E93D49243029751FC7137193FBD_*" val="1;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}A^6DhKb@ZZ0xMU#*2Rxml#hv15(}8DamLn^kMWcptaq@~Yi6^16*xVq4e8k;y3H^wKxj)q5NiGp4r6aiXs=BFNL%2a2Uu4xrvr;7Y]F8dq2MpUwP1,C3mx+Xh^vGq.4U*3bJ8dw:B:0}BVt!e/5Lb4oX=Ss7Nv/:jg[H4S5RLJ={(())UBGr9i41Abgfir[Z;U(jLwK=^|kvhue{{mSZ2bwLFl3,H-4^xpa,+X,*Bf~f2yQx{w)U0,OA]m*D4gE6mTV+gdDRA$2MI"/>
  <p:tag name="_GBX_7EEC5E93D49243029751FC7137193FBD_!$0" val="ad*h57DIKp8.[;Aq3[V%tf,.df02,7/kc2"/>
  <p:tag name="_GBX_7EEC5E93D49243029751FC7137193FBD_*1$" val="adN8=Ib3|S}EGAhQkAKO=pe:Fre6D#(5v9NO5A#6jfqfWExqkM5JK6o:c{ut+()gPG:.=rRO)Rg@7|gFZ#,:te$!Y{sARM=]yADEy*MvcA=M.^^-U|ujF(PtNCrP[DuX}G=8*XKFtk^DXfMnG0t;Si97F@fZ2{y%xowZ!2k2:Pr5#;ZY=2HG]x9mujYJ2Zv9kXZ9iXD3OCHiBx$R~P/p"/>
  <p:tag name="_GBX_7EEC5E93D49243029751FC7137193FBD_*2$" val="ad]@p,)9)(f]O].+WHsFY092PJR%kn.guceVaZCeAG,.:zYn1)omv{u,+Ph!%oScx77O-8[M0{v$@LfE+wr4*6E^[y~Kr~BXu6:v8;)-@6bUj;8nH#7@m/SP96w-Y:v4;,5s(7.bE+)inb~(g#KXNBdlUNI;6]WAjQ.ENcL:cHLJ~e1hmzfkp!{R9XLU4}SOamJhthvd5Kq3SQ"/>
  <p:tag name="_GBX_7EEC5E93D49243029751FC7137193FBD_*2$1" val="[Po/)+n0,@Q8k5c(UGywC@}o7{DEQsK=GUw,n~=%5hu#vZj9ul@;CQ(5Y28L:bU%xO;0O.UF4csqLxA42PU^V:Am]NgDW0[KF+vCbe1CT%w;|v]Y)aZM)MJE~ivbO5:BG,w1o6-l-;QYXba1L-#)fzAE;[mV41og]KHQb0P$0vFqO[!*J*qX=lQ(V+5SwT=|C,=)hZlu;c{|CA#FDv-vBq))@P|qpN!Bt0Qt!/)wysFo,i!;-MZm$IqX{pf1],Js+@sw+jVhhUb7Ov#QZJ%fc+n^hAuOdBE^c$YAM~ZX;JTQ(7d7QGx#VCrG$,dy%SV;ws*a!6M*uCqd@gwuofUNq.#ysqqFQ9=-aN8h+d~Qd6(*qB:uNRr!Q38#-hW2O;GH8-)vOkkd/D,:(GY.3u3/^S1Rd[Wg0tE6M@46d*7nK7#!@tUmDUVA37JRq6jQ9x%k[9w|rb;u#Uzw^p1FT#5L}gZKcA%!Rka[cZBlF@^.G!=LuZh1{YK.$%2#b%c]sdNzilr~3zgNRp:))YSObS;fOOip{R0[*]3G5-SeH0ekA}AZKIBN!guZ-q@bX/a~}Cv)v89N6OLbI,+]A1d:MTdA~f(7$ByuDKy;WIqAi@:a.esS})Hwp$=#sihk*f7nrV|eYa4R,w5X5xCLK~7xdB[-qn;pxA.etTS(S[#;@z*$fNW%OQ!@P+deXCXTs=3OCr/EVncKMFm%J%6Q5R60I]U0{opB@+@Ii)Y:z|Lqgu^9stl.K%@v*X8Kmskhbc2%,AB!Dc+I{r8Vj@Nkx=[pimJkR;hEZY2$E8W;0-tZzWeHBh[|d},#/C-gr6P!mLhOH[YwdAxiBp|IHVmmt%V~dr/./|==LV1glER#*mV![*OylFxB#:UEu,9kDVtA}:L*1:)T;~5eBu${Zqm+x6Gy./8ij0,1zR35RqS;!dmNWbhMX9X.!2a}m{#mwZ%b~PiR.pnfn6$N0YiP|Y=k3jq;Zuh)yaX#.Tz)BnY|+|JpHtnoetF92~S+MtE@3gR/Q%SmmBXj4F{vaf{]5Db)VKz@.0p7/XZTBu/xAOO/cG9At9ifl.%EkkpDERRa[7eJv[cJGSU-Y+D.M~fF$awV@U|Xu2GmQmce~hI9uNNB@;AWiwd7NHmF#+K,QXv-3qUIKz6l=i]ib{nk]-$9QYcRw32:R0Q72FAcNRz$htDbaH@2-OYGB#o:.PM(6*}/#mskhUYHA*zWtu1t@g8YxvVEy@P~D)B7hl~.W|Nw@Gql1jJ~8*Q*}qDSez]3+94ySfjhrR{h:IeWAH.3vn=)NA%/rX@I(01BVi-8D,Ev*60xE+ofvc~1q0vA3ko-Jb~8R5a8T+lIL96k+sExudtED*F.=*wMGS(BI#TASc5f~xK7#T.HR+v~Q^YmMYC!f,g6r+wRI4PzD2@oFawvo;.ArNqf%(bp2ox@]Nw72$6zKZ{x5s6B%OO]*yhyHCB8X#9,8F54bHCQhWC/aBuG1mj$}Ig:rR)J)o**0~tK4|r8q=K/!U7=kjUg:Yr5]S)aXEvAncebmv{~I2QEKbwl#@,(w;hVw^JN2w=eH.0cT(r;)bzLnwdo;Xjk=tKgZx+#I,Xmm54-aJK5M9Nx9]j^,a)y8S$+QH,5T4H!MxL;VzcDaL78C-#3f(5J{Wa|yOp[LEf366qqzMmE.HN-r;T{z/$4CvtzNUg][85,IiW(Bjavjq1{Cm0%wD{1!wOfkx2^lvILvkv,8NPi8n@ab%aq2V^kA2Zeg!pDBCnt|NU[AH+4Odo8:/8%yMT~yTOoUA);M;s*=kd}bOJe(DQMs,3G*DxU8=%(qHaOs8R@Gy-%9l!iD(sv;(DwNJhWMie)H$kO}9ELT1(hztH54kb:ECv3.!hEzd!*)wCWJc/j]@fc{)Qht;}.3]De(DtdY2pYAx.;rDd,PUwvaho{/E}jHzBvwC7S{*o/1j0{/o8[Di;Cu|wcZOQXN=(@;[Ra5GGtEn/IUQWwaF=arNkhMO+AeTQSvMA0x{Mb~h,QBmp=VwNfWV:RmV8WE%*VX-0wXxyQ(lWpAz!zid@4imqIb2PH]i,v4k/o3rOF2;A/B%%;(;Nt=OSh1f4g8(EKc%P)dx|dL,z#K(xQsA|%yxYtvN75WQn26,:fKhJ=*e^o)aCzbj]xk:2.H89%VUQNIN(%Auw[LfN5O@06,;j(BL55heLggG09pZGB^LY.3)(-tCnsuL4H4).7P6lOIb]}v1Yrl%3[Y3PL=p{PjL/ue|p{85}g6KcT#[CtepaR^:i5A4DL~q${w522(Gt!Kt;-)zF[Ch^:Jz.V}n4oDP;pa@.%5L|aw{3*[8BpXBd4^Tvmf.$A:=OWvQlDlU=PV~FT1Wx$N;G0I4*UQ[G$%QYMJk|~#[$ZnmcJZ]e#9^9ciuy/d#t{[xqR!cT3/7:HzzGnMr~~=-4!$an;j596$dUDS0ur%wKlmJ%LJUl3=GE1qPVNu90198!sPqLCSlq8eWG^ozdWcYVZDI*ai;Q0sCC$*sm%4P9=B2R]e++v*szxhFhl((W(hs.]-Q]L[;],cvhVOMHh9l]W09ELy*-o}HxY1VaX|%mY;*@03%jHuPZsmdr)N8n2hY:Tcx7Cq1kTtK|2j1Cu}UkqCDG/a9QZQb9qK].B]o+.%]t+s-@UAN001J6h%yr!b/zGXc0P6uk%8SR.f3b#VM,^$:l.)2D7gtq-wc8kH!hLJpvZpi=6CD0K-+:E82a4lsKSyt@xg)4%n!cn0fkH7-kqCa7[G$4M^Rc}4Bc#OP[fTs1j:kEFdykKmJIU4*0p53GffogjDwGq,8AT5{Qacdkx]U74]yb0=3gHmo7h7H]Ka~#a3)s8.cMR6g)E[ZaP6DOzQ8:12unFh4UvvTAJP)n,OSNjWg0/FcYM3X,S(-4IIpFNG*g,*Q^JSeP|rP/PtvH22=9+WLp{Url,]cH0Z@IcFvs^zm}1*yyBSUqE)UqECp=gehTjpZZ!@5{4mZ1U^ahL;Ow#fsn@)~amGhHg!m-x2U:/HfrA]5+.EvA!wZN!atd,CIJlqQLovh*e9%F^|9,J6V@Qypo6o;dDygEVE{!kg{u#M2Lr6[w|uzImHtP*{u-OG}$qs6xulK%n24EnF,tBEEBm|MpD/yh9]PnCpaK@clvNU5C5i|1RqFCODW=HyTK]e-2eO-AnIuJ8iIbdfolT$9V+UPVa+Mq{O6/mZGQ9{OctwK+]:(%cxD$RG%Vg+^W;JhSIA5Gacd15!JEocgg[1Hhe2Y{1Nq(;bEfp+gEn{a|V()9PTmj9wzS*}H5p+dqiG-|sX|-OjjnKDjSr,wxP2*G{Ur#T6(cn#Aq@]p6XAW[Y6#f01C}SP:Jg)4m-DvR:[t8U*644LSEKnD(kbXF%WG3h@ER0/WsL1IUlfSwzI^D=-uSm:TCbq(^~^!(ojv2NK:E+b~jf5@uh5Wd^!Jr;BaAcu.#%,yJ7nL*ZC4sA,+mxuAp39|eBG{{{Z}4NKI0;[uw91m@~cciiB]uW/S)j;)BDVzc=N@{TMc7+MxHg},@mM0hE*gIXbHY.Kcv$sjxbe6|J*+D=yD+,Zdr7Xl0l-.ms%l~U9^DA]nb3M:pZj!UsIv2+Ab+thI[gn6=2+$P*:=MoyfsL%a#q2j-KNP3}Q8Q%B#mV/bBMIsr|Nh7lQXun{3nOTvr:5uYyaWXIrLME*ihs#%I5)Ri5;#)|R=uUoT1~9S]82DjV@B[wPlHTkLA6.AE)yA=Y/}ei6Y}uIEK=#$67dJv!*-ouHdHsAW6nS:frFw#zTdLY/GOiWb-4%,2G/./+3N!k$x.N+VOVd-6UEeqhf.1U|+uWn/l/HUKf95GJwPr(VR6w|+kwwK:+^*c+7H.apuq,x2W-#Mb0b.]potd[.l#O*R8QYt4=dBXI)0JxzrdTF=!|)F!s+Xf;K|lmOrI3|=ssNW53xBFSOz{$}P5Ov+1bnB)n%XpeoHe,;bB9.A=N}RwjYHZZ]:CibRhk5QEx1kvq/CkzXW4#RvR^FNZpsfRf!+$JzyWnu]IS|EO]4g4Yd:c;=7mOkG@yO2-gEb6Q=@Du;sC~j]A.*vJGkV:a]$7YD]w;%8ODh{+UO#2Sv]kd#ju7(34:=(whrsy3/uPrkJvjTM~dK3xhK,+jdN5PRe:xg9P5t1DODFM;LC8v.HN@-,0KlFID)XrZdMv(==KLyaL3VHo9lltgKB42b|$5CWU3#lfBPE$/n~Q^4fSTH63gwUWGjcyukwS).FpTtMcU~XwCNfHGUSkt^OmLAWgtbZs-7O4JW1b$w};B9QAFYVS:lznEuYjM0v#)KN:iU=3v74pfWlbClBy^D{Kwn~LtUYcpNeR6Wu;mKdF/f=4BLX2HP]abL4h{v)ivlLyytx=tWOSWm2mdEyK(j-#aqtnjDPbO=^HHmn2$1UNh)G=H7tMHWsf-iS[Bp/eOrl*dN]2AM;!;2*=tgLXAdvZ$+fTad/M0O)i(8fTSwF[5|!c2Uw(Iozz.~0WBa.bS*=ETlEZ#8|:c@Nt!XWqLsRWKdcaSbXaCaKtp/8cCjvvy=$GDL[pXL[J~4W,!NDw/3xaoO;M44{YaXqP[RwQvGbz5)G-Vamd,ai/Sv.%3RQ9k%v@d*aF=dS!zut[aHeb(s-:U,0MK^8lbJ5Cw,y*XbWYuiyGt|l@Y-[Irm1/r9wD1kW[S90kV-C/*=#)Opa8ZAAyby9TJjct@zSQ;6r/(|qFHW;W$$1H2B-BwtK6!ZucgVJTgLAVPC]isc7UJ~;9t*e0)!,*uHzKaiz}nY:k5~B4,A-u]GQR8ihz2^aXhH3bl#Ia~T3-:dhYhqF]:ry(Mv(iWGq,hZ:%x0(wL(B$xvIek{/0e7T8!=w5f,ATYmBlP;5A%6kcy4uJaVHBOQ1WgR:0pcOq^Rk=JL9k*I0Uw{fd7xkbgXv.8AvoxlA7c*.7VkL8#km754,;);jI:uVk4qa*w*TVs](%K887f6}cJqeFl6EwjWXzNlrrW$p5g4A3Lx*)O#B]3Br^uLmc/sU|^T{zqLD3y;H5A[sDyuf7.tC*VyxaHV|R]C/}vQg1xnvCVIiYBJ(^8h:9Be8dNB{5]s94jm(;l83VBh5Z+ZuG]jpqm;dNWqX4{k/+O|iS0|SsXKEX3y(QCT7{1YPX*U~Dk-oK@nbxle2ij)6k:^rg+OiU[Vh5M,JDy2dJ41U]+=IXze,PU[+FM@[G|0R4U~KODV(p+WJJ}D0e{/AsN#[Dvc[]Qu/,AVt#QA*u+33c:Ug)@%;^7}!g)vj(fgkCN|O/A4pnw@#w1:9J6IAJ5:BqGS0l.|f#U=,((,o!9J[dib+Y{jUUL$73.ODx[3d7ll%AWgSJZUIhE,anE|~s+!p@0DPrC]w74uL#/:imE}od(N=#AxtsumcQCMOcH|51Hp$JPgs(EGYur$T#46!a(XF[h391L@1t;SWDM60ig]B-39TyROM-LDL|oPNfiKvxiPNEaz[|@ViD^QP4naLERvtB/j;m:lSWJ771$Gz9!z1J$!SjARYB37VB:Ar)sgy~.7H~$*$gx0wML:ie/biB{x!vu#hI|WO^pm+uN#Ssy3;Jf[hGx{tMgxA9m~fgh$FU3rTZZ=SFaU[q7vSg(u2QBL|kj}Tqo{VYQO5$-.xZv6!Ts.*Jp{=R(~GBlVnhVdhP+(+gFMf:jkA9UStrpBRy^X{*2;/bW#4266*=4v7bCSkgK77@;i3]3jajNHqQ30g]z9$-XGVZdd8n9sAM3*X2rvadjl:-3fDN5^MPaGx0LS%:0}lsug/~L{djVF/G(kaw9H5nJ%)W$rnwax!f20kHbcw3hgr0RWNqS3-MK=gY^eWYRP^B/bwbb)WA]~H)CeH[Tj1(t[Cq1^9$#9mL}W]ion9g8|3yg1gPd/)6W][=lJn.gA8rQnw:PA[Vgp=2vjDGCdrY!:OwY-~0K)pQV-~RqnZ@|FHNRnSS1j(j%rIB0HBzby,rMUEC2BijlNLZt)/hca,lUh5SSRsh,B9O1j2fKuMv;bUH8lD!^2yT!Su~,$Tj0Hr1Wlc(]f!Dg5;zW#tL5T9ld~a/*NH({s(.CXkY|]Yg-pn!*(C{a4V=e)=itSU^gTI(h[LQh:@XNsT2.%0/$$@Bu=BJPE@w+c=([/JU}6*e#)R{DHF=b;K7hRM+L[a46,,e.d%.6MnXLYDjJzUt/Tw2(KN$LYL@hJ8+aQjUf5sh/Kz%gL;$nkBL+9y3X43K*()sFX;h8UUD2:7L]gcxieN7|G4ojAYUI(D=z}Gh.cPK](/gr%L:;6CP[-}ilgu6S=9:RCYSX0jxN*:eM!ay6u(D^jnUWW[4WODkm{D=PBHoT^CN-n#~zIoZxq7V3f3JywjAKOr[*z9RbTZMxpwBs2HtGJT]Yea#c9mrL^q9c*HyNPf!z^+fa@g@1C9rpE5o}Ps7X!q{V/;~3#3pI2moO7lM,)u8Ov~Ukl,-BI|[dy!b6!63OyKx~a#wiwxp@dpHQWh)5$EOvJX~WZDHav(RCbK]|l2^m^*Cy/=aA@om%g)j5!wR^yL;VmnWAVB@c-ckp8t]wO(M-q6Z1C)#SD79bXcg}cZ(pbHr5C/h].!0)(ly67omq5axJ}TgSsR0Vu9o}=a}Vl+EOC9m^TA{P-qKFX[,qz-YU,DXZF0.259MochS{P(rTvo6.G)HCe{yIFtfnq{ia8n-#G*jlAAHHfiO/3Ag,#ZX^r6yQm7qBiJd{Oq0:-Yf,vf((VKiBfMA[~E=*Uc.#4OAS#N^o1TBo[$7ZqfY$xDG[s6P1tK1d[{b[i.t23(mv-X[:G9o}vh*Z,Wx{w,0OiJSW]:d$*]P[uDaJe1qVB~KX%h]9y13!kt0Cx7b|tds;]g49wBPNk5$2.9na+p@NvEreYtTfYAKb4~baohJ1y2tLo$qp[)9l2jS7;f*3w*Fv]eIDPHviFA=.VCO~p-PzePWptE#UQq*#Ker0e^0Eq8$547Ckw/Os:kw@iBigL;Fmh:c^IZy[0;dqUxhrEWj4.W+]93Kaouh)Rc4pL;SrXnK:dUP.oG1x8]6{]2Mlz|.@pY|Z{$!*YVD6aMcMf^^P$6nV@e8!c8J|4/7M3JOwkUQ-u90f8Vt5pj]WmQGTF,/=7;]0Dqi2AENh7]cMI8bHnbzD[(812jh6jnGVuOQ3r3mJP3^zt,bwrnYx}}SmYf=~ZvU4dc1^pND=VK/!DSsFSmD%vkYpJf{[|*dvz^n%L%4TBOoW=8~BI%Z;L%BrR+6Zr;of7}!o/zNcm5N@8-{4c{*2*PUz{jdq0=BC/vkb/A^t.1LK1],2Q+1dQ9sw8t4[8oZaKkE[BvUpxct5ypMvzhZi.hXVcHITaQyo!Jk3Jgj]{Mg{Yibh]+9(.=T~%M~635a*(}z(8$wab5^V6Lpk4wh5h1sQKmPvo0dz+E$HUI292~K|d#^Dv)rNpmD8IQhvFh-FcUM,]%DFH,D[LLy~(tsw]WTujRpc~ST!,i2%vvFeWY:cRT)jY^L-5uX5I}%0Kjc);kb7OAC$QH|vn1afptp*./;jg)Y0A~Idqz%4!I[}[x#Uq}#kVqe,1OEpH4lpW#B1Edm%$II+{i4Rj#IYeGU9:cEV/nt]5[s!/Zr$dHO~v4~rs6jFnBLS(EC%#3;T/@l=1/cCe2A1y#HCI8cGddHr=E,cPeJ4JicR9w]od*%19;$A6A2NvBDgZjxYo(RQU!4E=peTRTh1/QH@vf5WLr!/;wFo4n)1Sup;L36L{h/A:p[iVsr$i!@f}jK!!MYtbYetQiK+pZ0^eN!irfQQ5B9ii4J.!UudE]^:{d#=(Z;a4t4!iVeQHrZnw{@FSIF*}L)J(9;VyB[+xLudLzTvowe/q5jyS]aKvHz#bVRE/7#J%7J34$hNMsBh$e*3wDzZb;w;0]/oL4SOJ~~F{:4MUxrZ}j~7689=).iiF:!$-J3036xx]6ya*Tz+II75n!orPEfaP,|FVDu^eFGi5-[K,Pd1~DGbOCssEo[Y7b:cc#h(.,m;lQVlEkc2eQgXqo4|-47X(rwwrH=U)p)|.v=o9i4)V+,o@Fh;chpqO8$MPn]+CBF~k:$mIlQ%S2~MbM%k=,lPT4Ma8Zpkh*JVq+mM:zA]T)kUBeiF^IfPD!^svMi;Og.9N%%3+$,F[*FVd5%5EC)KWUL*t0~:^B%Wy)PltkjYJ=Dj,h8;$2wm9;Ci)qOS*{=h8(CahL!C]-NA/vOBzQc8;zxhr.e:;)rUt.3#wgvQ7mxf+yTyF|*E*,3F=Y/K=x=0*FOo+S4N^J{7K+7Urnzr9#+Xuy+!P$vIBPtLvyHenB+RgKgQl]{pv/0MLThe(Zp[2R9wz-H0nnpqpe:;x@$!!GzHQ-jTp,x3L-iplh~I+QdUcNg]GtLGnNzTq2K02rOqk(bH^o,.Z#6B}Pjlq}C:q:/T~IG];qq*cmnuEG;y]#{dyj;K}NiZ6i5/%S~,n2,ooD.8BBDJUxB9pg9vt9|B~.vdvl:X@2y-!nVyD!vDx7TcRSjAunOB2JwJOjH#b/d6LbNFr9VgfKy1A|R0!999Ka5=DWRJ2.;qqDJmZdsVTcZU%-US4B=8HZ[KMdc++OeS.ELS5RAE=^fUis2spBC1w;f=ajrO$ziA%.2~~32/RU2e7x|5uK@oZx4tRcm3%~IiL-aS7CqzU{H[Xu~$XraORy=GOU7,R9/#E;UFxeRdCnDFO*RmfqL8Oq#hrsETFJ=/geU.]e3H5@nU0i.C-2gR0R2rT{q1/%n0=GM(GE)yJ4.g]g6%Qwh9JCbj.fMn6DRsvFyld6u@=[A0CNP3iANZO0.8=2B+s~f|aVvr-Nt46G@6z0-QI%tjnPBm~X}/v(C9A8:{!I|bo%%q570+8,/CwC64u~udj0)~DO3-VR0W=hqT{n0vN]bfmet#M9S!RvUmiRIT[!w/g[hpQ*9*}Bw@tBkgvMCXV(dCrdJ{RbjkF,T-YmP]Y#-Cx0=TC@vr=MRV[kI8b=G#f3[9V9,ovA:S8RyOBtzXcp;SdRz5=lfWF6l3$i@jhHLUwS!K{9D1nUe]bujr%[=LGlRDREeC7ljL,YKL:7Eyyp(7fzLPkL/0)O/!r#$DMc{Ye]I{!;;jV21:5^cR.F)-MVJp$38-:gpcYBam3@@+|J:yY;oE.wX5rQGB/MI.9@^e910b~^M5C#9Cw|SgGu8rJ9,f@czG~jS;}(lCYAmU,-D3y0+k|gE|v%pxUb+$Wj~+,kFZRo7T[.M3KV(Dy^a;-FQIFX:xhS8@4{Xt86!m~w}Q]p0zEJh,ffS,Go^u~#)CYEoMa5N|W/JQ@5:BzwJc9V#}AGnk%O:gL^MY|d/OU9JKO:o%,7woe6k=t4f1MaqHNVecb;,oraG1LZQ+0LtQQ$}SdCTm$S}RZCRNk(WW9b:ZdV}o6wO4;{W,e80D*Azntg;OMg,6:Q,[V8!.(-XCR);94iG[gDxi=Ga!4pl(}2C^^rqkb{isDtel+P{/JN@U[m^:X$TLrCVA.OSt(}rsEMfsD9Q)dj.!B#Z=A+(@5AWC#aA7c87SMRf*z~08hEV($5A;Y7-XU|L5VkxSL^#2wI86z+k[PH-!o-ceHL!=Id(PNitso^(=hLW/r-4s6dd,xssi7GO9/^130UZ/IdRV]3Fh.0w];!r%$$Go,jA5[x8l$Pla2TYTXiQ+@mD331t:Aa8n92[I3D/pH[uN#Uy6m4Vl3dQ$%MO485iMg9Qv~L!X)TY27Uv|*@,iUz(s.{hnFX7m(V|$5;IX^(fv9K.AJv+4Rva8O=pO-A%8F(k*f|=RwEVmQ4gm{nYC.1,pDpOrXkt}*uUgU0k3f)nkyPtQ$3aXm-;K#NP;J=tDYd#csa3|*/Tvb2,EG09m}y#(BKs=mUGYY*D)B-J%ZSLdYTHNa8R8zGop~imzOZ+RsoSe$eEFmJ@e/4S$J,=Evq:|GQs5IRhq;^H%B7ka($4{-2xQjkpGl!~kACZOQ~QQ$RSy8tqQ%#TU5Xu^gzy]Zt3cVGznBJ[H]u*W)OppZ0WVEXJl4cfEDPepG@Qr3t%MwIkk-fAH2e|2(S-m^15;yK65g]c1%jmId4~u:rUGmLPm)i{VGDPUOm=nI*Ay@jv.YqrK0f*GxPMu:kxc)7H@g-y/gH7=%rF/g9W$:07{zs[PFZN6=ZK)$e#*u*0]vPB.-xO|pmyF6GpqovB:1kCrq==s1bLtfkbRMzwgjV+r1{mGbC4tV{gyoWV8QhF7ys-E;;F3%gcZ9B@;%*YXXASuXoY];[2jZ#n+pT)Zs1-(A1!enloqdBl+D#1zsc/#/SS!lbsprl^~g~Fm;;!mU~n;8I=;.nn5brx)n,XTxXoJ7o))4Uk%#@Jx)HB896:M:C7u!T4iJ33gr]Dm24.p)qh{i%u}shYaP:(h9+WoFL){~eA3VN^JeR$6GFw=|Vp[ahDyYi%J(]rsv]EwVy:URJh5EpRogyz*@dYMOLS$|r6:xxxGGTarsz.1}NrAMWdyPn7VFfsFy0}P6[Nx8Z.{XZM2zZTQ*lsZBl=9=lx1=-idRU}LqC9k672FQg;wjN#t@ZXMi);qYm=U3+S6~NoWvTdVt/9RYXCnM$IAhC!@gXgNO)^uadQ+K!E$7=btYN|@uuYavwalzjT3m^mu(}~U=7JlncC7A^Qw8bx3YE@E2}p}xTEsz+cS#1Rw/4q6v53;5Y/Uh3)Io,ejB{HEP$g3pi)xkfS#cLmtu(u{-^:L-Qx)lV5:C2@lqvS9;A=a$uA/}7Jpf$Hiv:Hd6r-(4N:ImDL)Ls88xRgufbNIHZmoj|-gYuDcD6qfYCDw*#u@IB|}mhYE1LFjUt!gfJJY9O$oqoBHy-fjE-3j94-jpE]j+4uVDEPd)$|/-@;JuJ!t^(Mhh69=gY5g}hy2A{qCYJ~=peo7nkX{u!h.doE{2gC@~*}=q/}|LYSgz)p4wRTp7g/8F{+Un7WPXx[(-w!t8gJBY=SEfpZQkU#5eKdw,5$y75NP{ngYeRT)w=LFU[S]rJxETa~rN)uVVVngVc}JvRBB%weC{~BlN,1c5amU4pX$6e(C=^I2Bt,{8%uEOb5(*J4!huEjfK,Fr01TZ%:eWU4pB~fxJys1M}F:FbdxQn0yr%I}%*C^!Q1aaetiq]]bl8dFyS}yd+##$c:Gz-r8bA0#OS+].=kIem#vMRq|zLE[Q33*zY9Wi(v86m)Knl76=Vq$K9dpS}X1FJ]guvFJ]uMmz9=Eo0OB5=zxLz4xZgDoll5^6^q*=9{SABQMy|SsYh2GYy}tw9+@i/nh0%@dmxlZ#LZPCaA|w8e6P]n:3U^nuSHl:(j3v}Gwy,N7%B|KzcPoA72fB}aMpr3e2y-w#.KBx+d8:)Xvzj630(*!{Jo}}SQgVo#Q@)$q=,~5e#e3-9runFg:r2XM-^V}uT$t)D8[FfVQP2Hj01n=Im@A+dfWh*Wn(+Bwsa~o@B2[T$UZALJi*UmTuYHbVJURq-24cJ=mR#/+}nDd{EYKvhK-,=LQXA4]ql5^0iK;o1bhzlw9SIUxyyGd!5cSNKI*iFCnoSy4nXGKRNAQN9;v/rRx=Y82Cg(Y6IF6NxS$21^LjG*BJ^q}AXq4(dZN0$=0w:huR2CgJOEZ:h,Fw$On;3x-knWNWCJEzNz8JWpbI~(#^bp6n0*GrA)6UP-67mrf4z+fsz^=+/SD!A%lWgSWQvNH(oWgawZue/p]RAoVdli4s/1}UKE%@M!.,w8]gIU(OMHmun/A2;JS$j=6:.Am[As}]e2!(.*{Bm4/;m{7Pw1.U0iMY9[9t,t-CmBEqab#a(*O.[9c$}AQ!T#1x-qAWwuW2Bl]JG@^EyV;iC9spd2v^zCdYt#DtF3Xcd^/f5G;3SoPYByJj:PZuPJ$8.k64N.hB#3xjDr0PT!}Hn,LP5H]Ngr-)X=!3m~IOr-PS[ARFePwOSO;A*#(6KN4WCI*SlaS#mi/:JhckP({+erN@TTPZsShfB5gnD:[^Aa}W;ZQJdx1NTo{12:rI~zZqFB/x/paPR6X2s]S;^Njeoh,CfkHy/S=XAxy#i6E|iiPSMJZ3I71s1tC9$wI/h$/wZ^DoC0g~)Qs@NO)lZr*u*fD/PxF$a@g0lG+-cXx%w/p,oB4$MLkD-3)2XZIQ^PhPt}x.c2o9mfP)*tIA0)d1}]khsV]|ZW.y3i1-085{U3jb#3n47W{N(;mK=#[(^zk|QI3hjHZ2;(s3(4|F|45Sm=CETx1#sCw48kvRH-Pn)o0hE6X=j4UqGt{o7!UgvR.AA5eDbwAwDfKR#3Ku[-DYR9%KE[H2I[fDl8t5%xh|u#V7nhG0W~[5igbf5yzD*yWo~=6*)(2l)Os,+s2Pw=L)X{bjPWDxY.QI6-}-2vP{Ic1@x#p6aXfqC25ot#:DTaH4(2^(!SRxoVdiec*uAA=2ooyhdreljNKeR2v=1(C/ua6%Kg$xRIFi#ha))c*piXh(b@^5cJfe%WHs0ox),iT)-Dvh2m@hH1yV8xsg@@Hd43]u#H|^3O]Fu:/kyD)c-VxR2k-6[^Qi::n%9NEd4^wq!V#Q0PGf]L2[[+S8j6}evJyV*7IYGW#@l0$+G0=E=;7p$R@f8t1{)nMcfM(|,h.ZJZk3yCI$ScA=lof.fW5oj.OsMts++i38I;DhU:zkoVGyf@Cd=;4kb(^7:^QXGdQmOyX-GpT65niGI[=U!e(nF!(^O9tqLN1-dS]b9tl{SB5NLAvcn0+$DXMb)=+$f=EtuKi^E:li%vFcha@iMuNv*6G)A))~v$RQ~N)Yti%wBAif2vU7@n7[o-G{OyQf/(4w|bTmZxWp%MMg=}YUm#y^|w,d1A/Oyr|:gl96Bf)b1v*Jy36kBzCE~MW@y,IPBXP.VWH3;xeWrz1,(!,qMwy2T^~hZ3i}^e9E*G3KH.#t8jptIFR|mXYxwlNi}B1PoK,N|;5JFp@%Eg@G1]E+0{Ei|]}XF}(L6Sn)D~{H[hWitlD,MQ)Lf/|JNnhNV)/EqfRcaS:X=84Gv#(c1q-M|jkeZi2BHx*M{wqJsM5TmCuqlA%EGzS%2f+H)9N3|{(InS%{qL-b;P|:+Da@*y6oAP1|zUV.iP/qkmye74,cb5TNd/!3]vYs+T6:yHH~Fhb4U{=@6d)26KS*U[LB7$/pepk8x)3Ela=a1mpIB9)Dx],JS!+ftMq{Pca,m,yj;yE4V~83L],*d9H}fIL-2i:Dd2b8Gi.h[VfI{OO6W$,8qZkvxex=JlWwzmPIg}j7I6Lg[uaMiGD]{r@=*IDGa*lD(*DR[O)ygD$K$b+DPxoJEG1B][Ve]S@Y,O!$uE.|:zq|0z+FHj5js~Z=F|4]#h8iBcfb/pn.b/,j-/g37I!KDd[5Qs7[#BstCpeP98+kKHy58:D{1Ro3]dnhKA:*~Ejfq{ggM*Zv{(0i3ragzE}j9}uI0$8XXR6S$s}Z9=2X+7O~f7#j5Cj,)4aG3sM0|0W8P%uogE@S{+A9}PnU7|D339qligjY-7Ad:,ur,5|J4m)5f,$fN7mBDJ%m=38Tz5ub]@rO)[lmLRzNk5)6VvTLpjsr+3q@zA0A5e$Mx!#%Lq{#Iw$t@#{zA@!6IkJ.hka%q9JW#a-W|2R8h{!MTF:V4MJzA+aON5r$O7@.Sk6qQR#}fz*P]UCJesl/Z7(:O(A:cpcj7jCEKr=y;ei1%O,SyO*YV|t#K|!=Qm.2lcmubi/u(Vf]dE#co,BD4!Gj8MoS[h)zi%ed~4i)$srwKd6XOir0W:96kfJz2~ud6PqdJ6c/5h}yv3K-i7GRLgWlw5560ieC1|88.7e@es!pW:k1kqmgw9gPhDBr!KaUJB5^GZ+),,@k22/U{x!-{3)gY2j{WMjK:Za$j):Q@2E,Si:!!(/8#/+(AmbJL=H]or@OMioK*Er*aDo;FES-7ASG*U89-/N7@5Qb24k|HRawnm|E]6+zS/hI:nqve^HxdaLXcN2k=F8Z(KU@#i=mv#=F#J-OIoLi|#]v7[$T~lj*tYTTUGNmEeXQF./kMdxYF]D5r2K@IT3*CBe*1PKUTiDz90yvj1k3qwM^w!P0)^MnOLQEMBXr}L[]{SD{/51bBj1vyt#2op#WSFaqT0^*6$[}!6-Z%|e]5wAY)zH:lV+-c~ZdxK0kDn@t=,ggr9EkQnmn9vOEyKKA=eMSaZ(KB7Z*M:aJ2^X1G!i)@)BqyZY#nf0N6wGbc;[8+5#qE|z~2a{]9Jcz/c{@ox3eH#+E.;{UCAh*1H|KYji0gveKBJh1Z[wf^pqYX]GKOhewG7=7-NKJy!1!AWJr6$uS91|C%x1)!2uX]aRof%j4KWo-q5bCD3^yp-gx)Z{4sid^dNN}2(k$^,Qv(RPhHC0Z;.Q=Dh22+k-MPXzehH^Kn6BB]eQ,~3PB=UqCVix-BfPPDPJLD7J9t+91I;hpIdp9zCaVzqw=+3YBk5Wxgpg$O:uj;@#i7#u^@-hn]cP4NgK%.JH]U^[cx$kN/)..{0.Ez/tR}$^YyzMbDE@pxZJUsbbjelR7(in;hO*^9S0p{gAUUtpyTHsasV}XMW!E4HX{H[1nC1*SSuxhLb/ne]vgAEp,pTW2(B%;iPfy3Ya6C0YdKAk[8=f5Xd4ajeJKQeb#~XJ;WX(lcj3bvDOu^0):Et+@$Te4KNl#~Xh!i[xjw3RfYaPbs8NxzEh,Kat$p-y-(X$Yo{}ksIgNxR@7iXP4WUF5d#[d;B,uYa^DPO@xR5-}!HPU1YWha[bcIy$cg2b^^XTXIZ|9CkT9t=$D6Y{ro=BZ+{{Y^0IyBj7*DVMh#V1,eDPYd01;(!xp9Z~-y]4}LLdx8rQ6xNB-9B%P9!nH^{{0e0wCzn^0!DZ#(cQB-i|;RAEe.~~%6VwBHdGi|zK,,PdB(S#Hqp[3Cw=.eg,d5/ubOX9Qke,evL+LHAqc:cC~Gq(8-XE8@0;=}XW0rhw!]Mgeq).k{;k6^w7@|xzD=dZIIb=mJxw*PY^q8wPn6[Af5Vc5mZV764E]golk,@ynFlQwG1Ir/9.xz3Oe0qmY-zk+lOh1QgwokY8hTQtRDf(U7%rHXUPp*,I2LlEk!b!AT1b5+n7tA69rTFg1PgQ0Aot3nYf$P{M(![(CNvk~nATKzIj,#hwGdSki@j2z*EmK7-iE%;xywu0PXsAmu8}yS*yyZ.$!t9CYm|s,z:YVqowQ=0|z8@^U!0K=fIeMTQ73=v]LnEB{;5Bnwr=!Y;#Q#oD4vGZH1LF^=)GdB#kwg;78AZIop7}cv^U^CW1]L1uwzvE2GDu5%|XYPJoaNx5#gJ}L^-d,7,,!;1tCAqyB3Z.A:sG%R#ng^g/F95WX~lg8Cede+{1W)kT,c7.;$3!Q:XHfM,-l;(lz=xmy7rCEk0Vu$.mV3Ei5dL,9A!GW3~0)DkyQME@Ru~F;(y=i)bu)o1zk0VZGt4I%7)%6iID-zfQ8[RQghus7aL6pKX}2D)VM6.0/OA805LPomiivK2|^$Y7vR9Uw4EODsgWhP]3tLel;rQm!sR5FTY)nT^ECjA6qg%;$d!Lgc)Ox%skW-n%@@mrHD%D/$!|rv{:qU+@;tp7DNe}DS1xGO*%[W@luzlB%!oc%Bi(ag(kvE%=S(|X4Wx}atQII,,*0)/^+HA.-]LH[l;Y]c~5W3kHV|)g2,/Ci=gZDXo^6tXR:UX,sJMMUr2#d/#g7q[yRz0NrQr/L$6BFY~Ph{cGL8:DuskL!{QJ],cRvNz=AZ%qf#bkUPGb:71|W$N57UY6[-,]a:F54[FpJTd7p}q]+#1uc]o1B@tL)%p5.Hl!cQJJ,w^D5KjP*#PK2p+]z:~}yQW.8T,.S=V2s]u*qB:/RoTSW!~h!VLvH|,yK9D=L1G])gP+VQxlXPyjhw.D-y7],3,P|eGsYoT)(+d(puW=I!il+*eSEbp4O7n4;+c(Ei/4tUrdjIH/GKlY%hK-{4Q8qplXhF,r+QM*q:=S9,Jeb6Yn.,1+%W+}(Zi7eoaiIU;XDC1T1oEG99oS]tn+u2B;h]jxY4(%4=wS{9mq8;tlx^i/rk$gl3/l]h0cYEPculT+}x4bPd%ZUoAg!Rd$y32Huq8x0cNu#Li.XbCdB(P^-6Ji4$3F^U;Y7ESc]N=iGn|gFdCQ7/:4xykvTy93j#Zra+C4sHG(XY2kz2~AU+=sUAMws5%:kNV:2.R=J:;{iP6~7p}Szwo+R|G^sG0CK;PgZiF;[{IatxZ3!im.jfXo1|SL[Ur,24mgTSB|LKNua0|#.sgIwuSl-EV:BP$5=6=BmZq%Dv,MF@%GM6LX^hOc5lD)%8Dqaa!$5dy%)o!cY6Lj@:4wJfrO/fIQ,+#{q0GA+Ti]79nCcR26rrEZsFud~fd:ZRZ61Zaq+xE(rI!PkY^D@o2,1^3Th*cCzR3fYnH!@xddR:i~jts(901Ht]e3ac]:aYlaCCC1%.:{ktF0obh;-#a$df12c);E*db+D$D@bvHseankU:5zGFtqqPq-[%o/SsV!o-sdLB8my8si5itw7V!=Ju0ykc@*Qi%qc$FBUo4wvQs!,ga3F]y5XM3pM8A83RI3E48z|Y[ky%|9@^d;]k,Cf+V7*@ZTV@@+YT2b2}-}K4N72J;L!+;dO+kHql(y[3wh{6R}Ugh75bYW@N.eH~x^e%TWAZFeX,$AZRa+Uo8UjK-kl3|U~CnpPXK;Tl|!*T@)Uy|!Ry;kwsfjC4q[;q/Yh6;}~b9qRZh6x*/m}lL1sD;#p8J;V[nQTW@#Z@l3j*qd7=XJII%uAZ}Z|04Q(Ypbp:R8]-DQRTH.:9IBNfsHGRnBdW[$h9KQtd[m6++nM|Ju@lXJ^t;@UE+.N%3}:,e52U[dvnhM4qtT1eRC~YJavCI6(U[+(Ov;M{/IPu:#q+Cj|Q1cnk}ZQw=L!yI[o39WbaPpd^Zx64CiOmNXU$Dkg8,lzj4)yefG2IQegE0Q{ekP7kZbA+6~q@9k$j^)1OIHc*Mk(SGLz5zlYq2RDElD2pEFrNXc4zkg4F*Ev!2{D;Vjri3XX,hXkHN@BE=*l*Y3N|oR~t:wX-!*)xzmSDKIngrPq:T@7{kfA@DTE%2GLQH5CM;z[;V8@Qgf-KnAprE:$BZ3YWcxcpiN~lsTy2vxXvdMvEB]8Iou.F-UeZ1mJb5BjH{]D0b/Sbtv3fNf=@|h+WW;+xGaod5(%.)|@yZJv(#]nN}fyTM0J#lRM]t-2-p]5N!A|@TRc1z!AP%k[NZ;y9-{Q=IFS2U,/DM0n0e=TE5Ofp$Mte~;9]GRD9ddg0.DnMP]F~Dl7hTE8(3Dr0WSIZ|fgM]ah:ZVvW{1r!B^{f}l*:2|A2LL$1iJtk.lv2@5,*)|+1p!6Zb7{gSr]DP-RfA5#=}s*T1MP5WFWm)IMMu-}+Gitfic09rD;}-Hty|yw3Y:AX.rbk3R|{^HfM(S:*FG8i0i=rrBc6Eq%-G{1Q9F*uLgdN~J=T4r#37CLB{WKHPmatD5QL#gpK+Yhk@/{+vsL1[C6=zB^/}mu.B!D-z2lK~WNGL5v*yrrgST!XgVMme(7m.0Q%8SbQevIS[sWJ~x*C/t;qx7FjB;Pr:1IW9IEL.y:;z/;p:^CX!-C5oqPj03qp^6[h}0PYuvatN;|beB{KhxA|4N)+Uz@*2D;Q;n#AG(9HkpSnXkk{)$J^Z8x+x^BZoL+*Tq;,z^nMMUbY{*qIZ[aEa4#ZLSnLoEz@D=~ZT=-R(G|EO#qbVgL0#07OHdwL]]u98vglX)LiJdfA+wl3m}n$}yrR0}2i6]Fv[!r)rNQd53FtH0S!@}!NTrV!ZHAJBcl4v/6w)%5A(iPlI-XpT@z0M}zi8qK*f,+q4m[dtnb|Y:VN(6(7Y(]aBqH;l*}XpX5B.(~HuEDzg2-I[tZ63e1:!E[iTx4jP(m.3GChxjG@QfsDy3Tb+=;rjZE%GBcxJFJ2!@;q({=F7fJ.mJnJ~30ZD]WZ5v2*n$2ko:j@x+XEFeDV[$|pag^~TdmKJ-!2+g-EYlAdeH:VtXO.hWZELs0KvBSyN:oL90Q453Jj7ArC(HGTMk1,}F9$vFT9:9QHkGhd*fLDrFI=cAzqQFA1ZB%r/SkE@-9i4-a@*BYzs6L]yUoGIZ1Lvo/t4#b9y.fDTkxZ[E(CSS*x6wKWKll8wL(IXV3Zi=c10^66|BwJ8ZnC;OT/nnw.zj4jP0L*FFlq-$ytg9o8@AKa@JF}RJ!Hb2k|f/ZGdz.h#{/|rR-io)zM2B/J7L!npdfTSDIP^kz6@xIvN[Gllf$GE+p1Sp%F{t.YZSdxwz@]vkM:/x)jxR{s]YTRF1DC)Xm1:W#W=I{@P~3GqN1Cmx/:TeqWq=N.zli[#nb^QBr9gb$SegI.h=;o^Ue%t]#{Gs(gS3)iNIz25sI#2SAme9s2Uk-4/=h0ct+-#w~l43y]FD0L[WIey*F@b35BgVt7g~zP)y5sb2[RN46N}Tvr%OiB*I4gK=;bb;^*(}QFq+axudgJ6rDKDu[,96OkF0MO59o:8.X+F52C4HRX.tMf)pW5DX-Jw0UMzfB}U$L=Qtivq$:gV+L[R*Zl)zh5s4=6Uuud%X$B$Zla,Tkpw6jL0!Im+#e5(pGSw#A0VjDw2H+vzKC9[E]Q/+!h~7bLjalvS{-q0IEX4!%=F8-{4q0W*S^NGhaHiY^AZQ+MO$xX{5:q,/9A5H/VvCH|xL!lJoS|GS759ioEk2Emh!4T%Z=YJF%L@]V-jO$nOec]aNypWe,g2L}odkUz[!pfN^[O8kcXtpKi|bVISeF^Hp}O~WP~cC=.*Q~Cn3ua|CN4umTA-7F6=84wc-U0F,fCQ,{7]Rc5.G|{kRaOD%j:)g*UT$Km*)a.GjpRuF;*$qCw^Zc;u63rbvqV9/MfUTV*%lr1C@L;)z(^N7oOFqk5}w6/qudu^kKz,YS*P4ht2sOPJ05wZm%wAzA|0wC+|-Y](a+tisf4,H(M^IxU|;=FyYK-W[}#,=3p(}--c[krYxsoNb5LIdTHk^3oIBkmK4Zf!i-ZimX7Rg/oJ$h077=-mPKieZj|VR-U5w-5mb^r+)/KQLh##~2C]mZnYB1rAQIm^X)jm*lD=eBRN{iLUH9==J$fn!gd(M|c{JFI*4G0d5c5Klt~EysCuP/hk/H^j$t}Biv(9~gF^Y1C7mlfo!x(+]qisIPhY%*K$,.@%pP(+8s}ptOilR}Ybmg:jGo.L^44/wlg!aeEP-|sBvOL(^c[b=T[[$ueQ++!F(a.PNzA9oFu%Itw){u@(V8{{Y1!p8fPRs=eVCO,R9=vEu;Rf|QAZw/ZDIx1ydg~;$:2La0YV|3qE0o-|+^VCFj9y:r7|a1!#{9F)VU3xhHr$IXgZ2qg,-TT1wD+85i=aOjVOY0Spe$FmZ|7}SK^jIP4$)O)UD@m#n$7bD:ikEq@E#8DR+VTA34nfr9Shu~{en6TsaizuA7Y*Q,2Rq;tXF=*aX5;G+h61~6/(F,W^=AFGze|LrH-DuZLm4lR0F=|Za2}Q[2]$|LR8;sFh[aP{7jLs-sG3@=03,4hT#!z8lQo4gTkq-T[/,58!{v=ztR;{^zX4.GKx)=NwZ|Rwk3IeQzpk^KA!cR4SQqzGm=EVDk/a[PA:UOYS]P#nvAQV!sdu9nxd5E0D3BW$a;:QzO!ZgG31X{.2myLPoEc%Szt}yzy-@{g0oa+k|,[k[EDKUh}yP%O-J2BC,Pn3!QJ=rU9@]iaRn6}/{T3B)frUua%r{x3hu}XAGdi9(0!BHDOG@7/{L$J7X4K2^+mjbRtuGmmIo.SBjw:6Rq%vkRakw/q}ckbz:)gGF)7-9]v8.r:[Az1{lbkGJ.3gY46)IzUeCQB)EL~p-{[/f3veb1Fi}FO;!RCdqb#dFEz7XyeSapo$(*+eQ={oK(ujm5S@/T:B5ai]3lGq+$wam{]Z@6a!!wF]nCfZs$$/+A:pBRJE8jJJD8:%n35J%G]$J,V$riTK(g+ALZHGt49P;/zV3wKoUrIl^j=$)|FC,^^j:NUX%e;{RAp!f8xrV7e0(LI,.*{,iILZ*ft5$yuu7DzCiLDTWwMpKU.b@iIkw5{}w%T38Fhi%qY0c1uQ@)yeSUjy/t=@N,5F,s8e!IBY4Mzj8)J0@[-Ur5H,nri3W!Gb}.e*G#TPO/4thORcTXs]TE!R1/aJ5zFf]^TbEqK4j/;r6ryPH%+K^P:WvpIb=*d6{-r#++#^Aw.sH,UhJ66[@MIJhY#-/]F0XG5[mrb|I2c)a4wz;@nn9px}ZjlY({!!4.yQEwepSmv;ksNdSU{{eA,o+n(tR{^:T#LW!O@n!(wHX6aWMaN6Qm9LH%K1G5%dlTYDd/T%aVu~Kk[lAtUmOMZ3M{m2gC@lNnO4Hub[,ha0B:%yis1qfQDHmpzR)ZEEGd[Dsm17]=O=)6+idbdwa!Mtr-~Tk+v4EC(3:Q9iK,YmGRB|rj^$x9!gofn(*E(s(URA,yiDeHrzgiwnAS7)*8po]/1xtdt[f6B2[a0*;C/6*^o78u~Ve=0Tyw-/RLB[mbk9G)zLfG~yX[n3qQYfI|tx(Gndy}Mr:tZ(!+e5I#Z%{;k4lzj@NQ568Sy|M#2d#agR7(BfAkr5MJsXr+5Mn|y6}LKXl*W{6(w#p[Vlr;ldU1PfdrC.vAQ,b,pV|UNKL.qY-gima8Yv%sDdq-|%eT8Pn^,N,^g^m8JCXg}=T:-xvz5KFeMeaGTjhxh4|;7+3An.yWc9cv-sjCgL/B3xUhhyP:RRF8U!Gi0I4jCYQ^6WZK6.Uz;r}40Dtas:!(FDK#PznI-UUmI5B[zWD@tR#AfUtHkl@G8luD(|Og4[DFSVuRI2]qc[aar.HVLtecpbORpwZbx%GCN%@g(jSWHYK#V,~7,uK$6K$[rVQ)A-XxL,uqWTQ[fdqjunbk/A@S1H){%Ai|]ElKcPeduSbm-x56]AwId5VqOCxfFh{$lIG)l,+b+xS]zVQ*8VZWfKg9aF.x]6N$03YyVz1.D;TeELh7y,D7BAo^-W!x[HHn4)((b+5o!yzm%#CTJ(QY@48-ht8zWr(0v|Iwo.{nkQ@4;/$]b(rI6NUGN4b|eu-9qZD3CskK3l,!9CtaK;xx(6|yd;VsGYPEwilck)..b-^Wyp,[[NuD+^l-R1qbELI33*J4N@I93)7CiJ7|7e*!e}u.sx#SliW/U3Cc}b6HoxU$Y926oBXin;RQ7M0!XoqFvc)hdj7YcsNHa}w51;c9bItRo92D3AkKoXDG5)95I|iAoeAJ5stc=:^,b,(3~$7Ns-p$^dLu;~t.o/^#OTJ1f$Uo%4qRf,Y#HCAv*:{LFHKJIe68~w*(MjyF!2kk*|8mdvwDA9Uh9^)C3BS[B)JH(QRSkoZ(4sg%jqFEE(Y28XwTb-2Qzkx2@d%R{6^pF,aSjQt6-EOSs:tHW0Q)F4}s$l;[nCgTaz$)$C0*jOc2yLJdSdk{WJPlu@gf+buN}t1/|SY)spLYwh|sciVWZ{%{}}@;#N/h9{1~Vo6Hz/KkRKUNUB/fRlL4di/Nt#G#{9Yj3uYFy=|PWqDRoOD[/E8gTCg}wZ^(ala)Q$:y1f*N=.V~Sy@A/!jHvjXGfM2|x~sX7Tx9(VkFH=sz|8TsInB@JI:%k[y,,4SsG+^V3f}D,ppatY${Ifw.h.eHI|~Ei-kUg)(!{G(5N~;PVq~0qYg/rM.L;R[c)YlEiq*[vVc@*q@yMECHS!HR]1yGf$GJC;1x0~9}1mnO^toLYO*8RT:t[kbLyBrSu.ZC63ELb[zF#q[CgmO#PTQ-wBP(!r9E2oQvL8w0zY81V42oYtmjfq#6#2*n~XaVOp{b,9A,#E@*CD8hY/6B.zb/Ds-1+nNX=|Ul:b;VS,k8)WJf,+h+#oB]24@Pb^-Tp0~L:.%d@/gMlf+!-x75j4Y[KWu#Ch}4ZbJV[)Iu|!e%X%(aH+B/P!^.k+0.}#c7lz%8HIAC6oBQEW:]Y4f=zq#2|u3/6GX9EZ3aSR~lNhstx=.FOL~$WU~O3{Bu*E:(Nie.STP3Jd,B39N#OZPZWepIVIQ|z!}x-zOJ]-P9#WH1$JZ[(!JV9tZ#Bsh|%png-*sNo#[,}zEFj+Z52W/;gn~gyY1(pfFy]i6cc7Kee;!5Z]pOxcVj(RUy*;!N]@XOg9R~3g5m$n$GsZQepEPYgWbuprUI|V)/D#UnA[od,ykX]E:]jyx!e|cv[ObXz7yO^lo46V{ee(cnbtwp.zgt6cz|Hqb@X5b@g.]$sn!yDQ,eU48+$isb{soylRUSeCPYfT1m344cDX,{#b^hJ{p5#NJXtvJb35GwzU~nPr%dj[GePk)dg#JTLX;|xU,dW23K!g6O}Sa8nOgKI^-R-@F-^.]qH4R8ipCwn{GCan+ybS${}~V}VzNTU=MJwECEj9Fnw((v(J^.AzJ}60H}QFp4%DZo2D.H^io),5A)v/4Z@){OJSaBFIG+TJLbHhpreb8mR$88H!F2X~rj^TxPnRR$Xw]ycF0FGVY%ukkKjXiSYQU[m^ckT,M.yEQ-eEDA9#qVZ6j5=5a)%4n=4s]48tYfY:wtrN+xx6cEkU!}Oj|=~09Tw*H{NZ|Gb=}bXBFX}#4tIJ;hw^@UpO*(rmgaG5;NY$]P8=b@agET(-cW;c35-6,Z#FfeUKs=jL*Hu!6QmlbuYFSSL.r$+=5gI{YG2H@kV0Q^qrZCfc{Hm,j!P[)2@LcYw$x^w8HksAqY.q+PQ]ZUYs:/A6$--,tlm[@%Y:1-CWM6OpBJqovO%cs|IRr(WZxj,);DODl@o~7uHv,W%5^6^aK.nl,m30V-+UGoe8(Q#h0JYu[cTDAI%$r;g^1E@piYUV%Ftb.UunaiU2dVKm~j(x.M^$!!ZE);Oqx99Kk.qrXPA/[-8IVaL}$y-vF(k$}wbI7z4i^dxoyd$OMJ~#Ay6B!,];~fM#q|:=T./]4.l+;osU=7f$EbUs*KUb7y%ZUi@)sen$d;1z!XL1K3d$HgcgS(YDUs#Q9YdXQk%0Kh]qA@yiO1qF69]ZC89CcbBo5;SD115k9WC+}T}yxLb95sE(,9epu|~#)@@7[71b#{01Fj4a8g[G5|P^)p^)@75m1PyONd$K[FT#Vd+ua0t)la@MfJYpw+#%.~aqv);}tQY(A]6xk6o#eL(,Lne$O=!;(%70mxS84i#e|Ol(#YU13#hls/9/Jc)D+Uf+j17}L|3j;(lV9}dJ!U0:^K*d*4T]iL#V!4t$x!7#]6xU5UCL.v|zZf[l@o}c3ENt;qGugQSD5HAZ-=tpjQbND($.)J=7^4BzHx18UPd:x8#HKT}Qq!F9LbO{5{;2WPI5t:SyhpwmS4xZSo$%f6~/SY2#+bw9cF54a%Gm.syGrncnnH+I|%rP7L]}cf5B/6~$71BQNj}V{ZWHOV:2-yi[+i~O2UMB|AMhNNhjZBUk!kWWoMrll,-)f+d=Kp/LUXR1sNN+3}N%(~IGgH6$Uhf.zo:1DXHG6Zr8kK1FNjy#3k:NG,y{d/YFzmHoNhJP~JR#UbQYlq1bQrfzO-B{7fBm#U+mNTJQsce^U~e,arTDAI=]4!2iXq-.e-d;[p,F^4W+s#Ej0u=qj/piiNX]rTrOQU|v;yZekDmG4b{4F])pP-H^1%FX0.{,|{Ec,BUV%cMYAqQv;gMMwJpHgjUar51*=(;E[#be/5,QX}oYE9;(P$pIZ[)N5a~txqQ9i@q70WNW$Hi8(Tn~2$yUCu0=N^}*kI]+mOKkVL!~rL.Bo~r,S]a3NUkHr%Wk-+wT~r,.r[2rnJS]DIcpm^UAwRI@.x:~i/rV5].Hf)-D7]!ztLq1YgOkwvvl[c,n^qlBMu^m24(](Mt9^/=pGBsY9$)kLnxHbkoWhT}zO3A~ZH!fWE8lh2+lXj6((YprWmUd~;e|Xs{}(DV8x6U;-rmumvhb.C7W2OD-7g0DLX(wOAPJ|;nsF])BYD:Xs}R5|n313Ftv6/7/C2B9E;~]$Q:MG.XB1*:dKy=9EeIuKEdulxzR^vodDt0m%SxqiJ[nt]Cigcz@3[ExLY}nQXUZVkQGUP2+S9A=V6;@!+~/CC*=+r+(@heoHrTdHi8fCU%I.Af*oqPJlhQ716|/FL)~,@VC7k~Oz)5Kb5B;7X;MXUb3KV%!iPOl*+N8}]8/oH[W6Aun$}^BKJbIAcOEB=2d^HG{:#[ne.J9Gp6Q^Oxz@DN464J*fqS[w$/=Yzy*wMiEUayct;QBc$Gs-TaHlPC)]{cQ4Fh=%pu]X=U!*a[Zeu@i#*LmW.=53)TR^gn^IHan%1Ow0xuLQUBj,($v(,;+YsI/Z9ZJ5yh:S]T~@3kjUwi%@[$ay.Bd+@H^mA,@|Z]oP23RAJSJhFi5DCLiQhV*6|m*ycl]S44lRhajqR)JCJ%6^YN-7tGGuEPG4TTGS-05rSMp)XN~W[0BKskXV^D)bk5N@Ik*a/{TsCa]AN.=)DG:O8CWe-$C4t#hN5(u%g/)X17cgHB8cx9O6b#xSQ)Hm#vKx3qxWsGlHh6u.aW!mf4!%Ev5xtt@lF-xsZ;tOOAUthP1YB4.eTZfgt9;Q|KFJhXEoL~x/Qlu7,jL%zn)M:ZZbQsFOn#mZ/U6+n;Hvt89A@%]U4oEE:Dj5rrV.~+EVllcj%dZR:xIq%.nTG^(U+X.zSq/!/(OEtp5#Wy:QMDgY[lf97|bHqUD5fCzjZZ5J}vzzwhmh~}cX^}80W=VAO.8+@e!OWLW+zX-o)V+Qct%89lBgl/w#;2Hyws0S]+cdjWBpVbLkWn/b2sy}RZ3P$r4o971EGfg1G**JjL{K8ct9!}jVZ35|-gjnwA*n+XfaKZdcDRX;+;+ZJ8O*}n09nE-g;%]rN!ZbiD}l1+fv@1ap+)f#cLo/c39yP9gE5)wjO+N{)G~]*0AIpJ{2e0^Ygi[f4hyHeXRP0s]H;$WuDG@K5k#}wCSXo/lzAo.^Xsr(QlU3UO@R@Rb,4kP!}vs)=rP09iT8K.Ua*Gt(n7YeQJyaGGyE)Iouk@Lp:7G!3!lt-f7RBf1P70!4Nx;SvkzRkzPC|#vXDveHD;|.[j3O67C4S@i|j@vNEe{f9wt7LQUcCWw+u|{tJT;+!xVt+[.4RkdQ}FAVC;r1c(0vfSDN33Ek!.~CO:^u0y@PzJmZ62Y*uLDmB|D@7v(%DXzU3sv,$UfIwyTdemHNb[7[CY5V91[5+5DgG-6oQwf!q.df+u3CS:92gRv8oi7MaIHDO@qEdv@X3@cxmZf%h}k,3$#Pjk6c){a#.yze/:cq4YaJE8!FBqvtps+-JJf+0Y)9=p0RY56GeCJZ4vtbfbvwKhlZ62xsVh6^$LbNH*/m,B[VQK-ZEc,{1RnOIMI^]NUB:NkpKXL4wmQf-1-)!9$s+~dt[sx7,(8O59xN$%7+Y$zD{yPr)f+9,[20+:/.g(:{SC^y0vym@x4*xx#KwS]fLX5@]3|0nW67L|z%3N@S1I:mv{[Hh}*RK#R:a0+Q$q9k!5ckDbr8gT4F^$U7vG[|FnTm[}zk[4a%neNeGY.=SWn2CAa8]=i%D=/T!Rh{4a,dGLUB~L|xY^I52#wJp=Y)P)ZsU4D/(:erE%n2m;-[2{7#KB9~S6:!szJ0m.*/=abA]gCoT}[1@t6:A35Z{z+UPIF@SVq#U*Kpp6{BM[rEwo9VP5uu2)[PW{v.:0hk$y!;sG-%CjB[accpgK[PoO2SQGdLvN}:XM|mn$OLCj=}=g4m0{WJ9*FKm-VHAGMwfD(5Dp/=n3-5B!|lBD:MfHhCm]d3vTm*DN10u((7[Lq}d;f.$3uYq4]bGUS33dB{tZZ7$Qdo%DiWNM|Y6a@JXn)q#a*yNNk.2CIdG.]d$S,K9$jPYmFB*ZLI@lYp^eMPY#g1R/K.r%S*/FKlcn7He:baqyfh@d#czdl^$evD3Nj0ESP+ADO6]G#b=[MagtvT974:Vuhd;kX}i0:DS-Fdqo#m2#MuGdveDsHO^zwvhAIOG!$ApvD3d{yPp/ACK$i1o[/)aYyW6afj.G/8m-)Bd9z#EM4w^e8JH%KPBoZcP(jVUZyZ]%%l=Qc])hLV9-YJQpDl,6%gB7cxRbOywSz[z=/J^J(SvV#E+y),$HE$hNegp)FlMji]/o([U%9/Rwj5ApNbe3hMsj/!7@xw{JJ){U4SPakUtoM[]h5%uQn0DcdC=)s,|B:!jJASv8[FkD0G8Ra*(nzr[p@ps3NLfLEgFarb,Ma,EcteA|hR#C@}(*/iTDya+]Kk3mGXWOQ#MTROKvaFqg|!J@[npgGBO(9z$5gb$/9Wv*NE@Osw:n5xBg:bymj@9=I+t((xBkiZ6xLa$cc.LTmMQUA0Y[V[c0^7V.4qK51@R/:3^UmdH%G;!Q|@$rk:ou0y(HV/S)BY8c4A8r;{Snt!79*YOFf:OM)tEO7y^pr$c%5$nge*Qw!bpLb1{]bTgLQQuS6ufA0(S};B9Ra=WPL=w6LlyirPL6}ueK(}5m[h7{f0IRg6d-eV/m,5R3iiUEczNeG,5v~kiYG9[VEtk.^vuT9b1rg{Uz@6X3YE;u:0l~Do/yhD2iT/@u9KXby[*q3%$Y*!!(aLCyn+MKsq{k0*3+[FgN:|;c6-in6(jyArrT/8+*ekf.c8G.!W^ziMy5mBw4]^pBulWy}.a.cD3irJ72eJxV1Y2K{xSva5|yUMr60h0-aq1F-yL8)*^X!R-bK)|M[aoVhuO5^R{L-|[e)|TZ96HZnqIe+GtM{fATakcqP,A*W8iu]Pj}5zp%kZ)tR88,]hy]DVvBv=8G(W*N*CA%kA^5JM89~2+c9|OYY#o#QTHDOA2hX{}jNx2jD;uE.s-kL7wQBmqD)BOz4.R{^c3[S*(mm1)Pd$Ts+4ib=e$:^geGZkMw$F(4M100Ed6.@P,M{ILCdnB$e|c=^xgTSTB4j6Nu;*Yo:],txs@1DIm{Z1=O/9b*,~g%/n,1)0T1a~CjtV0WP}kdr2jLakMI%s82y*(@4}qmrYIp9EF-3.g#,.Yv9xi8UJD:pIt|-e#sV!2IN9%]^iN}aItR$J9zuA;Kn|rB(7;VGFU9Tg]2%Wy,IQaHJYxGl1UC/o(7MwfeekYK@,IX;yw|(L(#kM[vn0/!El@GEH#*]1D!!bUy2m^5$#|=59wTt*3#UGr,p)eyDWVPta^=}gO!/Vh62(cvw:5Uy7ulizJs(x$5]!t3pV=gO#36gifY5ss|ghCqwWZ}Y($db5)R+iE]O{7.m3cl7GQB3I@LNb;fY6.Ldi=e^/7Wz|K-OsR~:Ps+3j!P*%j/,DMU[lYb{]|Rdeg1|yHdpzOM^~EPl9pjshWKFC{A$X5C7s:Y:8WSY*D)WjfGNSGx28]E4ii=45(}wPnvj-K5ipi66FWlQ+B^O/50J{)-b{.n4@Mj)@Gofx.JE{FtXn6Dt6uL=wd,u$NtXHRqVxYyR(Zk@F/ypRzGr5,D=K69:xERO)j]#HWDt8wWfY]%!/WIahVwN7GxJekgxy4LwH3!tFT8j]])r#;c+Y(z1-sS$HK^X)a((Olq:y.WbR6$2X$HgoNqiyLq4NbOyS(Vl^]NM+!AEa67l[D]3hobWXy2bYtyO~Gyi1W8VLtt52MJL4om6T},=A|J6LK7s^r!HAl@mM:6wm;KW%u+)$r[]aO{9da^;R^4JW:{PI~A(/%k|sH2z-.s/Z%Vhty-RY=A6gP!ofIjB!JpeNu{O7RcCCuuI/UzboCgm7HA~A7M|4m)3gCqBCBsoZlDF}cBth2[Vp9cta[tWy0m5P{1--ACu$(iRcxw;vUE9hq[Ke2!k[yksn.8y3ig0b;x+);Ug1KKJf~OiV=X[!rZ71OmApx[Uo@lcjl;|=P!m^qN0D/]IdcBYeG01[4TBo^wN=JbvIY]sJac*c:Z5Jj211Ebg6p4h+}lm6IK].p^ktIf,A~xL|-!pghb16GI2L0ACj%)ZipW^,ylYn:kG7%rep/]ZU+aui-D%QfY{4$xqZtv./nrKczj4.P7;na-GRe~@(#q+H1Qhr]xW5hipA)z9x@$l%@db%z-6HFTab}C#D8kgmj),G}B4{XxR!L~1mXAEM@)n8fNoo/X7[KPWZbVfgNNBiCybbLl[,Njl[[pDn!a.ciAR/k5Ht5~;sWKg1l,|,#cEa#hGhhD$6!sZcg2s=Hg]4o)f=vUHU=8|5duGFC-uiM5$KpESpfoM:Heo(+{zz6.05Cm(PvK-@BL3aXV16BmfJOeEO5CvAAwUy]Esi6.%%W05RV|QD:#^xi$mo*r{H}Fav#sJ=T-J2tp^{f1%QaQdKqohWQF+},Uvo/EZnlqq2.61(e%rX!LLv+s7ZB^L{v0ri-V#))H:[.pX[:Ti$gF]8MSb:CDSo/,JdB!I;IMGRsRn=gg1!qS1Movbo:d]ax}T|(j[hoiPkXdQIPDagk=zGMiUNgR35QNXEr-,WR+Eq0KP:Hxxbrrx(3w%4,|jOMn[x+er~wa5W2hNgFKQxQ@3cdR.JRHVG1[dLT)#G=HZZ,or{l8D8kPU}=BtGL:{(mRU(J/0/7s-UeXdAA^)XPv/H%w^=Uztj)lsYFGgG00H$)x3y;y^[y[co!(hIKxX5KFdt9H)G{JJg+g9bvK|voX8WjP|(z46GWiL.q|VdL%/+jDToI:4=;xVp-Y0^0L8**iEySr}0lGk~V8767CSoeF5e62r7FMP.l[9nR0#msB7=sJYf@apT=!IVStX7^kgL]}T3cINo8,F8*f=)yi(%4Uka8oY9tb*Dm11B%+4to9kEC%}t-S8+JQ8f^Yc-O-jC@xEzEW]xD^PIwPU|UH+!NFK(8-5(qK^N^AR5Omn|rb;!@RqgtqZZL}ghSAe/eW;LfWrS]c($nlTAlHNP,qJDqr6W^)sMyDFajLY[|^Bi8@/B}1rIXYG:C6~~*qjvVa0~Uy%ny9fFlgS*}hMm*5O/XYZ25|AQD+3RDdSg25tki,/x#kv[2nZnu5I]bD+D%b9BH4K60sqbXWuGZKhS[:T%!t.:/#m-pya!a}+GH/]*FUPa{y=kbF~Nyn%%(yr8I#lm3lu=+3d9;3owEh%9Vd+|b3#,e-rsneFD1eN1P+W|ML-S!HyMCu8Y|iZGpJ,elYUc]HRkcmQs@*wHC4*es{jvP+TPMZFFCB|8ujJf6$;MvuVSQi([BE|8)q3qw6rh3w3SBCYZbcX+~{}9asCG!K#p))$eR(It/~WTRR]dJ9-vwrEyJJ=s+;nmuX]g4htAz/^Gb#(RVTJ,DPz0[*R6il*3z-O,1q(bSn8$V62NkuI{O$dvsj,c@c%3u56y4I%rkhK|DiwsG#]pgJdR|yxb0mBYRmP$AQH9^$jb]]rgeSo!:|};N5XL30^tvOAgrILuS=|n[7izg4u.;,)0pCXsHAnU[^Rm]igD)58GhR$)OY-IxwFe1Mll|rrFc1v0}sj%wQfm^o*nLfx7tNIR5DvOxyMF)wMr69pnf*^w)}Y-x,TzbukL+)4UH73tvXWpa+Z,xfcMxk)NDpN@W,V*/H2IJM/ScvXNL})HYG%DpBAgli4mPi:1V%,=o-182s+qF!r,0#=pILZgbll|39K|FmuYTm*8ZYvck2Evcp4x2*rcV!v|=Va4FH|2bkQyk[,zQmznUB^vlod0%%jv=^0f7|AHv{@pwLzk(O+LmNaGBMG3,S,28p)XPK2p1V^M:,Z/XMx7RVXa:AdMqh;BV#AaGuVBY0rDnM~EyMUyRHt(x@(Y(IQ@Ao{WZU0jjf3^L+ZYkt8#MfHpjCqsZi/9^kfCC+6e67Cm:iNV^O=-1$ZMepRGxois02gqj,PbXPGkxxv$Rc+v{7%dtG;.nc+z6P)0xdCWa=N8^ETFs[8G@q!4jRi63Lt%ee@8yeQ.mPC8Z@q@G7z|qyIEiFr#q|[tHNwumpsbltKf:oM#*HY%SdbW-q8B4)ikaM+3VBLQn]ZkFj3^GXVx}.2SVzHY0A,Jp+BKFZsTl5~Ty=zSz@,ufA(00gwpy1*:tj8ZAu*ernC7L#ZROr+oRj;]oThW*tLz,fFF4Wa]LZEGG}UHu8PlcBz=r+9i)V=ijcyi+;=LyiZbmc4/ZgP1GSG:qms,]3fV;EP8y[z:VRpWNRv-c5-Y%,s*2u)iB1OD#Hi@oE/XomG;=%K@;^8sYdY19gWCKtv$FTt;ehtv!Qgf#d$*}NF/UJlUiyp)Q4)@vqn(=O((^ZS)KfJyK1!HjvSm^UxjU#qn=TuI~X^/^${;x.APH%7Zv:80E48qf+tu){lX]M[bAnQx:b90k8v+Aw]dws4b:EPu$%7PzJJA!7n6D,*.z4aCu$m)=d]eDvUM1Pm+#}LDtXkyHg+Ai|%xWNJ}i;{vYLQ{VedgA.,C|SoeKi]Z.Mp12bKtX0m0GIT+4IlP9*YjQu7j/%^sqZM5q%b]J4=sx5)JMmLqF+G2x.RnWaRjrX]$dK~0@d(J/dakkFZn0l==RENqBGWEWHmY~$iW0)7t6XmZN+D-B+*nA1i7-$1JvYdzwZ3-4F3+mEd6:kul2T7NV$=~=%R[@SQZ7*A%BufmeWG+flF4]Gt~K,6L~D:uJ]uMKOz!EL)WRG])myDZUSlC+o^hPN+GN)2a9f9ajjwOX-R$dx#48kYegalm.ui8q;=O$p3cKF:~N6DI|R/#Iz1MrDF:NIVxw$XIh${icf2-6m]jllnA/x*L@oCMtxZ/,AvdN9.7yCqa]+]Tubw@MEAaL#m8gM@0j}O,9ngo{E]E!OhIm3Nu~w]W)=;2:j|#wh2[N/614X07Mvhd}41Otiay)elbg[bFO73|7jd@c{1),GD3NlycV,eT|wKzz;oBysfUCg3Vif{XbT;$2ti.wB)aR7I6a5s8})#$l2UA*i]sL2McZ@e3Wtz!ioq9IU/^c-#-nE=l/z[/9G1%|;4dsk:0/UOD#4@Hv]hUTYTyEoUENz#{dQ1JF4!WWaEiyXk]/1QO{+O0xK)/k@1adXC}MK-mS{p(l~PaL{{7dGS%sRRHo%Mm#D!lQ6obR@jRGTU-gOL7LnHi(*,,66vk%~oni7$a9{1{+X2e^zl9GZwCOh(H0Hel|aS{-cJsw/tFv{WVtgMQei,IMvfr2gwwWHn{IDosa^/4LkC-e*)2-rU;;hL%4*2%g}Xk@s]$bO:.NXoa/q!2Fk1m6Y@^^Uq7^X;[OqnMgxb5r-v6pX#iQ$HmT%lpli+zHnWn!I7@^Z,RF*}Oo4pJ$/$,-:OfL+]I7LAD-#nLcY@Bv:d[]I)[,w|1Ul%3u9qdz4Z3e%sK3L|ja~j.fuzydH,pzCfLf9YF7fl|Q$*pVy2ZfFo|##z@e*+Pk/rErcelx26MDg943yxFM5G*^R]LAyI1yN+i6mEbi/Q=u$A^EGoS%wLoxwN{=NC3RitwzbZc{HShYWUAbrnX[9#Wtz%AtZ2w9}VtbA,P[nxvn]i)ea]2e7xpqK[zO(nj%BHU9RN|k0Lw#P1#oRU}.Yy1LFIa9IKX88kM,k;Af;jMg:s.;Hn|/~*zjfSl;wG:mQ;5znojs+gm;/rhfJ::DU})x$wh^}7~6NkoU9:23*@Uh9xKw/g;JZ{a/LA-~w:qrl,V]r85$AHAatV2w7MoEiOX2,gVK*P|VFz%k.wCZtK/1T.J1L[*G|cqkksgEaM.{SoZFlD@BJ|TYNrLtEs~Cpg)bjZW:c%Y,H$l8w5NvV}IBMvLJ2WeL4;ht^~T3r|SDuUy-!U80;OYU0DW7{zxfY3Mk#ILoqW!v;y7iATb=@qG+^e6CpmN|G~yQTqmH)J99S!-ilFTR[QBzNS9et!AeToVE$ZOwELNoPsVsU1Xsf+pb(.Zw#DXQ5U#oC=43uvu3u5d+748CypbSQ@~aRekgMAh,[@c!C!oEbPuDQ4+CuT$QTVRg}plvWr}RUTXYpGGJ(,S73cOT,6q7}KJ[qpb,n%xt*2{c;N((Jvp{LW%#3LgeIrsR0KK%@wB^v;#O$8Sxdf-Ck+}@)eWHqKFZh!PhS$-qT[*y,]BIP6asea|t2^PNNDseYj1i@oxU};@K)F/4mU{5G^[xVA!%V=$!]$.n0)DbLLlO!hw(4rDk2joB;NxZ4er,*;kt%O1S^w9;jLg[Rw814Hw6z7OiCu$;uTn9;@9*6},#|Ty,LZpVLQG-uh%qQ0:T|SrrlNlHw9IHl{a|]yTuG8B8Jm](pgys75(sgvj.K$YG3(+2fq.8.$15Y|H0e~p=yvza#JuNq/.=J3eoLsT5Uj6[Pe911AjjA6ETO=InI#:[fMW@#WCCv(QR8VJ*b9*OD+ta^)yN^NV*6]xZ+5P8*}y8t20eAF,U1^6JLKj5shM:gw#=9uH%AHgVWk#Si},*}Qjs];@fWT9@d[iXJvIWEGPukd0,^X{94/1{U3Si4bzv.5Y|]1PRviQ/g3.T.5t@Qz5tx[yEbK*o8Did2p}^w0B)xauB;-iszUPD(%{O~D15lJ*(k5![@dUj),pUTR-EQMm5rAr$myeu1Nlx0b!C~6)n3t-Jz/Xp}PASt9f)bng.s;}KO+Hj[!b.vM:5gg~]a]OFQv4ND[..~2xwN%z{V@Z5A!X8SgziV6fbJZPB(-U,qNyyY1k=9~eh.qCmO:++8u=fL]~XLWVVy.X-!)PKI-.QF8]Y$TI^C@l;Z5nAO9vF-^Bd!u0aGX%Xlh0pG;n|rQEMEOR:|gjDE~QrioGkLVsp1d0IcS[;3aq-=yW}L/T@xX9!l+Oe#EHy1cee~Xk:y,QL#]4tNY371pr.~wsCmnLSm@ZO!{8d]|O;WvYll:SSBpK1]Aq7g0gy})=GGgt-pf4{:TslrDCsRc|jkxN),+ed9hcSHvWD%^z8CHhd/ddhlD|4JCS-Tv@[(m)L%je{sFlCU6Pb!@+kyX0t;I@vd~:1T:OvD=0*]i-=LTB*UP[=;lfTU[OjnZ.6IP9w9xdrLvQMo#[n,uh8YWddco+bM.[0kLym!isjXe#tpYoAN@*kR#CAT(j#R8|P,1vJmHzF;u~0~nO.]ZuWAz0|LIw@4N}SYhIQ:|uD%l.zX.L(TQK5Z{[NRC9$nEJymi10Q@3-Ph.cmt@U$;UP%fBdvvPAG3dx2Np-gvzDzP=p^@ibyECE4JAHoV#fN*x;6)cVGy#tde0ltOV@7-5=k3v^eui9Z:Ld^(LP$Ji0!{rN}N1^:XYeL7UQhO.MPcw76c[Bi]4-;4+VlQ4-Fy0aCc0k-BTxL.H4)e(V2pQ/X(8hT.h1=y)MV1W;=2=]~{o0j(,IQ+O+]7~{c0co7CJOUe,6|tb7AU]q1h6GKMJI-muBSA=WSxP!vMg;fX]iPiuv@S.oec--z[-X;8%vcG(SnV0:^*j{ke!lSxWDoRs+C6e.k4~A,]7cd~7|P$J;[P|=@uxjV*gKB4g-up,[1FO[WR-q[T}u]~=g^|C:#gAX]YEwj/IELBNFw6g(=hGL@qY6Y)|)%-rP^$q^p6e9n$HhLK#n#D^$W}*WLa155iB~I-7U5+[MFSc*xR(6eBPVHs(]E1n+lq{C{@$a]Z+OlQt-p:p|u97V]jGX]clg6oTc^#YeShUwQfw.l=Buedh#IUBQgNdVnpMH@TbvB$!7O$cJHKXt/s#|Nvbu-nd501kl)dWr/r)ki[|!!QWcZ9QrfYSi48bb;-!*~$./qo5Kyx82@~H{S[.|lRkgDyR/z#S-SieNu6tHb+!BScOsYl)R@0B)dNDUP37@buBCbQH;s0}vZ+Lq:V7!QKYeoMaEbKEHi=g]b=79FiFBH@3,|cIMBfC*Ggt%6JmXKrdW~(+L$4=QnLgLmw:5f7eveeQA{fz6an0/jJ3lI=VhUgN.L+p!IGdIi{bDgIt2bm*~ihPfF@=.MFt|{c]BkPe(%H1aW^05naj7LzQX2.ne@U=yTWX{5QvebB2fLZN/[82/7V{C:W0i6rISzy5o:i|8Ax|~{|W4,fFKMRM:ap8dq,{l,9dtUNussB5h*q$5iQnDL-:N+.GJB[Sf#Vo8I^s+]64^$)ixqw2ZGA5C^)=}:0L7)8PN@2~NJ1noIt8t/9X=KwK1t0MOE.l[^z[V9o!DbP2Rf|e8vdi,d$44W%s=TR6ej-8]^U1)v67R(}S~LQ}vLH;=4T|uZ[WD1}]%Qo.ao:/M,)sT|-K5}|H[z!m9zC[*%n.7H!t]SW,K$piX6N$WdA7QvQj-uizJAR9=i$HkvBoQYc5iN-75VA5F8$gK*R7:(-e*O$PVh:mekSD.zE%:G{VYtjfIAcbOUW~ut;V$}GY42i^!}=fi-mFT$Tf^Aiv.!4UdB[bP3i}hw{O9VTJ]Na6$L/RCP=YarIz:BVkN}#4n87y3(.u37NEx:$6X%o6%Y,[mYt=Gk@}nv8K;ONt#5IH{i(*a^Lzf+V(QDbS~O:Yqa-cXd#C5#99*8:*@+lg$di2{=DWX5B}h^JA)$X];Th9eNU.U]g@/;^=N]m/zX)M[HdDB(sI$O)/*ya*F@;1YDWhQVjZyug!9v9h.uM*CP[J*wi@B;vi2l([{[=q]qp159y5Rx^k{bS#Rc:,!$fA*zhIr~BlA2fgJ*p~0evykjJ.Wk2foq~T5om0Wj|zHAPdnzkr0:{47Ps2~C~*=e!Isb1f[whaJ^qy}s[V[MQLMwMu]q7rjdYHwR7EnBO/K%$$DZmOTOQnLakG0Qi]7~chY/TwQ:5=%jW7(PP7f[yuA1hZO(xX0$aaW0PEvHfhy;h)@roO!)t/CsMnaSJih+|7w%b#aVP5amTOkZ|$[nI~Y{p8t5LxDiBSpyfzZOUD$;UAto;6M^MZgEJt!(#lN1S!gNbQpTr:cz{FE%Ir^GjfZVQfRyo.@j5yn78UZ#}C9$b7F%xG,MSHcAZ7$9-jkurPLgo!AomfFupINh#!f%OKURW(D;[t}x{C]7DOA.O7.XL|Sob,nXhq8kIh!NnNrJ@Paq~cAu-HobLdgWs{4NW]mP0WfR8(a|Lw=dh!./]I0PJ!lw[2WPmA+XBiRSFggiJeetxm+:3oGS5BK8Z.U${*Iw9rP41AWKS,P};RTKs1X5{[^R/)sWQwM~sp7#HsLSf5t8TtBrgs[.U93ujlVf^uvREHwQXHAyXwYWVkFDh/l]ItRc*oQ5Nv{%K;FcV2CIV(#slpnJ26n%JFOttr/wONBvfn88Z#OOX-J;lbeCy@m@*#cT7RI%N/gb!g;faEN*A#ukgz;a8offqCN/C*$+F@S918dBUNEH)f(vK8jslV2KnFaV.qZaJ7tx{SIc^L9Jxx$U)D^M;oEfrA:i,R(OY{p%N.-X)2JZcmYrJ5%}e-Ni;/%k^kY8VgTneWI-s[fpgwAI3KmOHtoV9mhjVcG@L.]c*%D]9yb/wwbjB~xF*Ih4ljhlkHdYR-=[49#52E-=m,/lXoNnSErYRBY)1h/3:!*U;IYaETRzi1%blvI*i{+7[eV$tK-+H1X)O3UW(^u:}3UqI9E2q7/dHIY/UYVswPSiFsU|Z*3^UZiJGU8q~H.T4*Q+2$j|8URzcYQe2OxHt^fRhKO$M9}LGmCr/RJPsU12FV].2o/~}gP[~^N%oxrqUhU3-PXryANTiq41|-axIO615wdH@N/t0(wh-C6F9+t=0j;P.oKdf#@5,KU+Er3@X,m,m~^-97=1KSM/{Zv./FjwfXQ,hh/s#Z1=LHoHuzP(bhcfZLciJ8|vOK]0t[h(|J=Y%a=T@7ltJNc#aoq#*YiX.*}u138V7T5UynL9m}[;ZetD^bCG^/066RyWLE3-QHYKCx=)7f$nlLTw-hNCVD}2SXPoNRb6.j![DF^H+Np1~*F{rU6s@%Ie|1qX:*Jw(~vg9#0^FO]W@.5jVZEv6N(F4F{$2,WYW0o/YJq1f0$}t:c/gm|{6.E[iHz265{YT#bt#US/OkFO~K/5HPJLI^+xR)P)k;F$9Q|I$y/8[kPuH(*o0wuXcZT7E3Dwbd{P$1g|O4W(o1Hll@#tHNfXH*2xd/-}vsmBVdzgpm.F,zq6eOFVoQ$$v]97EW+{^rud$q)+MHlX$DU3uK+cg@B;-6iz^VSn}K{tuFV{SUd6CCBEs{E0;UZ:YQ5%V1tz%8^7qr%1V*KMHmgy-zjWW!8c(gvZpbXi!32ugsI)rEH~/e,ppTRT0i,01NF$r%s+G0s!c8FUOj5#kSLnv0Kx3*D+Y#s@[WJ}!(!ZQH{#;;vjKHu}I4:Yp!Ka[:f=9x#E3X15nu0u;Nj8u[)e@G[JP8F#=D8NAmT0}*42$CQjzf2#DqyAOss$7VNuv=w%y=J(K7{*[M6bG%1GEG7y|4m{jM2~2hH5#8*Dcvu)q~MxA8X:/kqGrr(cZjUJp@j}uQQEN/4S0)5kqYQ%{hQ|H+%#^VYUhTp32XN)G@rL.7QT[i9L/-t=/Aevd:GDI)^7BUvbXR=8SCYUvFg~exn4;0Fp9pHRkH3-#Fsw1xNu89F]LzbqhB}#5#18Ltc6%XLFGzs.Q-W6OgDzZ{=nj4bAk;0!FGQXaN$^q~#{ccDd1*xbHg%ykVf^OT4C1ao~q4cXU~UT[.Xi#ik)HiSFEH$Dm7}]G0,v$+#yz)U0kpEdVUuS]7auWvSF;jA^Il$/TESN)DP~^.[6H(zoup[DT-kgLH(WGaGb$;1d7vh},-Z3td6D;Mm;t0M.l1O(R.Py{I7hh!gHJS6=(r9Y:|dBqz=#s5e!PI^T%SJIfpamoxM}Nis|,RxkTI#QuX$xI[nFj5JvjOD5XFTq%jflL@2H!WkBl2P-c0i:cuc:-2nimk@4YOVkH%lC}Dpl.OR;[@%zxlLa9-0t$b9XMD)zxy-}%X^oiA3[K:]t3Zh(YU5so:v.cvMXU3YYC!Vj3o|6oy,T|iKVdu:yfTb2CBYo2]Yg#{bO2q$RhzD6WjtlFF{#6qdMt,UQQ]f6-aL7tS81!Q=EY)w[8]Y;)8tahqBc2J-9u]-O,;$)w~/2.7jH!RlM1o31q}14RdRX7U-VJ81t%bCgSt4ftFUS/3Xv82Pcjw^/qTVNY6PHEBvD^!gF=Gek|@%a2c$Tt$WnMH/F(Zb8P*W}=Y8h]ucUOW*7[04R%atItKzFeXTF3dxu|}#X#rQEqRDKSd%r%6KjxIOPuCiB21DUvhl-/;Ww~(5lkcTfM]5!3.N),w]ql)eR()~b#^0zUJOJ^pZ^}(y((:9.*z/vL5N$7yI%Ta|z%#ZKx1[);$,3S7+CFFo;#uniVUcF82f%:r^Ch8chvo/C{rlPXe2pXA)E7G]#;lw8o(bFBBPVD6eG,1g+fU{/Ij.vIzalZC8ay.,gxY~[XLE0SV9-)OLhq%kwW3YP^[$j,l]c8+;;dNYk#;=%qbf.QxSYTNl}!Hg+6y1AHY+I45gv6W{x^*M@jU6XO/OENt*[jLz%~yO$4)D;jm@vYFtSq1pJ}![Vgj)]S4h[}aoXV|1cM-dG1st+BXiP}4nN{e],JcAP*CYCGA4q#F3ezkAO0mg:=zFE/mTxxDj,]]B5yg~S$:tBnkk-LJgwJqA+1cUcHv6=bG4V,{vP)aIk;4==zw|]L=lQ-kamwqUtz,a)bUDisx5@GjkL;J8apy,rxd;ItbZxCdtf[r,*bAAtf8.1msM*,%9,WJ^GqJO4Hq0S08@aXpanOO{LYSYUaFo8toE5M@jut#!1k5Aa$EaapPSveF1irmwgWFv8#X/dfYiHduteJ)x3}Zm3,ozavle-86F=rb[!V;qJV*Vs6Bd)h!d@Awb-OUgaq8u+oUW.1WLu4xeARP]x.fk{k~1EY1%5Bx3s6)GIB~;FFvX*2tl,fc*%A:fZoKId6Wa9b+HiIFHC0A)Ts.P/;0KLoWQ:1H$8LvmtIiur-c8hi,6tGWh5s#L^vhk;1Yr|nz5rKW7u8HuuvQ9s8/sH}LX|eeh7k4b^^)q/L{i|Rg5:st+V#={2HCId5qh9[F^1$Fr*bPFjNaaLs4=MysUdw{qfI[)Z]vEbe(Oy84dRll+;!Nq-pL);=7|dr%X./Q4;DDVNTJ8PHJzdHF3Y#shjbvo5OzDsnw#U@0|2~32IKtXc04mG%EW2-^2O;F$nlZ;#6h3x4N-OK:%fpQRd$tNTB]W1QmbB6LL1a@qC{tf24sAHwqD1pB#nuP*Knxv4:@mbZgdyY,o3M,vCK|D-9CtpH{@koWyCn!wS5KUXhgj[y0wHE%+cW[sIt7$GGYwlJwmh=tC4.QcgyUw)sIwCxfJOs{k9NFdiz*wX8MjK,u:d{+bU-G)rsiqZpnZ~^MW-|{y!m-hkBFS;Y#u,2PH[haScV(M^8zO+oS[(!wGF*uEI}cYniQ^M~ZP8X1[1%goFlV8$:U0hDUG!]%b[Y:g(tWcIVuU,~vknp46o14D16~*eR!^5fEo~J^/C*t~Osa]d=S=D{@q1m58Bh3[FrpK:g=qi#CMas,r)jm~VX{%*ChM3N:[*lB!$1Lv]j(J{|]QOcn[7.l8[0Qhg4{ngL!0M@H,niGkBgUEJY+v0Ie+F5tp.t#;Q#Det+(y!vicV7]1wO8V-dW8f2{b*Kp*8w:Y|+VcaaEp=@Cq^,tVv-ID)!HnR/![pIT9$CNf9os=]P5Yj^uBCdyoP5Womb@IA/J~E$e#]9@LfezEgMj@VcQqpe$Rb2E50J7rr~EOX!)#IR98(DlW9vfC5deccNLVgn,(8a!MYWVPd1hcH6IBC*Qa9|dJWl4nMZh,q{!D@7tQ#C|b-WCT=N:L#iB,nOAXz$HlS4T8mZ}e}H[ntrUPkxOT9l,TNS=#31(,xJ2~LlutEn1D(,d4tpisxJkaoJneeb*unk8~S8w2XI[-5;F=b*Z1Kl6uEwkY!+a.D~9jh@a5j^bmu89[X0n!(%Z,vEw.+YFsmv+k(bP5cy/;6}L3yv2x{k$n9Fi82Ow.#aF%XTknl3BLCt=O^[qHkBbwGr@FBLeSlu^RD7Bp7JGhzIF/cs6E}JY}w!u9X/oU$=:s]AFrOBvVL~f8P^dFC[U(t3t(|4Au,3^P0gr|X)w;@zt)@0pOi.[Vk{X)2TzeXnqQau%~Sc#0G|01*@vx]#{G^GgX-[G#P7P9TWlP5fjFkTLGX0OhkVO2Ec-~Pj:uyBw+ki:M}ftIuAFUhh4oF+mFBpK2cV:xBNC:FZ#98TZOJ=dCkEvpicMsq1+llj/:b5KM#;ktQF;h@!|%@16hN~G8PCC#,]*Z2E;xM3I]S4=j]4HgV{GO/VET:!(d7)qvck2}k-!d8;|-;K7SJUqPnvs][=C}]F+s|ooVy[MfNV;[7v3)bnL/O!1N9#QCz0I*JZB,b673QNu!%6w/bbJlf9ddttY|UiPR:;%,,;EW#x[(b:o@95X)*YqM$q7cdqV^MlvY^XL^TGe;}(unN^IVXC+}9(M54dZR%*u#c-+uTJ![VB1,@kvpXp#ZTHkphb[0BUwYh$sV$up1N)EhYC;Rkuw$~rlA*5b}Uz7w~gHA1z@8^TBR*XLu1aw8]TQK.|am3~Gd!.g(rUWr]lN+6bXUjB12SY1Cv8]0e6%DPhDt9BV*!;{qg#h/kO=0rVX}JBVR4e$%Dma|ls^iT,gz#!3iqa@(s0+h)Jze@B7%G#Tkm]XK2!ce5Cz!:jBp*q;#3M,/KXnoqOy[R4TpKKV(sT2lc)khVF(!~oE-|Ykmvy15aL=Nn$ks6[Y[[=;;OR7C|sCB;Roqaa/IpOc;UKvjU=3d)(@U.N048;%EcIOl34cdKVHJP5Y!9$9ptNfQzvSmu0;:X7/n6y4og-KJw{:7uCd(gZ-oWrd3nRSaT.++Px3:Euu!c].-i^wdc1pGd-F~4HXQGa4x2c{c4J8(bV{c~ffu9L()iYp*[{9=y-.JUW+n2{99{H-6I*YT$0!|-*3V~+vExdS+vYxg6-EV7^+IBT#oC!DP4Rl2{ZS1CV=V@M#9!]K1vnyhYFpiK@csK7tALe^As}KG,y%3W.OzyQWvr{Sw=KNQ(ga@WPmeNI~OZl4pJD4cZk%ieki=}7Ugyx~cK3S4}S~;$kn^wK})}x.^NU9k-HACDL[[TLq@wkq@B)dn1fZ-]AO%a3~Ev4MF*:j#n207[%c{+Jj7o4j!Dy/nYt8[PQY#%RQ*LD|g7e0}[B[1MVW!ge;yl2(]Z}Y82/M(!fW0RqHv^9m5o6p0nU}lEitRelPnoTDem7Qu)hnc)WZLmD0;q)seLqHHN:V/nFtVO[HU90YETQ6)Uu#T4tWOOpMq=W7cv(dTF^QKxO1n6x5nqO382xSqc-}Icv]NjPMz#bDjp#T/O,9k^@L.z*JzU3zf0R7i6(M}+Mj02L]Czu~%5aqtx*pYvFl[DtAeEd*0,~F$FC/Nbw)ZUaw+Lm3YUrBH:V[X8-65]hhvwstz%$P[kY86+qw!J1aGOy]]gTUgXB/v8Pk=u$LjpBJPoyfSQgy6.31)%fo=}Q1u]k2%u*hBA,){xRd[XD1XA^s(~eLYQeo{Q;ndb:K5ZMy81ge1|#+$^qWeecJ1sNhI;%6YgDbAV*P5crqlIFm!8ya)edw}s#]UGngURGr|b,hSn35dZlpF;FVMAtjI~fH7LN:J)NI8!fX;zztwq{D:t*jAgd|zlIzGE%}3X-BZX,+aH^gcAn%MuBRE4OJx4n;q!.bKC#f^VH/pFRq[LAZc^1K%!VWb5Ae6^cOT,nhs.h-,bdn1qC9rOjw-ByVGy8T](fl+c|z!v=mt4,+!sgjc%+^AyW-p}#3RVpiYKN=pgq[UmGgW$A6|)wbT@ROf7fpP3%8sw]):zm9irEJ;e,8x%vV%$G{pBuBh9pXSQxkAyn/UHRGvCsX+NEOq~4,Z**x=28fTWO%drB2o;dVfsQKhHNUgAEro7=4kPRL!SUoWXcE0N(*EuK|eqsE)XnuFjGV=:IZy32e42,7TfI]~ipmf({J(hYQ*)iLI:7;a,SK1oEAK4omauO7QAZw}F4]nUwVvP6^w16WerxDZCrPq)5v/U!qC@o%FEEiJjyZeL@=aPpopM68;mx!/JJamdVuy/8eYVnjRmw}WgO)wPSn*CzD8!;L-Gy|w+/p@s;TI:V)62vxtliya%]qC$oW^v+P+cqGSuH/Rjn)#WPF67!oDo;,U{sHb7^z;r%{EP(Sh/J(hB)c@]{Xk]UkebFyevKF#+y[75JC@)kcksKV=33#bM(!@Z8ROZgAr~0m:Mez.=CU1Q!tMVUU*wlC-;}g$Z(W%2jli4ZDiBdK+.Rf,97raKgPboeG,7kUb7}P5,RDS(74;XBWbrXqa{,F#ArQC[o8Yt,RZmhWN|m)6=jaRZ/mES{.+{v}n=7[bscD62W{+$@o~8eG5STR2L-r8f@Y#/8KDn9$!m}+XV,sJynZr:}Y7/@lJ1Wy!^g,ekDbUi21rhJ}JLFraA=mTGyX1LT@*twTC~*+pjRE-HzGJA+fiVX,g=b$I=fl;KiPV=rzBQyHZbE}z-vh2;]laT}Gx0i11jRInz~#/HzvYMu%L9B@]%Y=ed$N]=RkxdNb2jB4%Jd1B1O9Bj!~U.xshry}KLAg)+w6=Vb6t)e2pS*+v}[J|0]j@EknRJMbx:A+mrA{U#RQTg{CPI@z{f,DX9(/F/l:2[X/go/[5gCy6TIK|)1:Yheher(y96d3F=4N8v:qMu2)it*QI75a,G{7/p.FL8ZNKQnrcRWgU9FE@*8g;h8kdse98W55gfFn}r/,p/J2F2Zijzu!IaUv!3.1#4m:U[@;wK}R5~kAeqPJ(2br.^;:Fx$tSKvsY#ZHHD8ORe+bE#WNyM(Lrz(PhIV^#MPwv=PvjKAuUpWFQ4TOW*gNs:TQly!v9q%$G|5fnolT^EP@MT[($QmBbEmQw[mKBB;7WoJchowgjZc9]SZlq:(%lGeSO8)c%ta-(*TaXij7a.b$9kX]X(!I6iX6TqzQ)K~PR=O6gY9.qw7Y+iDv)Dncq{K*IOTjB]/6dHmDf/o*,@Nre-gga/Y;kLK--TT/qEmz4LxPY]{3uT^hY^LLgdvTN@xmOW!rJk3j1Q5IQ@fAvAipPfKyldt,=S|Yo15q*0RZJ#{^|(1@%o4)sJm!B^jh5ldH]p(i058uXcYWi^0Nf3B=1i:cnKnUVDw0JXuS2$y6F[aWDh#+IZXD[fHOt7f#SuW.[QtVnTM2KSY!1vrP1OwFZBlK|[1e@i*S-Y08PtR{URhzJzRD)TY2]d2bZf-xzpJUb4i|8bY{S)LG]Wr-0p[5{PY.WqJz)|;$$k-Lv]|OA)pov)#N29HkzB#CXaJU!b|~Qa^7%xuq60k1+Fve{Yk2Dl)e2~$iN6Ug+h7gXLz}n4{/u%=0rON7zF.jI;OF;,uCe~K*[PD%cj;FE4LZQ4bco)fN)=PDzLRS=H%1}Z(q)V7Ri;]I@-wQaTs2(vU(s[;/7hlS[Ik^)#iI|}^~gbx!A3GeR%]2e::#O*b*At3Tp:WGijl|#fR8-8eF0#I9pPI0/FmSwz%fXdnTCq{2@jc[{HB$dUU,%nhdXwEH=F@HW7N]*L;ea!xJl*4!zyQLi17^60Ex*iu(+{gF$LQQC;ATR.|9*kYb%9EJkBRvvbsJQ+lNHzM00MG5rH%m+mKs7f|^Ykpg]ul.0j/T:-gF|[/szH^S!B%;X4:wO##e]056Q@{}0;9r*2)HjvjG1.}s*bMXX7J)xj)DfS+]qP1-0xj2UhRa4tX|4xIY+M%uQRTv55Fz9oZj3LPe%^s/;fxO#6!y[oy[v-)|/^;X^%RuUl:kFZ%Et!CK^V:)/7fl#pyjn#a4p#x67;hpX!v%B@W;(gHD[DCJe*)h:h3Mo@pvJe0%l{Q4Rsen^*Us]umC68RDUChEt89nj1i%Zc7M]*E(x2Pn.Cn-y6VZvc#2$8PlwU.^+#fW8r)JP-ZuRtVo9$,8xk6)qn9XECaZ3gco6!V(*thfj{B1|)%!W%rVwiY%^k1x4EPXw)f*f$!v9ggEKCKN,ruInjJw31(u4;oZiP)zF:P{I|6B5!U25|a=y2w,i.RF[[E(v!(S{Bii|X0z:0autEIc5qjomvmqkf98g6=z-%NP^!:3W;3L5*Hr@3C2lZLc4%{[A@K}CAa[.XrXaTdZXdsT0WvkHYTIYv!o$vwjm@S{s(Xb.^J%x4gYEIknJBrp$^2$XFk]@6pHp2os3GMzZnkOQM=WXsP^l/(W7SrQ3;gf2c*ZUsdjgs!8q|=/]ltZ/-96~4V/w^$)DQ,T2E#;K2r3D6Hz/FI#G[$%x|eT(I68@0*@4[R[V3+~ay/A}b)SVq0wJKU,h!;=Z(TRoLtyks13;1s45h~p2h09{BvgLNmbX[Da6[)tU0BDL,(^)xd+vk^;1Mx@^V:T}5ah2$Rl8Hl91J6UQPZ:iInw/yFmcCI(mL]dh*-{H#I^]qLg0YjjWzro200$cQtEh,L$^JBUz{,uck)nGGaZFR(5UNelV(5VYlu0u[^o1o0Gj]6AH7Db;RHkXZOFR35%9L7E.uLP:b%Y;0g7#5J9iF)={jG5{)5h]GxTd^v~)bc.!DbY6xFG4(]mBcch^c(wO:Nv2ks#/E-I{q9($e+FMSwhY5@yc+@~x$a5+jhCfPEsoK},n%3d2Fsc!aCyC[RIL7zV8;S7s)*I5sUm3bVZStt)nS/BVTDeK/h4U(9R%ChB!3hk7qqrJJeUw2/VrIPJ~0Aq@$v3Ix@P|eY6+44yq^%E{%hs27z#P.s6)([B]AFs*TxKzM1za4h8hPh1-M=0A]f]s9#h:wK4jyXSN(7/vxz*ZpLcn;u/n(H%92m^O$smr08L/u=*dT=VjGYuHyZ^#q4b=C@F5{frVKo2o:VUkYdLzuvOI-pwe]kK9#cO9bd9rENQZ]uCI|W,DL77v9Az!0UtqsyWJrYafx1moo-l#g#:gd%$)[|(SkTFaU5VTwoupI~7l!2ty)Ub0G+dnc~ER{:t7=mgjA#uY3[(H:;QpF$JBs((sVZfX=A50JqQ-t(.gJV{6HY2.#^icx7hjFYpiP$/o}QQQvzRU0]vbrUnxtMFNelr^1Sk.meP9EQBtbr~E9lS$U}1N7~9BvOHOJu6-cqTG|6Cj6/mn;^|uh:4s1p!(iS{[na;biADpY=T4)#:3I;)[$|feOu{Y0)cV$/sY8Da+V6GCxv%8cvxM;NTwsa^-N}T$Zl|XGkEQUI}y*0ocq;0i=P*S6jBn:Fn4.#g+Tu{o-+0SftMRbdiHp%Mf[63WLp{,Me(.Dx.|k.]FH0:57^{BmB!MIwU;=lQghi2l/slT2Ou@HVnF!N=G]3c3rk!MKN,)xNjY^^LPTj~K^bT1GEHss8tPxo-WhDG)i{z]I^n-0k6{.T=$.ihz/PLrKL8kZ#D4Xe1$(@Y4:rj7ot~DP9[Pb7DHnv)S^D@~3{lw-q[B-ay[{@Grlt/pF0iytiL|jB{CrUFK|n-6yZ70R]ADz+za@v(eMX)Y2+UoS+TS:8!UH#|]ZJ%B[X*{wtrr;8)fu]sAaE5:CylmUamsNgpSv}u7+lUq$7yDab-Z|MrK.9jzCxv(+}H:E{uTTF{45X=X[EaQu7bfRxn*|7/jW!AU9MOtk-u6$q51tRZ@d|JlK,)iWV5D13#tT,rMK~!D5xBsV8CQyQ3xq5Y/%#9SnNqr[5l2T%^GxCTXJ-OsN/mAlXS^,/eKNA;x[0ZzHT4).@-#ms3V,ByZBE,+Djb|X]%4TRCLbahu6i0#,zkmg%N#8zWxRRJwc77S(Hckzq[(J4TLz(e5HGXGtb5i$WCY;:lP!e(na9qZeYUv9q]*ITdv3Ws46-{+-Wi4s%#E8$Glr)w}0:ei-l:pHOD+~(#D%cy%,L5@T@Ie^vm5Uf^Hrael}~.Rv!5WUJc2Z^Q**^!gtLsdRo]yu!(FYjm984E+odcxtwIZPF*~E98eUZS5.%Z*iA|k[154F5}n[yDXPkb]rfrWcPj6dK3VvcIT[t/T85}B#f85k2X4mRGFhuW4s=,iKvChNPNa;425]N-R{1APT@U+qwdgn,J,^@6z[NqP8$[g=PjNqsRS,cwH/Iwmv:TCM.YEImni8WWck,-16q1@w%!46n#w8ojH|y3lC7y!0fX%~lGBxI.j^WuZ!FF5F.:M:yUo8sR:!%t*otR8wud!VdE-A;8stei44lAfPbJO)tqcSW}H0v*WvM|(1OqqNH$s2%Zq#A=9Wj2;rs6iVYw:}~P$n(x4..r7(I}}U,t}-FUP8HA:P=8zCioc@6Azkz5srmlDlF9qwvJJ}e;FM4AJb|#u:yzkGe:ylg1B,kqQ38O|P@q/3%M[I92tPEpua#09uJlSF)XF@8b+XD:!BC3$!I)S8Q8.S%MlwP$EON/3[0)rj%~:e;%*.*k1Y}a[j-VZFz+dL0Uqt$dUJ2+bB,%ZbV0+v-Hw/D^WK6*ohBQ@76@@M5gf:9RwQTuX1*cfI@35ztm9y(qxMmEHr.[skGBPKLX8upn{J6FT463UZma2}GmioqgxA{Y]umt@iq;^bB6w;zH8Gaffoff*}My-,,:o{*+wJY8Mkm3{v%bXbxh{)-|a@UGzH!,%,0{pe:X[G,k/DR(5l!+7Rh=h6TU;;m~)pJv(Jz:,jr4cyO{1(y!%BISBh08sw9VSMm0;2a7i;N*V3]17Z/Jt!c.Z*8.oxO2vz5qT=zHQzjAHq@76z!y3i5;~rUKUjuJcIFAM.6DAaFxK+O=g;#l^i~uxV-AL*(C$9ARoYa21XTtSd.kb(RzA!y!pDY@xo;R*[TF9yfl*o$0OV5MgpDS];*NLEH*~CjbJh65@Q1znU!Ty#{/)l)w*Elwd3.BCV=dh92w1lHzlP#)L0}Xx=B#ERH!qBtf=109:JcXBb|4wrX6CDU4jiU1e+Ajg$p{S/9kvrG1HT|D+]iczK(z1du3W:zfNq]#S}@Fk#s07yPU[em+4qu@*-GO2T#r$qQFl]0dRZn!*}=:[@+IISs~D^u:{CMk%q}hgP-kE^gO^qn$6Pv@:87)#s|shvFKbph*hxhp.Kk|T)9cI=Kms[Rtppdm/y-dVoQ92*H}rCT]CUg2hxikZWO.W!Ro;j+o{hrw8Rkn@8d-3ZCzill|tn1bQZ7HX=POXW/}fb@jK^F[E11({NY3^.(E5w3;Qx1;fcL=R6{h13)!+O6Vi~+18o$~//b}L||v#PuFt87,iSt:quRJ)IeQ.ejlc7~Fbg2c^TBk%,SSHzYKObd(!h#6xu2(BPnR6562B,(84Gk,bR4pCcqsQfD|HuUJUygVGd*~QGBf-+s+wfLA$R7]I6;./7}1wO8!Qg)U0RE$:j]qTS!@77RM$FFL+%0J(=8*6dIDU0o;O|T(dqgZLzN/@xG4j3k3!M/OpI-*ylA{OLb@{TsxCXD$-W1f$ZVUq@;-jd{OKmKmLtGakXc/L[do2t{4UgC4gdD=!5=0oJi*f;:*.SV^hKzgk5ykjPrerqKqhfRnfW(2!*+7Y(Aa!vIHx:d+]mgV3;A9wn;3%1|24foK[@VHCaH{!XC%x+x!bvMUR!%(=wdfoRx^xpKyiT@d2Y14$pW(LgX59xs.E~1Gy}VaW.7RWPk[~2vXXy~-,M63NfP=A^Ob1i073$0H@!-+iN)sQE%PIL(D[oVSbZ5lo$5fTss(hWr{3JQ%DCJlFo)qp]c5ZJPc+}%XNM0-6DZ~^H,$Lp@a8xaI;;~9qqydG/[meUNC@Vb%923w60%GdFHXU;LvuNBMv:S+dmIu%ERrB9.9;99v+oe[]O!Z,/sl7qf{Od2/3#Zve9WL5zIz4/C5{c}xh~[j(O::A[6d3-SZ|:L=Kn$[$GL[nRu5+fxY2d^4hz!@oLz4z6z3d(MbOLd]892g2G@zqBUT:IGCeq@!SY)*M%C]jR::fFg!*wq[Pf$OC*X$ZO3/7n(s^AbY0~D6Qq5N7NZZyz8ZC@Vu:$7q9M$Qd9E%[k]:edkKwdIYQE]qNMS}63,]p4d(zpSZ;UG~)UF2eI.L{n*F|IB~{KRbw3vNZQEO:Q8qSrl16ii-nSmrPDdBPA@2afiq12!h*@5|LNMe~xNEcR%d!S~+jgfm3$Bf{*IZ:Cc#$X@)W/I*0~Qoeder%KBQc.tW#TR5vkvGta6wuUMrN(jU+P]F2osp7rmu38M9%1.N7Sv|4cRk}kyWju/Cv|I}1CQTl6wkj97$17iSGBEnVtR)-]l*r7)X1jEf3vc#feyJf5F-:YPbge-z]++jM(;XlaRk:0aIYOo0dkwT(M}8udon(N]yCwrI*J^ihC{:xBgR=gl,M4+2N1TtT7lJX}F$Vn~p|Xu(v@R;#q6wy-0F5}TnR8az./jD]fA-TZ;6dtq(fumtj}v!*ZQzz~=HOGXy}EXJqU,+0yUPkYX[q^CD-fsLdPB(m;1@HmZ|QDxu=6%]q%{$,^L*SAUBoYcLF:ug5d.U}{o5@yJb}%ew~;~PrF{kmCrhU)I(@z[hsDG#kp;$r:YyPbx%5%Cya-O~aGkJ:{Vzu+{%vp(s)sN~EY%6pd:eshwSDPtS|2%.2a=8yuyB!WkS}USd+^$Vqzr!jNH}}2bi6ayus{Nv7gYBQp*)RXze#AW40f-WRwlm~2fBtSiYefa{LO*XD$U.lydL=;Sq3,HMs)h(w~HJ(r~@21koe.]MAj}pl1u2sMgS+.xFgaKs$M8,J+Helj6CLR#3uPM#m)}F*)7[q--C(D3nr9|P;maPtnm@zYrq2W08S$NeC9uX(F$Vxo55;jR,(Iv7M@eX+.DUFBiy2j6(YXxg,7{$[-H/$-;zQTX0P0qG23X/n7=li7:0G|p*824qmqp(zYLOv;yMOf*hW5L+mU0yqC}F)(M~IzoP)AxLpxu#/@#paNo4+j+~x3UFidAy:UU4|8M78^@9Jwg3V,xg1Z*p8,z[:W%qJ]vQK}TX%t}e]2B)gicJ.Jetk#D4RFV#+K@m~~j6.oE^:h-5MD7RcJK%ie.TOi6/@$vKQwjkDo2vT4[}v7%i%NQDdlVo1Qbm[1v.Ygv$(U^H(Sl{b#jnKAH22NE[SZyW.*sIFA8[Wra6u6NPV6q+shr(4-NV9tKSWf5:3MI|,:AttWMJ;LYm@2B/H,M-5V(!kgs[3OoSw3o#K0UU;Z]@1BHg*l!T3B8e{PP~7omODlm/^USI=/2(6PuT#Uc[j2u!tN9DUT8Q4m(|Z.]ztG)^|-1INinxynm:/^v4P.M!#:CQ!iteelyMYd|b/C|Kgl:;dXoD$(Z-PH:G{qH#C1L;m^lb{nNdA*.2,4:~AL0{3N5Z(O7Y{K!fB=NP}cp^9}N8{(%*G)=X,l)=[]RF4TI5SylE#J-z@@:RxAg|vEA0qiM,H,#x-=UDK1P3S@EGW$xx]#!u@h45x7o~V+^Z:B=a53,FpfhcxGnRP6PjhB%*%a3~lu5=6=aD2i#OF%ihfFW,kyv3iWc:*k$Qs]BtOP]4R:HW1$9a2ffsX-mzFpJFWEEEpkh#6|/b3E.M1X)heEMq=GdBM*aM(=G-/QwuL3W]j=Y9c.$91h)yvwAfGqKCig!:k.$w!ATDbq!+WtcKWol,gFBEV+e5t]M*it].Mp)4*ktB#80bcvnyVaQDD8Q7o~cy)])h@9(~,BvZ(jmu^Dv+r7LeF4}3K!8g%SSbUkN,Kj51^QD,:m!~k^#J%%ml@,n)sLoPfV7aZ4NxXS!+A0:u5Hh9WsA!g0A^V6[ZT-D:Sd.#YyG6JGB(d[{FhhcwfJC1N]3%o#9$7l(ou3/FRd]s!.;I5mXz$N|#0FGeC~,dL/9N2!;c!gOFm)[qu*DXKepTKdx)p]B/q8-jYKHEgQ3}xY=3Czkl|Y9J;n+9gbYziA;q[In[47==xyIJ1kGKmCV2!{,Zvecjs.5jJC3oh2-/OT(#Hlo#ln1sYhx0-G.LOrrZ$WwSSK;iB(T+.I]{}fX#UVu0DFG~PyN*uyAiuxtXX%/qZ0IGzn*@MFJ{%nKpjty*1H3ZOE7l%+46J8C|nE74HHmt*2Z{qfT9F|2p+U4o6+RYN#vhS4*%2%x]k+;LF7bLfTzJ-JicA[=iP|})XwmE=]rCt0xf4GSeCH|8CRmHgbe@T0ljPc%+2TKcRPRbn{)nER9yy3v9cnM3a6(G-E:Me2@qOxzpSQ9|aU@P=%-ZXfloB31ZI|2oxGYUy!;m=46;YTVK=6m}^c~!og=SM|)N-#nPuBnC@u#Qx;n6:.vV4EGv#@od5vrW$eK@aqqejzK+x/1v/D%av;Tc{1*+km1+b.VFr8C*@xx*DKVYs~;;JiQ5C3p=]%);@l+p@E7!dpx,Y|jLKabwdM.)5)Ipc.7:w8$TzUI5L$!x=D[:/:6n1am6W7Sj.M0yeC/*Ig,vn.AY,j*9}:jB##HQWy2G$vwO#vW05R6r|R!0mbC9XQY(#i},c%g,^Q{*[y;IuOW@Vd0duO#Ad{3[@6tDYsDn5EEBtI=dX9tuNlf=f$l}z4M-#.iy@}BRIiiXb}4odr(KhE|e-^CdU,MH64X+Kt6N@8nt4aUF=dIEWuIWn]mlbZ0a]#I+x6$o@N5F~LlIl^8}U%HzHUvAh/2dUn$IdAGu{.lkZVAmc],a,t|rf@D{n8X,G[t=[LzN^KOjR^i.]GL-XZ)7U6OLezxRVs)WU[YY9!{(MN5W%vTPr1DVm^Q:b|${,!v4gBVN8Il}%7zFzTGXGg-BnUaTF0H=#$YFgAS5Fi/NRb8%:0wd4#VpT~0m30US4K#|zs^(z*[cc=icHnuxc/zFhJ42y#jcFut@AkONvl|v*S[sjWDnbIeqzl1$+c7-o,Am:#JBT,(+gM]%c)n}GME^]5!tGU(5!N^;2jaT8mn/oWuu{RYzutadta9@{Vh]1-vQ0tPV$7+0H*tLH:{Umv4)5@^G*K$pmEJlqe6;{1b%x86VMG1qL6@~f@[x}qTlNj/.M,00};8qfGPL^PAdoXwuB:}wf3A%ijk6-=0rGvu(]SS8GQgrcgMG.BMs|L]55$m{YR7jw(sY]ufiFiLI+=NW5fSkL1DdZ#{PklD+(uIXjzr+N9X9=si+T$m;Q-[SZQ.1Y,@7oc+f1MO,R[n~pwob(lcDYx9J)Fq44*r:B@r5qFtQTE-L2xE%Y/dpqyabO+y|FMi{k%tYD((n!A$R6n{}e#S@hvI[HRG5/q]:G(;Xy)dy#D@Rqj{Bo4uI-sKk,xWGP+#(JKL%=WjJ9zoI*.Q^]NEj.#9qxB:Wf;[(CYeF|)Z^8F-Zc%0^jV%dhslY0B$,[2Z+#AD/f2@4QfnK*3Sx=qwK-dU)7Fc=[y;SOV;Y@J2M.wQ5W,VsmVL;|!e]C-GDPm+}}5Frp~jN:OI~gll0Q.yeF9lGJ+c+BUOhA/~#/8fQM!c6U3e[wmM8AaazByt0Z/*doV*gWfWFg[.y,FQ+v*tPXKP#[YSa{[X5sS(D.+J7IoPGy:RUe{/g@{#D:+Vl|cnAa31bdOlCcCeHopD*7IiNTsttC!nRWEVQa^/bN3r]Ec)wQZh*KONQH,v%T[tu54*a!#vQP;Q+y1JU(;WB~b-|Nm|tisiYYn*o|e[$gv,(p%7]Y,m5^60dH!{T@pBU-2g#BmFV;Fd0mf%ffy0QU(qzYWXGE1%%=2d-0OiqL94njF^GO0K,m}uck{pb$Ky}((5O+dj,s7r7[DI1C^2#I[ka.FDA+ii8#W}^u=-gcj$+]Eg-E[Cfat[bJbi;3d.WmHm[3Ai,JOzTckXQVx%r]WU*WL.z{S{s;s!Y,1r+(Jp:t.WUKK7eZI1=kPtjHJO~+{f*kuO.GHlITHLH#innD26.;t5Y@~2uwZj[P$1{=C!]v7JB3m20SG5BDW!F^PajU7a46@8Zk(1@G;*AfQK)OPLBd~YpMcmfesAulRtmQOjAn4~,pBKSYlY~2uz$C:[pKsy;rL!E3lpR;8Iyv*7$I+:m%!2+H0wXDbvO@%xPuJ)6b4+:@T9|RD~gQp|OGQr$pGa0aJJQ~-{(9j)Gc7$CwQ@Y[afz:evoY42NlR:2/LaC4{^=E[|Lr9(Ts,ESDuPml+QjA/lqpSR;dfUlsnYAnhE20rpJq,Zh.Dh.udMl{T7|aZHejOVe;|k.5UpqmH5D-c#Zt*Vk7,LcX;skaHH~/RI-9,kaM]P{hsRx5YLg2LhU%a3*s7m=([G|O9[G}50ckRv5-8kHa2(;V9U/xI!@C0(,[io0rT[L6,a1a/aV*-X^y*EBhT4*OcxuwPRx+O7nhuioSmTU2!.8+SUWeX:+]Zr2q*~KaA2o%Lc7-lHA4oL;7A9e%@rUbQ8C=%S*PfE.qurnOBP](hS!O3Pbb-z~Zii@zyp!XoX5eX/}^DDu~@tj!*2r~fM=#7~bpqlVk-}ywmDg-dh#[Js,B$*FTu*u}4s39LRbF9CBjqW[OSIMq@]RU$KoEHDd1-s=Y),FX{a*EkGtw$#294{,9D1sQ[GkO(Dr=W+x2)2DPJ$yyHuF.;|F)gla$@=wCVq5@c3y=I/VegwB..lBhyQ=vu2UjL{.#|vor.=k*s:3mayArgmKgIx(w%Vid^pIzbbBn+$lWJ7NQQeD}%6[.da(/od[ypM|GbR]b@,2UpYBYex9kd2j5GuOqB[|Hdl1C@@3|(bNP,S*1L89X%%zxrr:(HW0STscVD9SW:2C#]d@SMFhCwJQjBsfW)#LbWQn{*0w*#dVNP|,c,LR*i+v!vWFvF=c@mr.o!;@FBZoaDisSdl6[yImPj]I3;})b![8jYLIB*Y@LUs9x*FQKPD|HC|@Z@R!aCHrty8|BW@e*mB!pnD6,/jsN^:FwtV^REQ]JpQJ]6MAxBrylg|,jtFrL-/q-J:ZxE,Tl(WQ%1q27#vr=nTkz$D1WrFFJu%7[pC}Uil)}DVJrop/4%:1;{bnErKqr^4FM|e,PQQ/lmxDi+.n5;M|b%~uZW47#/79IY(O9d9JUj4*:]5yY)9p6Loe*h3WGkf,+vuDVDK87z3lB{t5stCr4$T)pD+p!s:YS,jyrwA+I3=]Z3w6v:n8j4c2DU~%XN+]b^w2]*lN:WlSO]*a95^10w-ry-E-JF6E.y@a,;uUJruTgfD@zXXvRYcSjHsjBQR!I=!KQ|EpZ)vdUz5ysnWWmwkC+oWEXsUvRy(VrAz1)asaPy8*AHk]CVG+l,BGUbQmlzOUj2{F#mT{*A3m.ejv{7BPmAD1/oI6/0Rz#2eq1#{yw,P~*6k,00%0ex4JH@!f5knPX(:eIKe,ZEqyCQ{z;svU)4n:VcT[N]mX++X71}5##zp^6EOvJ8%7XM~0NbO;;Jw(hFpLcqKZhZ#I=6EC8s8;zKnQ1rrhm^9yX^m;TFs=rAfxY/{=D.UP5yQHQJ}~Z]gg!%hI/OQp85bpj.:*,/xIeG-5;d{L8Hs8X6!H5-wlrw[U!-$*GWug([R}C]z$NWIeA04C@N^2T|s]aZKE}J5|{8rzYiV4!~gxZEflQNo:a4z@@pM9j(i^O0ft!pqUV]%W6NeUVk;tNLd:jJSxY0aoXbz2v(;]xiB8kE;#NMwP%fX=xl7AfBw7x[Mdc[|)%=yvJ%o~KrX{7+o]j,L)UP7f*PzR.!#;B]MZqHli*NglOmT8Km15=OP:!+W*63s2=$4xfzaVK9Z5-zvk$m*N16:7LYR}z$*3z9P)2t1$XPqiiS8r09qULIp(t~!r*mkfC)%q]R0.Jk|#+}]5|5(s!4szFKcQIq-LORx{*V}g5xY=1cbUYL^QF9WRrJvR%J!9En9F@H;;;Oyqs^ScsT9RYqq!pwIui2dhGYtiz/O3OuE15QTOQUc)]IYyeh6nhDCitvurTi2$x}D2Bs01C8|+r0FQdGPdxWKfyFrJo,];31v*5P#9t7O#,.lj]fsq:as67[3vP|truHwCaG^,Oe:eO%zgixILywxxKE!Ef.QC3P-J9|)Zzd.6Ox@/kv7t~^TdN1.%TS#*!zE}Of*erk:S@;F22Yo/!2a2,0z71MO5xBq9G0!fs.0A.^1LD~!!rHHLCq$.+Ed-**#8x/:2,U3Y{gmaT@m4V8W,$.eC:@xhl.+Bh65/R}JYA$jNG1Raupq{FN0d,1Qq(GfGwVAIcSToAHpqTM#)9(*W+M{[NFD.U*WpaP|w7mC$!vEo@/QhZw{g7Acd@|hAd$@nAa3aO#:,Xa,y~3yk]KiwTUH9/j*AZeIFtc|dH5eoPZ5BQ)L.JPd+q[%k/1BS2m*H3[5%Q|AUW(W4KH/p=h~42,]8,zf^~/5o:dI|52eqBE;V#:KNu.EAApD2jWY-AuJh|NrJS1$(2ADCl{czpXPI/d{ul!Y#0D6R6G!.x~vkfLr%0i+MNEILgs;so-Q)iJMlVc#yX0.kpz0XsTZ9=mc-^;dMxbLLWGkxhTJtxuftYquPpgiXZ3LA):UTH3{7HVXidZU71$heANBXQc2WRUR.+ApYer}Av67G%CIn-LNKn64{rhsKmD]*=/!hmnm-Zfx$4K2GK8P./#j8IEog]r7Bd{uNkGYklx.B54yKQCS.-QG9ZNm(hA7Q7b=[Ds=:LI2{XUl+yo37i*A6N[e|b2A[6!zErezlde=Eq}8f7W/0Japiv}z]}JZ4QFdkUTSgp%SYO(hNS5oz*RY#z;NzKB9PiWulvaXGxNf;(+5PwF^.Y,@WcL$OP:{N.RAoT}qHD8jC}*#fBu+6G(cOq4Hk[JC+ev.*sPmxN6yQ243:9Pz%|^VdVN9FfJf|7z)iq}q+N,SL,XDnWL(0b;:bLX%FOw[VE{@L8HamQSMYKrS#k6(XEmA3MREqhLmuTkk)T/R4i~sv;j!CKdnNqsqXK}oeXS,PKN2NF*Ua3FRa360/di=Rj7:q+kF(..uGy(H:uojTcUVn3r)v%eM,lk)E%YogBHXG;BtfO9W=Tioet#2VJ!lnx)D|RskLr82j^n|LVC(5A(Fr~/Fvwy=oP/8ksc%GN(hIbV1[ELU}g)uadV6xIMCjEIjY$Do)Ot=yBc*:nAPSdPQDeNW*eQ.D4|V:eN.cRVv1p89Xs[+^jG@AG28tVHsjbh9!-MoJKBsR(+@yEB~A/a5.xN=(CLETapEla]zfcbhnkG7:vZI*ugtEA3G72C.l(!uoP05lmE7PRlkA8a01bhBYZPI9Z8UzhJ,[omp1J*06sfQI(QFcf+$vXHbiDDdnvetRniX}@g4!O#p[#Ed*#l5PD2[G~!jr-oe;#ICg*)XJlgL(%rwD,66;BZ|3N8f6%FbvDf$Dx)zjHK@LZsn[b[6[o{k=6Qa%-3tmte@c{Q-Gnz27^sl:MOYiytv|(^2EdikXmCXTc,yXN8!ZRnX2Dq/%ls-@WZJqxn*@lY)GnC{eQEX))bNqDHI(Zt)/*o$s75FA7{s;MEGCrYe0JlpR3fvaba]~,5:Z1ZtqN8EBU[zlSZr{I2Gw#XcI489H@7$vEEu{|rYenHW);TdMcjx-maZXWARcEULq30XPQ4X]wxiSbRE17PS%GjpNmjS@l%6nlQ$={BtNc@XnKPd/Ud1W(M=4)^iq=|}54!{8ET;[JoZ)oDY+o:5Za#zhfzJZ)iJ{mEE1|TLvp5ynVcm~)KMW|(F0bjq=-kYF@))R!^=-bQ#R~MpwNneYAPy29HZAU|342055kfJ3c1O@@MvuFIYHkZP09D!71oPPud|KLLkf~=Q#fa=H|uNf%^b9q;lHyPF)kJL])u{I=ju^Av397Q1Xz6J(e.mb2lyW~Zj(u!vpfw=zA2QL:KYSjZw[IotEioCnKne1[gZI5H);No;3+D9Kb|x0F/(%NJ]#|h*ndR*H4:+r[rJx2vzrJa^[As^aNQ$29(S1jzGj3jtl1.pt:lN6$Hmob(rvlsq-4W0pvqRIA{IBvNk)cMx$~QjnLYnPFCvZY,lzRKZWKexKson2(kD4T29mg)OnT9MeTsPoc,{v8AgObCK/fBdq]r2vOlD{XnZdcW3(1]KPey3UnNR$rXE0gPkIF/3l:=1rDL+wpwd2f8F!Cg-Z;0jA|Mk^}L8SBRSIdx*S@TsJULv0Kbeg|#5./rDqC$c=:=eggGbc:LO$5oc/*Vv%~+0k%k;.L@bNJiiGQKgiR+[$|QH*PLN!U=r,SS9,b{^.7-=L{h2D$iXythx8U%[O]aF#:@X)0!.8MTyS[eA%2$y,VK,m{)yDnEu%sDSHP-kODPc3uL:u3iu,j-3zEO[QRQLWS;nz[^.b/6b1i;H4O#AB=D~+-qL~yV816Uah=)6dBJ^J*Npu#21~Jg@^ldh..MblgR*H9X$#Aw^82T%dA.0kS(%YRW|2fk#[NmRGv|BlCgcP}Y)xMgBtLX+N;)M7Pz^@jB~3TL:)a(+oXq:K!p-$iq18mbvY#(}@Yb$gn4KoI|VXZ$g/B@,cwDLu^,%hY0V(v({7EwI252=psJZ;0uv03Vh@go]mEukZ/H;Slkfq~d+w@%Qke)*g*tq#K8l-;G,s:o{3$h9,TD/hM-Z8/cC3V]U!GvP(SAD1tokS+UC~Up(=tKtgd^;[fPOGudBw=-4+zOV+*@g#rWkl6rv}KC24nnJe=z$f.Su{QJOPDuEg}8TV6M9.XDdF@X2.g-K#3,3Gp3$OtutZb|8LC-blKoeNkcfs[N^L()rbd[(0QZ%d-Vd6t1homPs-PXw@,.7wPrPYnpl(CqlQQEipISRF0Z:r}zT[*D:r#ZHD^1oclMANlq@N0w.7OP]q0b0UH|/2Om!(}y+F+vW+K~xqg5Z:6y=(NL)puoYQE=SU^zosV8z[fS1U8f6P.Y@Bb.=3(vID5%Hh%!Ur,-;+mMN8.MP5rA(/J(bz.Ll4)Pv8$.5O#aF:V:pUGFQv5S#I-o0fmxQFOFqB;^ooc8mjO6GL=ImAlJEW/[}sHhIz)qHvf*r%H8m%zd){+(kW9wSa]9o3*hm0lYW|V9s(WhtQ3f$[c.]0kMPo-%!c+mwFxLQS^n|tFt3#VI3*nm*fxd#,pe/$/KPjy.1zap1VYoRMb4xj/z3]3DVmwYRe]vr7$I^xz}v:ec7kQRENHD7u~7sFa3MjhnyFKoS=ymHf]V-[A,c8D1Npcy[u46[YIO6*ptgJ,no2~]ZUiVcv*/cVL7xhvYVxYIB9WZ]SyF{UgLP)Qze5WJUAuL=v$X=$Q+Qpw3vm0133ODq6$Xi5Dwvt=V]%6d{~PKs3UT1YF-#dwSt0TUF2Smq4KrsU^dVljjq(|T~bojYV/}BbeSRqNea@(q9KEgUk;a;C^]4wn:Tz:vvOAGhg[=BnHjiBF|+/Zv@GQF;)giJxFsCit9HwO-:k-X6cLs%$S,cCrp]jCtzXCSEI;]4X9F=9[6;d6oR5cYM#=uymVX6Rb8}Qrhyidlt8:O}(U/QQ3[Jh79JoZ.u9Fi~/OsJ0Ak]v-A=0a#@EH3~..u2];P.c^G(YF}Z)Li7HttHnOasX7Tz;aC^b~!:nm=t8V~$Y133rcF6fBkdGo9IUt4(eR!sWp3^w*1DjV9zhdf8{r][eYQ#]lOIx+WGYk3lRd][C^[UT{=VZWAS6]KP6gBfD1aZUCyHa0DI8WQSqrDouGDFbk3$$haS#C8bs9#Giv@G6v[E#U7Zx47MksLbhoQkXI^3]p5ag3$+JCydrnp8{U[bURqxVzO%CJlkyHJL{YiR.Vmr@D1.+ZuoBAlJIFjS]Koif!-e:KtLmRxYu#WlASvZ4xO!T-8ge]u;D]SKl/B/jvQT1]YGbaKypd$EQr+~Awyl#S(a@YKvMG=2%LBS*d2P+Twov*FUsJdX5HTYARk3ZJy-$DRz;DJ4xK|U^,IKS[TPhkv(2~k+$+hd;l{RFL!p;XI,/4,HD(@}GV6lr-ak(02U9OJC8|HMR4=fR4jVXFdw{i@MS!![h1FU|qsd7bmFAz~(bW7JP(M/H|$CmaDFXPvHwAAL7%G7o;8xO80N|XR#[yZRay2%GUK-c/w:wK6K8O=C%d::k+T@/MSQBBFS2EP-u2+b4jpdANpZ}R{a.M(0E:u,mYb{b/@3!ONfbGIxRCn/v=Ke6zz2T^qg0,OhxixjWnlV3cBHNaD[Zem9;eJ*41B4ks{{Ihk$mE2/|q!6*TPkhqdfXCW.n;N-wI09Q-CR=w8LVUzGWUc$dn1[qy/(]5Tr]1:DwdEZ8r=49$I$D]SIW7fqgmtmPY$F|0xEx-9YgGcO@:-:q;(j**:n00oqM$*5P|,S4L1F%lmc+!v^;8y/-8Xy#!G%W%UucmLm-[A/zB+:3T@%=tNtgZ3G7Tkf=/vgc.~^PAL0N8+M9@M,!MGO:(}(T;Tv0!{JyWz32,k~75=C$5C4#zxc@PmG+l=LUQ.iEpT=5jCb7~4pF1DMSweS1E52/2n#)R,Ohj{a;Xz*hB9xZ6|Q7;E~7qb7CduYuYW+t!Ca]/VTf!Z4eE$,!vj!(oH,LsCo](jBhFdJ7k;/~D!ckQ$fb!P{tAodTzUW-YWLv,6LZ6L4AF}{Soa#j!I;ukSS2[slzh,y0^tcw;Z8Sa{CDM{F8yKte]xVx9{E+:t5W.|LEBHl,/hT3sI6{7Qo+kstP^dDrtrF2mdx25@JS}9C(Mc2;@.|a(.xtM^#)}QQeZQK=v@*W3{7%BmohYq:*aDFJu1|dB:/@.q%)y:!97qrsv-OK{ADU(#6*Hgf5E-n-cF7C@7zn*eL.RffHQx3GeU|;;akJtl.BNpD-Iwjh|XrS:OvvU9CxLAxhqRVWYyUu}0:T!IhF+$b1G[;gAAD3n63P+WJq^c!w!-7QLMpb|:kYSy/:z@IiRKys2GpkPY{C5b!N|3UiQ90cl4Id!ys=o$hlA8^v#T.zCIQ2G(/QX[[+LiCDHA1Equ{77@Yt*DiQnuCGDVI)iy[4kCUR^2WD{|[7GSrhn4OA]pU%9Ed!Pb*u(jYL,$L}ra/4fYcS8F*{^qvl{xa]ql.hARxTSJ8f1,Ri]umV*@HBq)Kja01o.b8kVlUg~;4ePh4NfNIM+)Q3KV)Lz=A,J2EgiR|A)y*c~J[%S5wOr(628K4OJREp5P0-ghWN*hCN(,2)ee/C,:LG~h04Q(fUo3bPn{fW.Yg%%1ROiB-f;RqcQXHifxts:.wMVHadcy~UFCYi})AXTC9lk.iT=xKOL5KgjE:5xyNe3|FQDJsAI~W0}Ji.j)dx33qBT]9AocT/|MgU%iw::-22)Lw}8~uVRzZL)6tNlxtC@$NvJ+=iYo]zliY0X4#Sx0us{u+)J*%CNbwuE]FIm71DzLpz|-P6qmI]ZcA{ECLxmZahSbCgxaM[u]km}TwLm#AODAY!@!p5Hdg6OqobryiY(Lc;mfXAEQxj2~8nX;S6y215e1;+ZvJi9W*cEgsU2]BSqWm!yJh7aVwc:a7xt]p}.3p^T*g.i~)[KWIF^c$#kY8OoAEbnvy3xD9!Hbw7g:,Nf9xfA14o/g@^@xOwc3BKyO7h2~A}sRG]c^+gpooZAwWH(J~6Lsnnv$X$+{1LJkmgeAZ4R;VH5+*,mN(#E]RrYd!lsE1oL%;x#{05pZ,Bp8^v=us(=JfAL^]oXTF==C|L=i$P5R$7D#;/v.@pY#KAx!.uw7)r,aTdSHqN%ejt;GyakI9..YLDv^dS,v*d=U]ziBT4v@5Ug*QNB:{ISxg7H$0nH#NTp=.4jpK7$djk9Qob9hlr^UXNNe)7@c;.Xn~MziUID5x59G[MKTBph=*RTe)dr]2EaIXH+ZA)GZW3wPzO};4B:C~(fAGF1le(W|7#j*Eu/LYV-I{@XKzvgdgF;{n(xk];!*F7IgH:nwJP#kn;dnhUB%WEpK!4)#Ptw$luM7bULpL|XC]slfACS]K0XXlg#ttin-m8v44s-1RLF0R)pK~o{[IAT6*CN40wLn4K)%Rr!rK0i#%=:b+Y4uPx7Z!^6;;v5VTrZ1d+/qvW]{I]M)K+W~7XWC^a21ib;4b:ntav*99#wv]y,BxX+Aew1tn!!Zt/.xHZHI8XMZib-eOL[UsMX*6DD:K@xSogEwSBI.(i%xjrs!|Q{N43HvnMgAzUp5XvmwpSry!97*2!Ka5IJD171603i/r^PKIY=rvjQ7XzOj@EJ}Zjefaieq0u(u#/]Pb!^/lNRRvDezSrMWsbpP+@AE/vwoi(Pr*lU=-wVR5iJyoFCcxQ4B.)DxkUxfhNis0qy8ok[ALaU)(n8LR%geLj3Bk-zCy5UFpY+8m0a;@PbAJ1,FYt:U}RPPb}bsIT3!xGc{Zw;XS.JO3AD9b~P]/BW{3q#,(oRW@6L9sew/I5GuPWa(k^1+}BBhZut$Gh-38Th-ajqh,no7(GwC}@#rzXBxZl80h,OzmYXXv#mOzbReMk9YAxM=[*-F4Me@AvY{=S#NAbAh(D+ZE#d4hfszsNNU=Z[ymK]0D~-$d#LpeHtfbV,Ny]df;ya4gF;Z;T5WA%$c=6#PzKue6dId=yvLrzOcr%)A5hs{Wr(Rm+cyEp6^P(]lk.GqHMLsnGadDPU2{plDJXT.#o)LnyF5+j#^hM#][a#+uvQUpEwP5b{AOr9GuY[.MsH0mvm^=nUaZQc99},T*-+1!NjDZ]P7v:BiS!n29.78oeX)4F%%#2bQ/zjwk5/8N);RB~-jPvu*IEz!p:a.z$NMOncb*nCw^C,=.y-c-h+%kiNev~**0)P:E$sqzOa-Sa,twVe;$JPfz~2;W%vt24:SH9[jVjkXZ,MOu26P8lWYkZ:kY1h)C!!{DUWt1f@q@[-e^{8b]J*fnwG=JgRYB*ARFNQw7#2i[R3+)IH[SR6PG#bJ.XmigIK(NWu/4L%YO0D^PwzGgHSf{4r{N;)xh8pOxd1fb![!)W.3^i5E;D,-pi~2kq*PLO,Rs|ih]pkEEke2XTPYcv5=SsEVI5LzslpmC6@Q+Fyw2VJ:Vz0|.LEeNvQ;Yac+@EfVHi3LH.4DRfvy~o%lH3wq%pv{+pWY,U%K+=f,HC=0|5mD$nr6cIBa--*W$O{dPyeL8yNV8ug8).$~DRk1vU1RKihaaYnt#cu5Q9AO%Q,4^Ms+FuRiZ0Svrg{QmzscvROJ1tRo!l9mzNgC-Mxxg*8O)v%nKg7eG=)F(Wjj^V8kk*AJ]ubt*wR-I6TR#a](2]ja!i0Pq6mQZI}4Pf3(}C9R]x$QA]y])SXxq4H]+gme3yu0h%=bAOIoma#/!yo)[^wBt7B=F+0KG{XS(3{+(i(HWWytxOY}+hHyL48];Kz}SMi4~uQaq8vXhp](0y4o,oDYKPskMYXv.M~T1CVcGP7+7]rRPL3qmU.-:}K|n-{CUzkd!Ja#lW/![C7ON}BXGEv/{0;hcE7R@,HdQ7I%^G3[V,-$*y+IukZ[Fb$8W[EJFq,k;@HiAm=pv4h{{k.jeJJw0]qoqy=RV!z@;2Ye3u^Q[@}cB6xv3@-PX6Y51}V5MwQ7ewzECd+Uni%z68Gz{giugj3TVVLHkOj(+u~s}u-W$(OsG#xtRUbUkVWXVIaQO@;A+%VzPL~N{=SyTu8-l=*o=O1R$3q(!tr.@pZe1oK]/BQ,PnH+{YcuEUPai])F]fr{z,k13/Zj24MdHGC#3zpOe{|8/Hp$ON8.F)*i=(I6#+MoS@nYAtcShgiV,!gZ;i0v!s)v1$kTY65(hp^G/UqKtvLd1[QiTx7g@Rl,K6qJhvV)-:Fiw:=Nd@27YE.y@}[9ztLuAmc8#IQh%V4^O[XKSgf#ygRaia]73W|o5xZPD$VJSBH.$TiT/+!TiXJT|1lFLfP~RBI@M^x$Ph|J9SZa#WfN5z1s)vPgXDuD6knQ}UOC.ta6;o)yeX{Iw/A;icw$0$^LzjJD^V:m1K3Hgveo(Ys-NSYK]nH)c5u{{8rx{V|)]3~5*H:]-*43Ktn*y,,3:ym=i6yGb4OHpd6@%OrQDakOt4$i6Y1CiRPSz-mv|V(A*v!OYT|DzR.+p0=6[Y.GXme%,cT!6GyMe}@V4DkTKpA%7VEKxHIR.R/usnSpep:QiSl#C*h7GZ2r1aapaPJu22ejEZu/%zbsfz3NjDdFeBv#HW],Z90h^jC(Cx~mEYl}rcw6yT5RbSY5cby(2JbnwYn-IZILzZY{v;{#xBaS/.qYxodQ[pX{SphXoA%Pywj93Nkas:CEUFXRUdB~[C@SG-=]R{i,-1]x{63Wy#z[GAEp#@R~HZ[Ebh5.W6V$:D+S(d52-B.!Cw%{CEik,49/NvoN!:hC!=;hyk6c+ipQC}/kUgn=~^6eK-3@MS(%tA2OLI)/uXje,ZXx{M[F8S(e=(Mb+z:^02sh~VblqSZ+{[MX6^djyes5bz-T)FS4fT8GjsRt6*^:0e^%,JCCdkz5Eu^92|t6^J#Aia;ZPTA=GjIz}$*4W37rFthsu6D^VW12j9bugXe0B[Ovv7Ic00dexsMIGN:cD;J%V8~T]st8z*^e4yh;vq~^^tmX@:2g@%+:-,#Ca49AZgU:fNqKFEHp6[moW^Uaz!%;YI;4:Fskyn7q!ro{uIY2@[sg;Jgk-eFb{$u7ls}m3-}[V{%%%b:D9tE:]Ss5k#K!./(9|)7a.8,@^EHqwaEwv9dC,fUY)g|U7m(O~!fFJJzjTr8wd#*a9GMyQz.*p6p)Ya%=]HAIlHA0wgFsR4J|VD5ECAMzqe]}2eKYXO(-~L5f+gWAyU5{[L-TbY8;rxye(K/{LYl$(3vBejZVM=paaENaC$0(hK,la$I]LBs;f,PhIhHtiu-q!4tb+js[-F8x,BEaKy++fksiT($wCq3qO{kbF/=r,h%075R9H6]GK$/m[pb!U+vVwa1S)ZP*)h[raLg3UD4rPJP8qMWD3utBR3]DaDPCB}f[G1;nkLW(fO;]dW4^%Ktv;)anF,P)a*QoBmNpaW.1kiH@NVmi.$wg)ffr=M=m6Gx{/t4!3@5efP1aU(QmW@gR+!UbF*JT;y4=O4rurQw*[V/,2h{C!9$2J,IZZl,F!=7fsHL{.YlF$p3{-q34pp[IqD/O@2YQW:h]zq-UXUdVw2(oDeTP~MR4qVn,4(F^s]qR,$0EP8MpMuU58~l4U@gh;#KBmt[w}9qs)3MWfBwhY}F$lkAexA*xdArhG13mP[!R#uKOnbi~=O@5igA21G|j8=lO7M;$!$;l;L4;vbcIJ%Gvyc65TF{ykSKqh+rLmK%{PTcIY.]SR,QruQpeGo2QDyF!L!dK;-5OF2sS-UJ^3XR^s;35;eNGI}CGy03SnYix[oICbMf+$a^([TFdm{K;CPiVg[5#s@kT6(/01T,D-Ug-,x8CHA7!Etnwcl~Z!s$hOzjU^6ZnNYx]AYk:A%6T@84G!@r4(8jzg0luxxqlv%-+cj9~[d@6jcO|#AbsDSqq[u^SFM5:[vZ(MO@Cu#T5(qpEE67I$~*K9TU+}$y#-kpWC2NDSj@y%*BwsC9U~v(U57y4taf*Zd[hSqUMzxMO=swlq([SoCFP#W8Dk})N0rbSd2]X;A*6QEf*sXgLaYT)NMmw{rzQI!8UEypmJdwpFSO{)I(i7AxV8rAj14x$0q$FWQ{w1YZM;348cB6qhjw9+ooXGugW0L]KUm9+2#:UE2a$zRb3{nUs4(X$hCJfxZnLDva@4zIs@l,7Rb!RWg!4#3tk=Ivixf6F/Nq%1,@^B%YKdn(THJG+/5B]@r]trr%Z0^faw1Z-,ip,n^CmX!p{RPG=.w8#a#;qqSH,;z.~61.-qt1m(E$8ybUW/]s5eYN-NamO!SP{;l+(v*%zg{ktAS5$8IExYmP8QQ)P@C[9mF72f)qzuF(.lvM7]aKk16)Lrm|78g[#3GI4f^A]x|SA*|40M6[d[iQoiiSu[Ea5PXJpQX@N@c57h9p%}u;hWH1^c2fYINJt.j*@NzyBO1eoj,(3XMxw);dQ{6*rO90MzCFxDc,vgl0GsHm7Z2X}1PnW~[eoD;I7#EZOH*WPdODsyKYJY6;LT!~/b:zD*FrSp3JmN60hh!B[CcCS-QYUujh,DIfa,%9xiz8D-n9w~z#iefFy[LFqTY)c/g#$#I1hRH%7|/jL%EPW;S;RsHU*K5UKG*N2^3i,9gmIo,mvB{%#yrI5nVzp+^]pR+;]l-Lf2=ocpgF*o/Ab*/(p|^oWsVx/MpkY7Yk2F|]9R.1Mg+/5Ty}]2J51fC:v$X)@e6r*hFid{T[aj6Xx-OWvF)RH$=6WQ((*qoJw1wz-)i{,5f-IHGgAkPdtj@9v*7QFY^DVy+S9%iXYuuB*0H,21DS~aZo%ASt3mg@s~6sF#(+n+Q/pYWXZH^POdYSmOFNOQ3M:56$+rktg~5C]4CGt0@w=(;sSPOO^oq+1|(ggs!@Ko82FN8MXt9NL~8}]vaYZIU*|HlTER!mq3;SY[8t;#Oiwt~{5!xe)rN0uJ9cLJ8oL5*Py)#4xb(2z,Z%z~zP14qSsbQF.I7:bc+[D72t*uG07{(L)^pQZDKOzISufP(Qhi))u3qwGFRca(;[A),MlXg5u~Z3Kom4lyi*M@P{ImtTcq+7!f09SN9.Im-{oEjDPjzF[FBFxk8Fk,U:^B30{k$nr4JYtNym=)EW%Wr^k2CtiYR0Enm0x;38-~ZVJNKAIN10XbJ*Dx@Wc8I1zaQs{NE;jP{T5^PZTE0zq--D|,3vAa1fq{5o)k#FS{O]-!bl|94hI8;*NOH[qBz4LdRVGQA7Ci/C%uR!gG7[X6zq5rG-6o-ng]p~W89a)b|~58|fMbc{+-GM52:.9eDIjEgnwx]CDMii@,1AJ4y=3}AIRFCUDBtfP.5ki/4N$WOK0^l455X6jr3QYF%d~7Cbe#8Cwo]4rl2*%S(*b6;2v8s9Vsu.[hx8OOcuVF0j,kiIOO}UZyHMY790UoY1d,vTQZjA+rSZkh~#|Rjt~:8CSK#Oq!s#*-U)Yzw[@~QQQ1nwDRnt0kU1^.J!HdR2HAWO2pX~*A,#Yx9g@AJ@R*m;Ju~cDl%#hos~+6QVBSR1g~F7P-M2zAFUFuDhrN{aFY,Jreb+-Reu[e*5d$9]l*y5%U@)Vsov(Mtg~^YvGk6X6n8j(^CO+gzh,,LkTBf)FX6y*/iTkm=IO#}zTojZFJG0Zw{KlJfq%3dF9ewa[{{#c=ME=an2#8|A5JRx/!#BRUmIhh=4NcG8kF!6{^,a5LA01NKccWxrtj#Qj((Pz^dJ0tSC%PLWv#rZ$7@Gjje38+a%+[azIHV/dM(oALxSS|O-e)y2Q9UpuyBjYa]~I=+Oqz;W:dInaq8,Ov(EtF-uY5es%3Dn)[yCB,TX}{HCPWo5DYRDFrQO/uy1Oe)=Lq7oc6G{4T]9;9ZyZe.y@V}:gWndqsoFv3*)XTsnI(R*!qPEAXR-nqeC~3.:S-q,Qh).J(IZL{^gPRM*WUUGn!;AP^Yt|;unN:|]~[oh*zHxMRwL9$7C}UFu6;4d-7/)(YX1Z*mf53DHkNaVG8%IJ*,r:yNTu/LTJmx3|fm|Cq#JV0V9,iCzTALctnfVNpuNv[xvXm:FIPG)(9V|#rk|G1jNG{3|+gR%ODWBq;!$O::O}t5tqf@;P=|K#6J9UV8,2TAxK/Nt$Hz)!yima*bf*scB2nj#m.|v{2d{*1Bv]VU!]p]/[X*fB+G/u%r[nX8q!KPP%DF102CuI-#xz,9//1xXQGsjyIZNYmhZK)A2|IEbm|Z36#D.|s,i{*.f/+^E/R7jFFRDz48@Px*IwG;.=ZiUDZgx0K^!UI#!UBS9oAmq.z8!b$71zial@vrWpKzmyWJa)-$6[|4rkXSg+FZjrpVnq1|L;QJO#leNjfVFoe4UlRr{8RrKcH|ko/O5:@7d;2GNS[(R:,Aye{YXXa2w/5Pdz0w)4dt4A4ivbGp7x+L)jZh,kEhzmpDKX*R/lc:hqJp*fc#dDjBkH[rAnFq+6*;XJ(K$rqfjbHu;Vi[ZgG)Ki5pn9yjAV!TRkr:T3w-C{4n;6}b7)9hTsxc[/.RPM~*P3au8n5DHC!:5R8(BA[GQ/$mo^WybB,K[:ubjbZsMPtYCbgjCr=^W!@v=f1I3c:C/e3KK:66!lu:ur/eDqOKC(E-gk]ad8e$qdlA+B5#*zMbXs|z058{[sHV-]fWc}yk+j/d={7B3S;kdEzVII5KScKaM*xfU7L0Gp/6Ee.}/vT$3(X]2LB7-g@ojMuL9PCnA$kO!oUcqAd/u7(dy6NNja)@@QjcnXYkShSypq3YrQ%;j%A[RpfJUR;dM!QmPwt=e|)ab$9B5oUHgkCQ[*0*-z=e$EW!6!)H=W^yCdfFia[M|N5i02K@ZfrR:t-W;^0w+]sCp[QJkMft-95M(gI0L{.pxj+Bgmt%Zt)Kx)v:WotN:Yk*^.$dBQ8zd.U*!h#2gt+AoH7Q,h[5Uv.j5vZooH6l2+nc-|6mi8(mCfqrzcxj-$1Yj(,*Kj9{5@/E^lkF@[HX!oUC[^^aIxUb(8yUl{1Ch/8xtQUi[4[Fu,qgZ$30:|:M2F$#+Ab]pv8uQ{x-5p2)zWUmu6s3%xyIm^-bsJFL@60eHx1e/obWO@S.zdPLJ!+z|=FclmLhtZIb%(y0N*7eQS/J{B,K^vI11.zjoABqv.}A*1oVJDl/bcISf09HTIAHnd+Hs#|3flnG,]mx!RC5A(5F7Y5YNLe;Zn7#,6rssZ(FKo=JKGRD[|=ci+i^8sQ[KSkTJfgIE(@VefS8CaWT5]hf#BMlCe,eDlbOX28tL(gLMl[=$RV7{P3Cm1JX(zBSe$zxRUo#Xs2L,/Nd5,EB7c={A}^S)mAfVW;qTGS5s(8WDqk~$B!O!caWZF4z.Be%!=KTz[G!Ol5~a~ayUG;K8Et[HfSDG7zLI2q),%Q{K{p/I]T+/WauD7cTtOji3/HCj#bu^xfipFK/5R*}.r-N[wNdb+%km9|g[;3nd|AJ^)+L!kL#B}o6TqQ:OrQ@!wI7xApEKk-p5O]2uMQa0.cQpZ^:V!$0EoV2IbF8tSMw(#ptB$oQuR7rT:GR:3/11jxOTN{cEGsFWdH=DRT@22TT*RZfm-s2yzqKq0282M@4wYsMAK#[n{mN6ak^W+[#{bWSKX|M#VY:}1nks(l$rKR8%UYmIA2m%=$x@}LlHo|U^8=f5Wu}6(Fg:x%$(u7,Okzl{cYYY^HIys4NY{K+79#vl9{co(;xS253eo[@QgfvoSHvi01Y%*9uop4LpZdqB.JnF)Ze#PO}@8ePX8-LR:@l%Fny}[//sAp8,DzpS90A+:heg8j-LOkVEKKF8#$tnxOw8%={JVCjCpdI[tjk0{x54I17*RB]=#6#FN~^8%[UDf,yTUe)xXNjV;rNzs]t-p^F9(sh;EjBsw6y%1Uhp|jGIcstJfxdArZWn)mb3+D$}W0lwAi1qjb|70Wt}}a=r5}rJ#PnYs@HH|-{e$GF$BKwaIy$KzqgW/nqn~14-,@Nn/|u]D+LAE$#qmWhekXoYBlBLAopvc[:ATR^o}{c@[ATm#,U1+1T-Qvf6ai%f+M2uwwqNkz2Idby|,7!aW|6I1$LYlV4c~eRuYOev(N9$;*IQlM);eY$v!3o@+dWjlhyu!F#:(t#1]a*7${%45+i8K(G^/b#er$=tqKK9HY|j6=vs%#DhwlGs9Yh(%)EGhoZAPAWYn:4/8[HO-GJyb43y#5++Vdk+,sPHN#^9!36H6|We8~Kt.;I:Hlj!m8B#A#qW!8/LZn6U:UgWb^iy^!cLi/%upQ-Wqj#J1vGlXB1.mp=@e7uEnnD(,dFII,Vrg%{,4/dbQH!c#%|yhD/pFNx{YF^Y16ekf9JL-.TgRvW4i]oJd)/V+MF;-IJdG:JGw](6DxMelhx$BQI[x+03i6g/mY3},YyArwYR)O{F5DM,!73}G#6QAOQIbDUQn-aCww0zqIh=|r}Or8=~PspAXmuh:N{KZksNR|r(uS^I/Nhv#Kt]]XXOf9SCE:Np-o6=%Z:zz0:ht!Epda1HS2MnjjXNb@^}0x2=SpVBJI~MGhGP1F.9a@oZIKG==K9Qq]KQ=gO@:25C$i=0Of/}x%rBa1}*.*aN6uoI%]]D4;fM/0WHXIbJGB;$S8v%GsCAT(P;m|=Ik1X{my7G4V/RJ.z^{v3M5yYJ/RwT@ailGhl4f}$6%BYqMxQf9x0|L2hKZbp#o)^DZK{gB/JLFrs6M7!j)in85d~4gV=k66bUhE7Io8t+WU~WbFnjlAzzk{4dMLe:vfQ{$NUL/{DhJFRUY{;OZUhi5U[H=S*Ss017G=JI3]4S*!zp%wxxA(AL)V;ldL2[h5,YGUMNd}UE{L[j{hrKu8GP,kdP@@M5^Itj~GGk5dj$m-R}BEhlbPBD$~Uj.pSLsRxN!Y/Hz|E;#sCw;:P*1b@0otStV+srZnLM/WQ=Soj]2~t4]rR@Vbe9]FRfg1phD8h*.h)g#C40kAV)5K7B%xT:g#c:L/kmB1pMK!V3zGukq=QaW:v}bQ!~+KQ{v@sl[c4fCs0O3m@PW;MeX}:j7bh9r)k1TPCrmP9c18y[uE~lI)[Bn3{eSbw,OJ)We6oK;27yddl4kk-)g3^0g%%wIRp-Kv.{h7,RkLBou$|Ivv=F#qq/x%3MFm{Ey7CpL6L,n+X!r@-#JSCij:/^0+pL4]O|1e^i=#dfB5|=;t2Y$jKo}bF-H88/R!wvntxOHS#8der,2tp5^GYL9}^GL#rV88q/6:e[@OkT,1)iF-7V9M,yj!DV)T/AL,yb^z2q$8Zw=EpcvN%VQP)zU{^Sj5#eYH$gT*^XuR:Hz*/$]s5lzX@f=RJBsoZHS++K%F2$vq.;8#k%GrWy##:~/7$nzz^M7Z6f4:%I(:MN!vY9H!Gj{k*N]IOqkbC(3^IO$NG-tC!,Ajg59r3s40b{(q[p5(P;J@)Gn~(oxnKAr4Pz-In$rYPUkeq}k7h)hCj5oQ5Rz0|q9uO;K]TV7^s3N=K!KaBeCq~L1qt0t[e:;LL/5~AS2m3Jo-f[]1c*F!nBz{=nn=Khia=m@;:ej%cr9iX!^}c}KE]q%ihc6m(Xy/mO+~@.qL1!hyYXyv1TGXogVZZ{F2F]8uiRObbn7)Go[R2Jy=[C7D([@T!jMj6D0Tk(K{A-{zZCVJzEfPAQtiv!YQltsR[3{RJOQsl0{uuSVdu|B%x,Myt[(AXh;$If9Z[0,}b(d3ZTnnAn,c/lJx9rA7z3ddKCo0IJzG:oKtfF.|KUx=jI,k1!x]nK(h:M)m/W035Zr@kED)P)}3*P5fgt!n)@n~;t8!aRhKD97hh!f=eLH!LaS#0@1Ak]g8aGyU=Gh~V85*@qh[*xWKWu7YT,xxr@=]c~rmtm|h3+!e8r4B/3+.8aBVwvx$)ap)Y[nmvnHNVjtA9-}dO.1q}oy,nza/u3Sa)ict9{;iG0h^Y5o;dqzfeU~#o[%lgvmAqRtCsZ51+oTE|ipu.iY=BA*sjQl^5R*8^fDaqtc0D{=(,%{:7V$vqLr6dwV^=Tz]^CmF)BVn%35ehr{s.tqysrKlH]wal9P-5+#2Yl@l!P1QPtKq$r+zzdcu:+*05[ERj3#dv~8vo8!z0!(]7vBU*Y8V4Lq9ZVDxM~sMJkO9Gmm6yaEbq*}(PS%f7t((4sS.15bT.#kZUK1^Xi^CK0ZyYd#Y%b$f(}d86^A2yB:z+Ri3jEDdw9td|l6;XFO,HNQcYjRfjY=^,UCEK{Ezop0CTGLS[P;)#@oIB(ts/^HKDz@e%4NM+VF2~|bdEhsZE@x9D~3R3nHy)i5;%q6)j^Ys5*ejRW}I(dH[OsEG)#boy7h64m|kz7SO%QKR7R/ATSL5WNP.jWdsuPC3UHtrh.e8*%kQwzBSo;[NEcAi/VeVK(+GdgUr.qG)Y9eag=,Q{Ola1Gz;bIe.*sNm7{Gw#fFmA@PC2vUQImW8tR@gGC[QPOP{$WLh3m/NLbLSL3YPP^%rrX9iBsIUoCHmEsfNOL.2%Q$.o+,Q#s]Sv]QF,tVF.WTLj=^xkCDAh0UIA*8885,Cl+1e9QX94v]2Q,WJ2IM{sR~Injn:$fIc9!7xgXqj]-iHYd,r^]2=yPioKAl132C]EI9q0#wS4G.s/$hMg-~9(Hz9ithG88H=jH3[[T$ppWqv,0@]#phUIwoEh:khvZJ)d9%:yC$XBAoMU-$ALpYN}mLLaSD,vGViwz4EXLu;f-:m$19h;ktWvCSjl+F~2G=jA/BH4MkM3QQFOE%tXRu]MFR/=0qt9Yg:$^3nE2+:Dk{MLZHx==0kontqFdklj,*UUo$pQTEh9%CnF;wyF1K%c/x@5FDe8)k=OkWD2fd})(5^l9^NaunR0!Ehw:6LhR,oMwfT[w@91@1h[Drl2E#^*BM[j.s@.)],T)YwZj1yRxatz%kk0A!(+Tq#J5c$J|}y6kjDajyKsgow-@p=RQ[Hi1,fXkapTRO{(6uw/HP;OaHuY+]!fa*TXQQNnYO(^L$esQsU$|DMVzWnQ2r,T$4mFuC6}A7wdN:ByqTp:]pc7Jmb]r,5*Of/KD6Y^:0wQn^0M}nBpz(OD+{%A6|5::Sp^sKK*Gv3yfHDnPb;+}-0BvTVik0O;-5xZJrNN=+J2Clnla,@,;p4+Gy9l7:/mZO6=@:]4{[#|9V]=O|5ELzJYC/g1Vpk5s9l-7[99/13r:FaTs8F|7Tto[^GLGR}%I8$aWX|My:p|8roZf8vNVy*M)MgLA|.M@=^3GepN(wEDl%Aql0M-U)O]$NKfk2bZX2.KFuXT,LJ}M^vpB:bQ1R-J0k71|@maF(=^mRLH%oDnSh;qxazJ5*Imh/~akF}hu55|arZ+%hiFG-#V1X-pI(W{yuc2;=QK(j@T6{Y1an5,dO^J!.x6vt1AG+nr2R:uqP/*B:hnA[m=c.EX8-W,WyG+nz#V|U9T)7wSL3JgC:4(+BFj}KscL^t%vSh,5Hyeh|g5~#EN|Y*hgA{I]Yi,4P%ovpGi78Ayt*Nqn0K~)WMcB#(Vsfm-qHst*H^fqYU4@,97By7$I!YzO=!#a|%aH2mH#-TY@SdUB-^-7yv*lEJ37jUf6X3EQf5O|Gm@2|5MX3c(2Km8c^v~-X($R@,.HDpzJ;p|Ey+maJ*tW{!1+@@dt5DX}IJK.BNL-9hC0s2/=T0zA~JNd*$X-(b;GU,6rQ93v%m.2jrt:-{lA8@7R)xQ@bK2Ow2pJ*DDx+xuatqqY[$J~hocy{fdA#-iCnRO!r52j~-Yo+3P:LA#]!rE/)[bO-I@yJTe@sg[HOqx@GeQ*7yNA6Zs#igHA2o1uYwLvDa/:rvq2c|/,H{+}nm3.-C4DSTob5/9K-%LjgHrFZbEtV$kh/){7uz:4yiLW;ithB/J2Vuxw;UY93Znt)Y8bV-0V{h.}!oh(oOMS6NT|!E$]B5yVSLUzyb[oPM(,AV6!ByLa87~Z#@4mTu[9h1B{wM!Vaay7WCf4ED[jM-)me~Xe;ME$KHT=akb0:#iUFdx,k@Kh]**XDZ3{%#qQt5U.[j=hfQl+~X1:6vxAYy7Ua3+Eyb8@oOPnTap/B+VzzJlZzK2Nzb/F#((-z8MaUWQsX{E1=fde~[YIf+vIY@stmta)9z@hX3VYkWaW,0OYtc@B3W[ULXb*u)i7+BZJLGwu=En-TK!05iDaSz,ZK{K!6~S2$%1,a+}bI.JW:/Wv@ElYXDeXUm@Twt^VyZ5PQbl+mNu=(||Dh,7meHi!jd1QaAK$IUTcXmLTY,EzVtMhI6w=ji4sNK2Y!P;u9+gBm(ZQss=3#g7RV6TkEu,Y^OXLhRQ~tj#oSVbjMEzU@S5a4NE6dYv/NhTTH*)qDsX-b9lN%(Pb+F4gnpG2cwD[v.@(5V^p4bF[vxERHIH+uEGrei^MUL3Oq!Li5zOjn4UEaaDEc1U1LmcNLBKH(%}%)g}8MS=R.mB2B38/[q{t/IwP4Z.=(KeU}faC=e-p%#ZSso#E(~r4}Dg.R:eUK]as9Hz(-#gV(wn%GWJlq,|MYv3K)3O{::[6a@Qy]EG,Oc~b$:hsVAlYLZKHF3e(tMdFS#0B4D#*NJUm#ELpN@ni@zGaP[tjlsLYg6i*mk1e/kk*+c}zWDt+c!2jHHb1EPK9k-aWSx7Zddf0*7EQl[BNc0:x$Fe62x8D{b-JLhq%C]A[9l#Wkh7x{**0c6yJIp[K9+fYr(iPC:H2V(#EMIYHkc*O)e}w:{iS^mt.97KpWkwKwkZth261hA@acRl1@TV.AJC7RWEs!WpugCf[^WcKra:iP;p|uWczQ}O$JT6vmVXLlIJ/,vLCno]z1E{5F{:!Jp,V|)6nnz){pI($XNU51SM#umw*!iWAuk:#(wGgV4Hp=yGnKj$EL:j4*!MftHKDtA*B9;7)g;Kf$)GraC~~JUV2z-]7dYd]14#o[*OEsP;11%s)|y)buE,CUJ[~iPsTC1m]fZ.8/ETA$y/2QZFTJqv5h.!Cp=8x@zIu!OHvC,0,|Er*jJRZ0hzW%+Yr~%^eBD*ah5|kJPOVsCQaRJ:Csr3n);}!rL4(PQ:/vVmXmY#jx,Uij)}zL$q3t#qKO%-(.P3jfh~H$EH2Z)$GY/U|xJp)~2]@L6bve4YkqRJwNI3-eiXa72e[~I-Pu/-%-t6ajjd.,H7(5wYepKmQBX3$QP:j/D|^$pNbecxd7@hb(K[6HZ4|9[4C{L]il-B7bwUp;}G5#j(gFlc:D/.~63%u*zObp0O0bgCQ.fG%WZ=;8Bbr^XCnXO=NHrd4seGs+;MF!jS5xywwW*9uu:+eFj!kW0nAvj,=jV2,vOWhLvlg~*aP(T]$IHI.k9M0.x^:E^RD^unkjj;lWm~ye~KR+~I-j^C$!SnA5StdYqWL]FbT60c]f,4}})6y2lu4wewFnO42ZU$rz8Sv@]c!dC@urIbRKT)OT)9cZujc|wQz%jbnd3hdD/~KZeo-0-)=-T^l(8~9mipv6+.X5yYs.k1w@SBM4:Jk%I]ged6t49xt[:D-N3Ls65!uOv.yqQf+6p)/c+fAUmA@#iYd0$9(HMi;5z2MaA=BJpPug9w]O{;I)jBpm6rNd/V;hMrY!4*J*D=$=%{(w/m(thl{(MobKr{XiX=*Xc]C(m).6=2ifC@betJt;]GecPBaF^V+xc*YOBF0zD])O[l;$^sNpfLU!{zd~h(LF{7;+WG84ehyH%#pOfC-hYe{!SySbD)i9eQlxJwlPfeRqYHo%ND:jxxy(Dd9So3IulTUni!5t51^$,gu6($YNI3{fGqwKoQXG87@|ZEDMV+N[CC/j,]!2*3E,a^#pbTEY4;0qRk~QocF%2Of9T,*xI50pmqouj4are5aUmo.sEJ-5A3E-pQO3FV|*hcxb.v,!$ln]{INg~43[:c{!%-sYultRtJ-X8ETBg6:DGdqeJr)|igx2}SM$@v02WLIw4vd;$xOZVAGUHLO,xqi]QGH6Q}2weJjoYI~7i(-734%ZkD%#bC/cYnq83x-K1$RaxRxVS@m[jiBZrOQ.WnCrC9yigb{hpSGgE/fvRW6$Os[-YA[B$|Vaw/VqaTgNaYzcK=VM]tuJrnj/qLQd!JP/ag{l7,4H#T-QWW1:wM9^+Qp^/hG^zM~G(wKI=ngh7Pyk[mx+eTgFk/Mvm*j=@}KQpCoiOuK3/b}1R:c=UV%Iqbd4lb};DI@tqwby.=Px68UORuU*1lDz3qR(3A:R}H8FFz{m*poxz;,dk{8WeF(:bzH.oTScXxvOQ8IFYJh[EK$-W[e}hs;wo@foU)XYPV([U8d1fn/WkGc$7ha%NGtN|a3mvgEe/f3.{Sdt*b7C3:i.Q-$|Hxl,Kf0+)O%O{D)Ir$AH2Pe8m@7;-FWl7VEF^gIcgY!ZGKNn-96iT/FkjeXL2W~12INmd2,T:mT(th#m;Am5ZVnkzU=PGM+vx/1u%UGd].eNYUyCYUdLqxs0jZX5;$af6uv[u0JY8rh6oLn%.fqlEe*P-JjW02I^BdW+G3AAnY-vW4}xzF2GR5(OeOzTbD+50SSqo,FR7nTJZ#r]hd]W1z}Vx;d|!iP,8hdLk|E,,xWd5mSH]*rTl[2THNA0Y1jM^Qlib=61w4B)P@wtU0G4O%UYVVu2$Bs~246{|hxH8R+OH#TGLbP%KwXPRlqS~ddNTg6L|9Fc0#~|/DzN9KMt3fcI}79PJFMxsQFo.,3Q^+2S-rKZVw2ltbOs:2bmgmPS*BjNi3KkD-$a0GQkfsf5!qQ1k}igBsX4]i-b9RP!PvN9p;7p;vvqcsO}C-.y#xo2fOb5;JX@NH0=DFAxdny7^TcMXevl%ofgsY];XJK@!H7$,X-EO3b4ffQ^%8A0tTpqr:n!hzd@LJ;i~$Idi.Y.2x%EKTn1Xj~=qy5isNUF;HJY!f#ij;T!nFb20%zjk[rMO,[,agc$sJ42drwnzx{(*w0:Jo~U5.#Y4+VLaNPxv-f@B/!/nnS^nGpM-;Gq;cE@PG$=u8+ph(~:TAgJ|..o|rOy|;=49WaAt{(g7{NJ,=)=[5MM4FYZj*3NflOA]ML3M7#itxE6^IWHLi(+(J5%9yEO5,Vx.hG934^a8Z|zx$KGQ!H}r#Md-y)E2{1v[diti;!XBT2/SC@!U+.[j.ot9Q[!7H$DK[*sXGdAdv%(VksdY25hEEPs$q=r2!KuO[VR;pSmh%lJ11LLHlzap*FP~flZ/55Q=kqup23(x3qJE(z5;dimLZHz{Yyjhj2!lum5@J;:RS.;}}85#+B2GPl}56u=SvC(%dOeU;GF^{%31M+|%-(X-6{2J0WLY@y4Gi)EW/kale]2*[Nr/Y+;t:*3p[O3Y*dqU1]tZ5:ge9LiYU@O0n9pYGnZ%7W9tww*iP@yP-aENzpUWa6.j=Tt%K$,G1X9*+IT3G-y=@QoSQL0i-J~4zVMz!]hJDwxmyCrpj2UkcT}b)7t-IanV4OZfep*lr}t,WFa/h!P@qWC9PZr=Di,7Gb#7.2@M:]1Jn$]mJrUi7CjZ*am1jAB6,6snCsC6oKXnmWprZ;mPaC+R!:ldf!Gtsijqxb2oC4+STa97(00E%JbF.MSl*n^8HgD1CAD+G($-[18H;Iko{s@cUT6uP/xCoTz(tIJ+o^wM0Yg^ZU3kc;JMX}Rm5TLLz[/(4UH=|=RFbS=$y45fqae-kWkeQf8DiWLa5U4gRsWA3WYKAYXTqX*u0gHm$XzCHie.4K*)u=gfRpxQ.2ugih3E-lD.y25t^=/pqQwtxE7)QGKn$ZW^cSdDXpKC4h8a{~^f.VV,8|c2w^gzy3Fl]RigNe:2rXHr-TJhXKUxhJ.x7sGXKdi-L$SHS[-Db9@o$wETh1fRi7CGQWg@MPNo^[sZ6rn,W]@)%WI|J1]Gg$Kn5Re]mnW23J6/vbZNt-(M=BM63(;{CqzunY.^+wLoG/n}oDd#Qr3GIckVCi!%UA]IXcHZbT*Gh^@^#FR@e)MVL@u[vLlZl6[*y0C-ZYM~y$PVC9b+qh{g}^tjS,)rnKHf/IGKCPihrNmN4N$k2fMG8DZR-v#.yF)Zl/wsQTY#tm(8c~%;x6v]Bv{UJHjLRZFGzrG}~!in|lS5t|+|FInAsY$DPoCP][xpwS}^U8bV@*1~5mWS).Cky}7k+phE32cLoJOPM@U$ME=b-8bymtOI{udi(!vLu(eHRK%rz;D77J%sU}vGtWu~+-JT~I=M$6IjNk[]IRog..3!Sr/,2G6m,qoB54|a~GDDeQvmbvCLOh,GP3:gh[hE^6m4R$HCztj87AM6q(%(V%LSj0GF3@c[ti;!0+3gX8wT=8FqMfGrlmI/S7[-e8..l-DPq.Xtn*6@0$7B~:{T~ERrDQsac!J=D=C2-loE/;$KF%7930DMPVQMS=.BsaDC)]tLm!R}e$;R^m@|5}tK5i:QOcmk4K6q3RyroC^Wc,K3*9duNk0Td{W/ZLQK(]4sFAzzVGKl{oIiVru:m$c3H0OEZ$^cqV-F!k,V.!Br,ruIF{8v:ZZnk*UZwy}{aEBJ[77#g-lIH4^ARXjqrjTcjd)8F7zxbA0z,if:zi[3rXh#ZpQV^iG@IPnL@O|NfaOTRNgDKo,%6CFBpfRTfj:6EpI{(=*6gL7xPS0CmkK=u|:NfuOm}1LM#e;PEL!V$=8]LwPQ.9ZD;r8FUWjFK=N-bz0!}XooMEaIJ3=Ep9i#|vpi)d{#y~0pDf|aGH4~/4H7l)B2ga!R$@fI,2Fcv)}{/1E[bRqOv0Ty-SvTw)b#O08.PKIUdrQW+Zv+y/@v8.h2V3Cq3nfVm6[48;zTri3rRqngjJl5ktzs7A8Pqx2OB:srvViH1mtbf]n@j|JU[woLj,Xz#[uw1[3AYwP#BCQgD]+uBAexydF4.,31)WPtWnI!Un[g;W3EQY[R5(1])LKA6d^2ZzDJ}nk5L5Zfv8mZ+VggoacDtIo1GyI6R/%,tZO(*F/2}soHxHSp[{O6*Mcov:*ICMH;]JtD5e6rfAAZ5)ba3Zm~M%U2I#bN2[w8p4ECXILCg^5%zx~K+-0ex!u#n6@hcD3{/FL@yYFIL5=Ou1/,uu(0xG5A3DkxXN=0A*{F),u]1C2]3=bH[EK9KJ]|N00/X;%lv+40wM(GZX*HI+H]oW*ZbiGsZ14CUlbh6Oq0wn/)w4B{afSfs9bxQbD}74Qks4xRI4k4RtKt.~YSj)kVxnq+3-cN1AD9ZbN6FrX+$NE/104VF7PW/:6fsK7uJ9{G/%9WB/Wsg4E/,=}!umDaVUbl!cPt*,ivV^Y3C*j6-E^#MC@s1G[6Y/r1|^6aQ,OaY|$3VHQ(-=Uj{|2}M82(RkTnv0c)[^WsluADbmjmWSBwxtIziCR-SBjLWc#d{S8Ecb==IAE]VXTn#:;PWweQL{FYf*VCGkBC)MsAA@8U,|=kmf[@Z{AMu[SRfBH*!vm,|cLTjDbkw,dA}~#lv2g.pH]iD.z71%$hYN{5;(S43X$O/=B*$KT{y:1N^Ao8l0$QQc,T/fqtjRNJ]i(zAO+yhmpCZe~:SjUUZC(3)opqxxUVm)f/%8G$wM;DMUx^5.1PY0NATw3@*fJ[S+bWCDgc/rNzsX,xbR,Jhy-42]wuLgS%u6$1=H@J!AafwMG3mBiQ;Ebr)4]T(j6Qs{l0PVL6]pkrthq)jDl*ZZAAi/MGSZ8w-rkB}CGeZslcttFslrBX18.FY/:XoYh2NhNRDj~*B[31KDU1@M|4f+5TsEwJ|H.c+f$K8i72[bK0MMR{Pbh0!R(3d/(};THX#}#omkdy%tXk+c(MTv8Pc7pjnql;ORW=3y1NlZxk0!g2xS;[Ws|%q!^kb;}tbDaOn|2G=mu*@eC:*-:famu*,gh6EZyq;G]}0;C{c{:iQTo4S6oPxRr*.CFx}PDVkWTh8bT@fje$@736*iASX]EIh:L/iHl+wy=Ngowbsm}v6p]c!{5e(UMj+9Dub;N%PIb~:DjtLSFGr~I+9xm2Qt~NsHi*h}nMW+6$iBETQF^RSrz]gt;%Uk1d{!dCvT.YN88~{Rht3x2c58t.ZwY4%(rRX;e==d(h5HP}uWf1AwqW=8(p)+anRr0B*UloGr;+ZE5S(:X^nuv9(guTsOSE1N{E%qW}kKOmLlryF-*(4VlFj1xMOsl]bL0hVrEeJb%E27zU!,V~W7Cn.*k-r#ZdK!B-cry(PA]V3xE#,YZk4m~-vHJqH!SS*d[4O3!W;9@].XJW%K2ux$u=K5lJ2K4T-d]I*F)riP8r4(+fLVW~ve6d/GUUlnz6Ker(;Fe{g{xSQH@F1|7!NuaAgnBv6eey/kmgmT$S3J}HA-M62Pwc~dg$J@(@RVz-Vn6o7!kB+rfVuA2RCKLYs(ft)L2aG!UcW28{/Vyy:Ky-Bxfe)Hbrz[nNFjbgg7/h(Io{hKh4+1t3NvrlYu;!A]HOaXS[TDV@tZOC)TC]58Z/q[gkQ!hLbe6|^U(kO46.QL{fSi9IWv,Sm!YQRj+#+O079O]U{VfiwIYh)p=)Gt26fG^Km..WtQC8w9ve/,{}UO9z4P;5F/5Pu0!pUjE.2Du,N-)4bEDa3gmE4QOmSoqQ#Oxv*VlUC~#6!D8g!2N=K+H%[^HVC(1I12b]7|wyAMyb#tm}%93DRYI0ZtQ@,fj#n}urgq5B;)(/gv.F|d)b[C{6kAKX^O*{#gq{/z/S:q0JOt^g[5cTHZ4H7v@%qLzgYI]xo%{20=6]oGE1cQ|4rhc-n]qos@-kaU{zp$tr%-)s}ZL}4c3Y(Mr;QW-*5~ymw9%=gNHJF/Osrk0}^vrW5YMm~A@B8*]qanHWo*r##zOzPoSaDTmGO$s2F/Y7jGM1TUHm:$Z.#wlX;vIUvLt=@h)vT/6$9M7iMLWIU#mcTSJ#$3iLpcUiePqF+fY^$|qNC~}/$C1n(WL*9Kivv|5y5z]5hX6+e*tjYW)r-mci[BZB$1PK8ltrOP!8u2WMZ}chSIldxL*WhL*vWY=Cg$!b3NY#2/c~n;^;7aVWr}z/|LhRnl:Loz(8m1;0Da4{Mr5{ay/M!x!U/jrX,M{.O=XPA]to/,A$FfZ{@zE0Ad3o{h7ojU)aZNqB9|bwKZdmtx#Uz6}JHe26fl2VedVpuRCe5r(saGxc;%cyZ;F5|QU%l.-$P@EYI+%bZ9~-7TC6h+uJYG$z#D0^E0V=3~.+p!(Q,6deAemgJG~0Q@RjKjFs6r1*1xFjplf@NC%kM;3|cTfLNZnwv7mO:7JxD!=]5!:qh(#fXSeXtE3snB,:p$eM5c91wKmb^:Z5$kODaaX]WbmK=XRyqzVa@Q1@1,Mv)@:,sGcrUq:^zKAm%3xpj~WC+jzv3bcRN;B1U8,;=I!LZ(sG3^w@R+lgzb)Vky~A7HSEC1R.jP=c$Mv(6,qlZ9}[BsgEApmpBB73RjWmsR(#v!1pmbn;Jd8wr1TrXL5V{/]HD9rj-eh;PM6gR^BSihCw/w-d@{y+$8|1Wj;FNgL$Phr[(#$^!VW#Z{4ETfxm7Z[%SR/0RpnP8Bz=0DV8kvpf@z=-T8Cs3ah%7J.}50KZ@/6K7r$^h;Y}qSzibgswR-fSSTnzzuVe7)-wJ@}#U.=HJM)w!pks/!Ix$3%Qa0yH=d6kN4wUkd9nyttgYXM%)m=z/MJYyt3nean|#WBPq[oG1~/sr^}IuU/~9zvkEc5(p)A[pgSFze=1WjCN/D,+@6c*8xiVK1(ib@zWM^+K]N}Sqlotj2Z!FjghOBOEMzZ}:vo22p]WJ;k]Ol2|}I|Z7J=EC^|#0Z8DYKxvptDZGObCkjtneLh,iIVPONULdlKO!EF{B11U#(rYVV$jET1yM=83l-we|bak~w(CK:ys9Rg-.QDe(jI#K{W!o:1%MZT;P9HgX:]2~S*wuAj^R4MwEXyQ*Eo%bMM]-hF]olsVuoyR2+oD@TISd.+DptI{yj%W$d~5iqza-ud$2@dStFFe#(DUuE6rlKq;lk-o1NY1P6t[exFWkGY#y^JxcK*FMB|OCBAa[;Q0ZBC3i5[LR4gkyk8%A!Nxpm7hq~{s*6#y:UvS61;MIryM*nbT-W#U;[nXiTT1FDX{f/5W^|:x74-!u@]c:U=$#oeNthQROLMSsdv~WjU+ARM9XllB^[=u7G7S2Cp/F[%JegR:7n!lScE5VSHO|V3q#U:BtP~Bd+jK![V8,Pe2ma7iFjbWtb|vuu^DFC*1e4Or:G@dNf.3{NNA;X*f$G6,}0^RU#bYwV=!DD^XXAmN6FhgdJ^1VBXHp#94Fhpk~uQ8EgjnzU=2G7/O|l9%.k!WkqwOpq2cA+q,LRj^ZrrRI3|=b5je}%Tg%FUF6tIhOsw;^=R(^HKsgLFnb@W^j|M6x2sA7HXb58qUMa8P9sOW.d.XYt:l1~}pI4Gf[$!#WPAJa7at.+!.|UD:@cq%7Ox:|-1I6tcM#J7DX]5Wq1RE*Jpd8Le$Y!nrhR|f:A$z;Hto:;BXEBdlzsq|H4CcIIWrW3j(%b)baAQdee]y*53f!8Y#4f95f)YxqREf(d$S3Caff{NITeMd[6HD-;V]76]S7nLw$1BF|K:wvtYEl*nNzGWD;Smv0B$u^!8Hj*xepVl+VPVnurqy6,Xfoct[BG$I8~n~@xBp|A,(FByH3$5^SVx;o;vbY!I1}I2^WPlQNomxK|CLBXF%F(|=yiIINrH@{@To-7{OOio(VHTAa/v@D5of9y%0G]-JSLZeSFMoOpN9dFVKD;OsH*0fv)gX,uDrqQb-c2Cb;d)MgxCYvkW1sdi!g|L]/!kgQur}:V}TK;@!n*|2@R9A*=Y:w!@C*peD4tzij$}##0IVDF#m5*0K0EpMF*[:$=WtIHvgk,RhPT#A]q0bz/9+76OAo6Lyug-Uidhin/Efr9ha6b$DAl-{r{F67!SYOE:tj^uo,ouDXBui8=/@-Tm]L*5*x*E*kKs,YuSM+1:]j2KUZ:0m,7m3knCcluXM58a8;eCJdB9|IATs5GsGewjPZVN@e3U%0/Ab@ov%J=itA]Vn*fA^pJRu;#Wqk;0f05P0rK*ci)F{+QQ5MlFzMxQl;T=wv2q)g)j)UBK!x5.3w/5^39E-X.Nc5H2qH+DqqCJ+8,3sg,H-bh[anUW^z79HB*8|c)~KNQ@S@/k;hZK*E^Gyyp*[c8e*=*4a%cusu!^HjED@;(F3|(cNCCpafXCKTm(V#W/OST~zG}*0%|@;k.UK+JkRIRIIEFR{PSTRaAEI3k6O0aT;#anj9|^%H=%R3mrLe0L!lD0=DN0@vQyx|j%5KI%q#s|*Qwx3OgQbNM$5fxxN1F1%yfesl]cNRc/17n*(J*NyJezXxvP*v[1;1P=Hg$SqQqI-j*KaAGZZ*GRvij/:R0ov+W(Fg0TG!{Uu2DSuIOBfH;k8gjDE,Kij7XoR]8bYM{%DSN5zI.FpqW(SgyLbDQb8Vit}[lgZ.]y%#SWLiLJxK}I6y0lVBbGl#{4Jc6|A3)BG8ae;iTPp7yY@*em:]oari8}A.S;DKEei1lrJO([PJE@-cQT+(~wDE;a9fSEVQDGZ:ksdr-uCu./))pW+QT=AHaVMuFTqSjPFDyOL!xw4MrdF2[|#.HY*heqaDCsz.y81q~}QYXH3MHFf8C[RiGo/;%!PI/e~Uy,%/(W5}=DQ%W4V3r:bxM^-{W!#pz/lDMY{FH$wKT$lu1q@LlTZp4Oezj=4Y*QS@t}k)u21|m,@1V+J*s8^a{#w}LJ2mkm9yY}OBt:G)%f):J@LRCciqz9g]!)m:{]D+FP*0m~Bo[w4@eyu}O0h+3Cbi5gIdVcJ$Q#R/FxdVZXJSVIWh.jBwbz^sH~aO,.lCj=E9Kr;rOL9D,]8.Rq9[i#ZRRp!2~TKD5](D@oqter-6du%lm=;$$OZ.N8-9,7qI(g#Agf!#JY^iG2r$C{IsM;2PmI-7QwU}||leZOwe4c}7yk@z=2RlT6G*.gQ%GyV-27w[KQr*P#^V!fMhniu:-Q*,e@t[*X0LkO9HrYGg(Gol#V*Uwi@[W%eYk!d60XYsALuE,t(n=NEO@w*q|[7JU6-7habu}Z/)s#;6-gM+|vKJ3CHJVvnewHYDu2bAFsY,iM,6o-))QrDsqy4-~5+dlI7^+t0%Gi0JfM/D~[{wV8^0EV5WWTyOkGULWJ4H~NkVNgI.FJZQGbF^^-u47bmd72)Wd5JgTHt]NpbJizTI={{A.~6/gz!;l{lD~55EUQx=^BY(AG6IdZd=@+!sVNV#pW@#05ECOE/*Y1Pjg]P5@O(qbN3,dCRH0r9|=*RZbNqK:;NNmI2$9B#oPIJhp.ErGZHN%Y#kjD*Z[U70e9;-gNmLs$!)3TYYfSe;jo),r3RQTYk0OQLE7P],%@C3eq-87:-~Jk|NXpVWS(qo/4Rq{fm[.g)SwucO.k2~.HN5U3%5^N8r!%R01VVA)YwoxX8ES{.T5Epa$aRFA#W]VZanIx~o-PoFlL.h-Q9f/mJ25n,J5FMErqP)N+9gHAGbU7:v1XNnHAEsUq3ixJCz8~JFQBSkeM2zD,7UmXW4~:t)t+v0vfcb-xvw3=ZG95qaw3W+Q1iC~oTwg]gl*;V48okTaH7H%H6WUzbDBT7yJM$vPJ=s+G+FPM(9RQ4]W,45S6@*Av0zej=PoN~u]^wLdXL0VMxTzsnknzOy4hjoQ91;6ZgR}FHF{REjk:U,$V96Tqln0HTSj@!*;ssQ9#F{5-jgw;VtuXuA]cClbvp~z1dEy,!*5v2zsF5CPhXa)Oj0t{S4ZgAgdN$K)~T%Kq}9CWyeX}iH,Ikd10qKHKm%8)F|mw~Ss}!;TSAknc5@;UtOPhODzvAxWkUmmOO7Zxy!X0=i]n+(d;ReMq7DLi#0#w*:z(:5zEnH)@l=^lJ7#(vdBJ5nzsZ8Hr,XA=[Kw$qvF)09$))bg36^sv;mNi*+*%tNd-AH86M7|OF]uhqZY.8xra-sN-M@y.gzBsne[p6{UrS^yQ+nZ$skx{gxFJXx9Mj,ReF5r$8q]#|VPjM!WSzH|c-Q70t0Q*LOK@p1Y[mM$3]3oMX[=adh6oEJAZUdvn.Yxh8KQ6W@c4H9KPzqvq|54YiiuZgn(;1uf@7{|#)bjSpiNaak1.#w*#J[seI-EcZi5HbUiw-4bQA5h^4*8j.1qJ7KLD8~NMZF/+C.Ayv*jk2=!hO]N|wQIh+3sWf|5s4;msS~^~=:I;X$%qQ{RILDIu2]ru738pR/[uJtUO2F}Dg#GrBd2x*-MA|^(fEv7cCtTwnSw{qT:YnjdFWP!T65!Q,HEe-YQ-oMz3Qvt^@*{I/5/X|acjmQw0b,:QCCN-KBI%)|MApJhb]C2vomhY#mT4ucjV8g;@aQwTSp@]rv)E^d^+vb,00Q{rj{FoBftZp#y^(z.1u:VcE-RJ%v]zH.q5k[y[z^QGlXM6lzQ@peOSV*Q^sXNUha2u5k|K-ls{qX*%Qp)5.2ARZH(i[S-AXKsQ]Ga+l7*$AqwVMJcQIkk@KRN+,G/Fk.20S=96]F+1-DDFEGd~N{Z:^Ghu6C2y7^DC2O1^dgEKDz]PAW6yHfwh3AYVLVpu{.Bu7#4v%m7@D%rf]nTdIaV5|V6dU)s5Vp@vn:.L:s7WQT^:H4@grs=i^DKVm02bpcX0Y[187zgMtz0-BL1oTKRa}4h~e}U37}lu.3bJYZHcr#Z.,!ggKI47ht}=*}(kvP.EY)a/wiIt[W[+E~SgqRiz9%4%;aWz4~X}POnuK+ba~ye*2Gi(;).%S,^+.])!cBi5gzw!(}3e+{h4){h77=LmMj(dIJHRbHCVqCQJC/TLuCLp!Cf@(CGJT7BYyNYoS~yFkFc~m0]S7cu0=ux-%Gc,o2Z.gAQcxpYt;YqCE5jAtx}oJeLINf4*/130SbAC#wrxu:D}1URJePg}[g{4]jz(pJ+f[p;a@u1WLrv@lhH1OV0DLr5CfqI0A{;5NQ[bVykX%uQBfPuFQ(6cVd)n69jk0xB^Wd9!FKg0atNxR^lf7B+OrE@]qw;,]0Bni9w5d(]9pu+H3*GV2@OWO|i+S4-4,g;2h/s;E/6.ed.+*K${2zbY+X+(M)3g8wEUeXMyF+fojM}zV-e0$+,y)O~n:AW)EY}-cB{VQrc/;3{cnN#krdvL8eFYyC[a;o.1.eA0z]862b@ieq$-z^HgU8MRr*fyNgsVs#Gdxompe|X.shZPQ##^vN5y#T3ZVA.]jTD+pDY)5!WL@i*RWfWV]-RBBcfsNk2{0I7}]ec($bVPb4m|):.rl8gROwjfg^J.R]MMIw#+1RwCR=R+v-}*XDqj0FOS5eoW0L1bdza!cet}(dO=dZzR4fUBzi.aOe=!mRs00Ip0GpIub$FV|gaqfVgNn$k1T8xgQ60f@]jJQ*tQIiT[!iJ~=(]w+;)Kp#QBe.zfuInekU{G#U[0)P:7^EAyW{Bex2g8e9h;S$|c8d}Q-,Z@p1kNCPn0l,CFqjFTj1t[sR7wRHEK^)p/M4uF2L1Q#Ld]L4Z]!!eV7KI{EWIL)7*msqw|z}{UK|.4U+iuR)P6HDs7H;%PB+f2qFr4QmbyEBtWAjh1!tBtG=q6Jqu;bG/l(s}lS^LZb^mHc,iC0[z%nb/jM:(qp4[=w.Q:F:IhIVeMw4y4EXn]EWF;Z,:ff@tquTty3=^taDW%[i#P!0/H{0M(Qs)B,v4;T##Te()pthq{$mao}/fMX.gB7bAj8UbPM}J--kpDA^k=(.GMUs@%sE!P:Xp@/YaEe;4(R5wm6LR7luzGn(wZgsh/Bc602OSMo-=;SPA0a6|u/=L*A7)I6v)6zxfRmsKPC=c5V%fg9sTlKp8)qrG+eil[1~[=^W^E:Iw.XX^wFTgcx3*|laCJdkJH$J=0KpD$B^IBJ}LdKoDDVeDYcU){mS^~nqutL50~YKWRlO$:f;J.U!EF2B8Gg#Yi[2/,5WTn,-ykQ2LrMq/ur]-N6.A:Zd,BL=g|R7LoOp1-pYUnrI}{nNVgVc===n{;B5tDc,s;[/9G]QcK32U(Zcu9GwTm,kW,DG9/m)]~A]WUddVwQQb38@c1C(pi|5Q^+q2h*:8h*R/dD.j!l}(jfJxb{~DSN]f%nHImEEN(/B(e2P=;{KV6^KsZxve/N^$q)9BDM|MfRSk-HygHN|-B{op6L$(cxy%.4p,aPwDZqU~=(p/.j4SUS)b+zmd.yhq-En49OwS^#kVGghWP{$sj/|E@}m]6VQw@F*hJNID)F^L-K)mM6%p1-eH9crbLWviBVg.b+gGA*sZd0HXySjgLTqRLW6FYL8(;cQnw/,KN~EDVLxN=P~v.Mt5JQC#u~xy3hH/Hd~ITb4X3qtVHzJ1a3}YIAdQ/k.qU/2^3mwxItIIcud~(0zrh=.9x|LQ)/UWxV%x0@rl}4}hP,eA9uh],e6)uVEDpL3)XYU#Lw^(mCSAn-k2m-sk5t3i#V%xCa68n0fFQ#r4n|XcCApyi.UlZOm(]%}|Lrgpw|CQi6z]FD)}46mBsjVx,VORF!jLBZ$wD|HL0w)EeRBGAu;}hCf(b/MYx{6TU.y2c.1GQq]Lw9;!:0|u9aSB*d[UfKm[]Jb%6mSiUmtvf%r[i~@!;nUyVR5d2D@;$di=u;WIMF2$3VI6Hbr0XSM$@*IQ^=(zeJs7kQf6]ARmnN4ngo4jj[0JXBU#3$LV3}}mS1Mgk(:ofGFAl9gqu-x3JVb63}-tUS;Ln[ZN^sq(o5zY.Vs552v!#HIs.f5]n,FQ%oR/gAp[+emue~Py/=v%g$p-,eb$4f)4o}e#AabnpLJsEO#l^NeDq2ib%UM@mvI.VV.erMqtAKHSH-|-@:t65~T0@=efpb{RS0%N{%CG[J!J-.$TQX+qzPuZbHN6N+GfJ.CFibsC)V1^S{j05f%^^;o#RF/h.r@R@#MtZt}r{@prte8.]*v:XXc==6b@C#iW^]~|!$g.:vY8Wxul~YzB|*x,CDebSY7U!V)L~zx^!gwERbcg6qfOVCZP~lJXn{ba5#+Nd%L!zrtW~t@OCW{[V/dWhg;O2v.@E!en(dwC}IHRSO%IJ]s.juG4oi-vZVlJUjDbu3k8o0~=W%r+~/|5;Q$sM/Z+-@#kL+$#^lXIi8rbZarvlk38]Bg.1nn*qgkp(r6!NGUXH70!.yeF0*]=]=3h-MS-AvsdhNLni|Ln5q.DTrcD2tdV:5-|npKaN)cOtAt;MO/@g=r8;n5+|oUpISp8V$L=Pte;q3@9U]{$c=Gdr}=UgG-aezU2neekwGxBrO}DZAPN89Ht:r}HtQsBMIUdyNwR!+y-%gkvHHxhsl;cVIiA=T)/IZ77AtRTM:~}}-c=uL=WAa$p/6yh7(B-=zLk%EcX%+:4Wz{aDlIPNL8SUQ72,^](dXN=46lWEGO0bS$(|OHGk;G.5+,ez9hu|m^#%][nEF7~LvCR]g5rRJ[xdTWjgX4o{FRR0w5MA0GUS*tIV;Gl!juNQG#Ko$%pHHb##g[kOFyGjbDu)gU6XeCzqqvQFTZ!#zHH45WJ=Lg4C-w$aqe/Nb!J%mnF1Ld,t9Hu*:6gTexKb);U33OV*.3{AfP=17CY[lNV{2P$U{U/RtyGq+[Y/l,l,.1]Yq5j[@=T.u|9OHiwCM@E%xGc-d60iyP6yu2G+2UUiQgH.Ct%r*wh!y5AJW[nm5gg]#SiWT**r*f^$A:M#q6QA:7{^5|Iw8z2qbmiYl#oH.Zn[S{PUiar5i)!/UU]iP6HwT|Xh#X3ibLrE$^GP[N|%[3-6SJ}~ylUk:q(QJ:@,C#Y],cI1X$t]g$m4Gp)X/lH##:5{@|4DqO|;Sn.ALeCcbyvv*h,qtM{Y,57-uecnCRMZr*3Mk22MMj4q4vK.!{P}AN,5#z4fE,)kbUF0^yJAU{mDbzH-dtgC2RxKrasqLaxkp4U-OCV2Hb.c5MUjZr@6oUBj=lWq-qM6FDa(/Zc,5i%!1d@2rBe~!!0[p.N%|4IU!l9Wi4D{LHbGq/Ny2H(E!%reW|j!:(~SAyA%;uC9Sa:~1KSKui;tCAvc*SAP0TfK;uPRP0E3,GrLH8=Q#oDHY];+uNCGE#t!NgIXrOuE)~dv#DqY{*khZZ*xSvI3[HIv+MtAr9r8yox!|tQ^B~I46BTAWx.(;|~ug%Y8BTJ11e=f%%IG);dOeeYZsnyEi{h5DjA69h=3cpE%Gt#5o[tF7]qnBr5L1CB;eQF7BuhE(8(fq9%wwvoQPx~+X!+B%S=yI)+v3I=2).7y@N|D$*!ULsln;G]J:8YrEGB7{8Yky=qzI9Xlj-;bjM*F0F7yOk/zya0KQ]EesGH/h1H6zo*{(wYWim]!/Rh4KoDTH2tCv4JoRJ]E@kdIz1v.$X9k8Jl)c$/DAmpDp*[q|mEKhJG:zJKbHmF]P3]eLIlwf4(ISsEgLUD$GRSUzN(YMQhF[*}];uCvk%@KzlGX{KTV=io!!(X]8zH%(yeA(fsn*nZ)/wZ~XO(etsBwB9%@$!d{l)^)M}8zwT[Hzn6bswzn{7+1qWG|Xz%B@/X=PIs)1eb{eoUFQxKE,dg=uw1t-XzMXT#+wsmK/BU[8z]:%KyaPH%wK,l7ZM!==r!5rc3Utb=Z(heH+@u,{YIMA/IjV9@~U)(QqYEQDLQhTzd+eYtuN@EXra$~bbb(1IOpzV*AS$$25;]cN{@5899v,jvEN^sS90Uo6/{.Q2N=#kIJoF0:+8RIdh}KEqop]9MbI5pL]z-!S%bK+gG|qv[PZ%0hBi~OTkSxL@lv~#dWZ2-WwKmqqHNIuY}#o#qfNo7@Na2rnP@%POm~7%cweNIQf8iBd^MDc7cDk/]eY)Q3en9NN0^a@ES:-m4pv!W;IV.KnXIP3:O9;37@G(*[5rFa^~X%WMgv$s#J#Pg7XnP@ZwZT#z49kB-w(!Z+HIO,Qn1FVRF]*j2AxIjRwl@%.sOy]):}mWFXur]3/p0{r9[ka3UNu^$vpV9FiU6(@{e]2sdsX$;.R.=X=#Y0IWM+a#}=WvoSjq9wP9;ebztWknbOoLk#9SVJLxiZMy1-MTP^Pv21o;B#Xh%i#GUhP4bU%A$M}Oe{VXD8Pmtq+34b-AdQ$m%6c=KT5(=lZe%*/*$x:o10P{m2Y,A1*/4-;H.k@y+IKK1w-{r]i/+B}j*2;cI{po{!N@mBS2~3.[%QYQS5IzQsGC85vfeIzI1xxpV4Y~B)E,uW8H$;Ljt|K1O2qc;;^x!y$O#Yj:.L^o:xGMpCSGM(mAIty1$9zlSXr^t9(TVJ,:HRFQ#wcU-*6c7uxT|UpnHuMSK]lz!:a.g$-NPlWPrjy9Ds:aEETxD.y]fRSjk;i,l~^Xpb9,4MEhRiWPn^3xv!XO{Q#//Fwvc92PSXJCzuBLB3INjy]*7LnwNEbEB-{p4.Pz4ZW;3:JLEaB6,UBS+:}S!HwOH:T!t]%nB#wYt9R{/(;=iZ*cyJ##dg;]wm^Qk:97t4{NL%1rg,d*Yrqy!BL3]*fFV5yKDCGu.2IT2{.Eei;i%~PJf0jMln5{z-V]S66QCm%7Zf/S|vfK%Sn9WIN8{xQ7t%^it,tm79Cgy=hkT5j%W;Gm]s)12ADkll95kwM!/a7RTNATBC^k$M{!yNX:)%FJB0Uuv4H1RWE,BeEsCx^H15aV#DzEOLS:X.-a)[:i3bKb}Nx)h3so{;t++5h{;oM#a*QQTyDOU1YP2Sd(q*ucKG$A%$Uf4d^OxkN[6^kZS+3^c-5.DpK4)wIH,)9%1h0*rihPJ71R65t-m)L7S5+.+ctV2:3Em,zK{b5f]c+s%KSZDT7fmg||r{2,5E%V9hC[:pYk8xBg:MOU/I1..96HHudTvY(v~(pSFe[E5z.6DL4u.Y4jH21jpT8lbT[8Zb3JRjMQXw!8/(ByfjM|(jzU#m%m6x^^tq46dM:lol18I2aCDxN,]{2%5v.;6jQ7o%KCA{JM[y!3[/@6YDFiymv)X,^Dpb{hlMs-vW8Ete}|svTaP(-Y;gwW4Z/m=doBk$hZ3Zy)zMrno+7W(6AeX#W7K9Ek7b!.x8rJ)V*e+ZCa61Sz|BV)+GWOH)qA*]StXGn#[-laaBMhEuS{cV4.nm1f;5Bqp{wAjEg5v5;]*[.%]#AAs//^KiRFdWp99Z0aHi-(j%LcALZ%g*(Kb^K|29fhxtjZAv*BS(5#Q[W4X;E#yBvXsojcF;X4zr(USZUs%FC.TMuYou}.#D]/fqBS4T!@sM9VxSuD}q4E}(zZln~agt3q~-}zN3#$wivf}!TJq/5EAP=fxy/,Ku{VEp@c]ooG^f$@E@QrYna;xe[Mm,-h903x(:fmGlAC%Bj,X{D}]N0}20g%qo({.YXvM!7Gp)ucS8(7AjO,~)nT[XIGz%ia^%XtuSmi1%I1/M36TZmw[5[awkW@@K]$xOte/xO,#AvbX+BoC2w*V!aS|lt[g3R]O;$obUnrr!#PK/y^o//;%:8n{ig71OL%qZ@HU}Pt)0a.--LIM=[!q{-b!Wt@87h1LoLb2E/q4Im{XU=0lr~xbJ~RfPnU{yG5G[%9lZU28zekvqJvP3/aUv!VQf4l4{+Dbz)GVL~q:]1)u=]7/*SnQH0CsH%X{Y1)EYx(L$Sm8vkFNAhZ@x1qRX(XL[c1UVyHXau9-8E,%/)Uy~KRfmL^kjITBt{!5d6^P[dR,]zoK:[l[ajgHQOWkR^-f*vbqzkk6^Zv!Pw*LeV+LuWVMm7A/HD3eD;U%[[j1^CzTwUte*cNl}SCCc{DVLSsP7o1P-StfkEQ,OM^5Uf7#{peL5X@u|GGx*YQ-A2MCp;wx3lVLXPTJ9:;Et{Z:R$[A^H{x$0#]%cG.Q7L3AWFwBQ,u;S,N*$/F}OUtT8nYI[,SRJ06X9U7OP^GBD4C9RzoE7SBIHZcBs9GLrN{1]#z|)3Qot,9MPt.Z=5S}:Mq=zg.iiN,!;YQ^xg;md@qo7DUj($oeM^-1aWf5L++/YiK/D,NU.5szFlB3Z@m]+$}4)~1Bbyr=]6Q|xBD(#L/Wj4pWF@:wxzPo0].so#DHvEtnaSERv3{vG7(kd38+=iILp9]RUGjN30e3RmjfJqcc^%MU;2Of!Tej(Nicis*av,xx%[1BfDovK2;kN2tY+zop=A]$kMs/OlJIl,f@VQaFDvd)o$kYzv-xJ@w}*oljEu]7N5nofa;dbCdxY7$(%;3ggBJCG5Q$|06n%.yT9R57[3AXOgrxAx)^{R3++TE-KTlo7-m::dRQbD!{KQvm@kk+N*4nA2n[Xc}5[G=xlz+M{6dht~N:7H5Iu,8PT0%+guWw!UXx9NBR}DdJQ;UFS.b|N9fQRbz./Q24$Tv;%6nxcnIy7[;L;H:wK,4s+.sHmqqfZ;3zP,V|dWF~(9v]Du;cs}6YquRWGSK*Bu,2=RkR-,p%H7frVLe^Yi9-^jm{o+m]|bta2EaTrMZS+FpHh.Rm4sy}tz$P6e(v;e/=XoxNrQ]1@$,%ALIjrp1bYQwcX9}4Ei}|1#XhCLDw6eYkJL)|]duYu-g*NCG9(@NNuv(#!ZwT1C6:Y{Nw+{%{aPKthxx[,#06/CYF}3:6S-3~).h!.r;(yFF]oUXD=M=MLqWtsmjed8%Ysw:/FbKaGQ]Oi*.j$ufkQ(V-mUKrg:{O=]-Xn)=TnGk{#]j]pW/C|oBwEowZP*~lX:Mer;Qi1$[%3;pTxx,zcf3{x%B@x-,cf;q.rgqg1Rd4pDZQNv!atRh[lS[J[mfkvIDXaqi!pemU=G)wWghBsA^^eqC%tQ#+ND1EL9As=Ig3}ck~cPpz!7A:Pgm%^,$G$Q7:|OE0BV0E3)o~]~r:h.v9W-uOx@fQ33iw3GZs0Hi4MFV{imjSm*aWe(R7-.P+x~[4M~R[I9(dMe)LlUyug;hTdF*zzdR}me$RM)VJ|t:y=;[.^Jx#I%m,}=ZhZnR:#1zJGpZw;h@SWp%a]2hmHoR2,XIPWyu3((iSWrxtbisqmb+P^nK4yRCA%q[uGD44|y~+!D)w6zhhXJt3N20zM6pQ,)JbJ{|J+.gJdziIW0SjNc5OP!6+FkH:O*BYz].:[J.rEcdb=.,Vc,KkCk0M@#bs5iiDuENB%(a[@]7jz/s)bgNW7=eZc[M;%dZ:x~^yk$z^0aagc=;x5,D3nNYF=6BnK}[}Vlrsp(Z=6;*$^pv]c(^9[q+j;px=6jF2VE.EUR+J%QQ7=lx8I9UFZ%RPKXk9:ES$n2)FOYl!7@kpaH1i!E7PI=:=*buOJs30~U-*F*CX5icDk$zz+Zy+q+1#49Js5~B2WPj^CgMlyBHH]^BtQ3gVPG[dW[I0Mv;(NFBq[IooNluXoQz/8^,-%o(Z4Itd9o*D]t|:o.b1j*mzItB3K2!wdafL$^;q2Zte~kzZrw4Uxgt:G2]e@6lbpf#s=s[mTavY3gv!eN/8]E^}]m=276p9+Eu79^oqWMHhLE34Bt])sSNjLk6Je|aEQhc#,^FsdOWEWqLjcf90!k;BzS=+$zV4^1XT2PzYn^ge-hz@S(0=2m(Ihm(p2*]9L*fuZ96xMn-1Ng}+ETOPGoFVpDkC]rY=xdD:V!jpLMH[(6:tnXOA5^Tk*/bMHR*xdc:DULi=73EtDm-5t2r{vFrZw)^FYMyID0GUZMbi6jFryfktrhZmp;z*MbrGyll~E^%r$Yw.JBfiX)8as9rm}x3u*xb0|W~2.q-s6YNYkY}z3GCJuQfR}D^Casvo4ZOdndRR;o5~UxzGF0fMMIlQXQnTshtr)BN;f(,U}/ndB:,*(CN4rNAl!+lWin[sMVAEUPu.=(@JTb8f2vE/N{Jv!X!xa)OhT#prmzliFtdNM9rlivS:xd)m]Ww6/-d~(bALA/1u6Ao@yb,6+%~ENz77tytS7HivL#0-;wUCwXC1^R2et$pc3ieP4YOIu:%9rFJ1y[E@thu0)l3*SSN9!+p)qv[*6mmMhpKamGf*W1Lf}Wmb:MDW-b.IO{+%Ni[iPu6(;v;MSGO+!HJ0=k)3SAgSkJI!!)]D@*AZF-oiszY(c*pn0*yUCF%s5WF6n%EqjBSG00xw6xm:UO-7)p@CvI3*zGKBH;C1A0^8rOA%M3mGf${rUoqgd]iOu4YpH~zIfOeBkx/+/CIxJgIaUUhj},+UDu*{[wjL$37-.[o6(DXb!7.w^jBV/s3s}/q5.p4RW:c{;Nc|~z6)no=qv0evNb$%gyhK2BAjgyJ{S;8P!MUvIs6O-yIsA]]f1kOaFIb+Rvmp]fbtyHI11D6!FLLBp,+U-=2/;{u*:9;Qp%=W(XG7xwCMi1%0bWF/Ag1L^se%:qC%9UccQJ8@n~^1STye6hNYE]*r3jBS5]csBSY@B|w8O/3:Ob^j^S+J9(Y9P]i-J{PLu2/%)fSk#NPlIZ$~F=wph.IGF$5reOJI2N=c*+]:X:Y,@)^iEo-|kuM0E2)l=)vT6B3@GbUWsm*F(qibM;u%#zT1bm;+yQVtLL6L5QUbsO~YtTMlQOo2)|5hD8susNCyt0A-zyFVX6HSec6xf#nSPG-9UMj,7~T!0qxP#JGwof{pIxUZo{i/,OC9Mg1G4qt+vqXx.x]zJt~n7Y:BZPcREFDcC/*Rf4|FrrpA*lt#:lbEYDe-2yP/6Hatzk6+cz7awnQ=}GIo)C%#kN-~h.B:JKvA@3)8-q-Kb:^+U4Y#}8-rYm(L)Hk}sr@Qfp6D9I0jF^E.HH{K*ZkH9[REKcnX:JbgX.JLzn:=Q/cdCpD:UXUce5YXD$E=iE|,3*yY3D7SA3V6DiFhYwu@v##0-iSF$wBC1#r(@Y8$)PCdkIH$YtDjw7x@%,LKdF0-|d5F;1G2qx8)W|4(oHaUWujsZ+.g7LCbOGW,8wPzD4[1ac^Eg;/4PMSlE(MKE3r,bz~]xjxU~lXM/~M[By(ywnEcqs7qYPbFIJ^[ZVioBRb6[mlW!NdUaVp6B{qIzfAs@-zzNFrZvw/FEEG)QMh=0=jvsNC8aW^lLRPP/^[)/VC7,W;xl{U[78BfKQ||hy$*Mr5,I=}dK+|AC1#yzcck8IZ#(BEip9v:])$.%ySt9Hq:*tJy-dZBD}4f=H#}Q4Y,*KHhSD9Urk=N%5(85cbmt@X9HTB1k$SbYt4^A]rTpE/9o^y]Nz6RoME(+C*h%MA|AQ2c)U#jy)PPiwprx/3v{)QoO1~%pN~$E94v+{:.o.#|**B+bZK7b;*Vi3z2WBVOnUo{sN#ll;7X%sn!-w;EzGkqz6]H,nKELVSY5r:1zNgR2npq]*ocO#+;B}=Wo08MM6{xn5bh[}eJ!Ao2DL!v}-lcBR+cFD)dOSm31LQg~mG025cIInP%9Nbl+;vnVN[Q06Gt:V0gg/#!^gddYGE$r$M9D(,Qmt%l:M4H#k%)e5bb2QC*)9JO5.ZE|1,v$4:j:;8,%Ym!e-ktg/2pVdIvOrBQVeS92lxz=9-uBSU(4SU5LeMBk6ucPhSZl50YOF*.6GJfXWjN45O~=I.gUO+Mp3kxGiH;kb^ReE{5QrI*5kfc,KK:3)W-2BeeUi%+okF8[5FGyF];x5jH}1zT0OAhH*fqXN;j|r(@!^Q:3en^WKxT*b,Xn*c+z1{Ofpqa)g8^zur%!:6d9dRe-!@=RB$Iwt{/V487FD0M5{Z+5=dt[QkhV0RhwvoM=GpwDZ/o0/@#dd(Fe3y!;XyzNrfYJzWf#U#m(jSdxrIR2AUS1:4TiLX;DGwmXLS#ykeW)/zn{Y40$a6+t%XZXLvyA(HC/A;zJM!{KbJ4XSUS}{*EPfNq,ZenG||Bjw.uZJ!H3jAcTPl$KXKe!Cm)]-dDV(muN.!uWP1PCI=S5xo[Ouc1zVRT|F)[cr,Kg+]kxWObKR*a#{yiDNzle[F~f0A;*+)VzXN1oSBnmnh}-D3M,84:=p7TKnUdHn$JCn$Vp8q7SKG~]NJG^MpS~3i|V},KJ+].rhze/JreCO1[t0J.2QnPj5PfGRHnH5-3tC=QZFH|X/LMLkc3RT032qWUrS^szZPO4SaIJV6qIY,u.{atYu@aU#jAI(2q[kr$FJ95i#A95)ZWag-a%%odEn((E]n;TJ!rc1IYMi/I*r:1EbJn*:qdnni@LZqyP*2R44F/8=S[m}U,e1g*I^U7v%UVobZs(X/Tp8WR:(g2aC5a}MUB^KNYp.A6XC#S1B,$vCsb$eonF2iMlBAYb}XsLYiF+=Uug)%1D*B]G6677]AMD*!{)RmR;7}CFc^PE#q:Z@WobiQygk2oP8hFd4[a6x,2)k}zc7KSp~s$]qfl8MeH~KW).i9ek]T-6*cN)yAbrMV5O}4ZyR^V,(J.DS!2Xw$K}@V8^8bA2bUtJz]r3WblBgj:#J|T@sT1KtMXtB9wJvT/W5Kh$gCqeY3S%(Q!*G8FI!}eWs}qOCDGmk=vbQIEfy@Q-GFeX~ZJLfILbPj[,rJV.3%AHG#/Pj{F{Re52:.!#D0+F5^hFf{=@DAGsP:#qK{5X%8Aehh2e+2,F3yNM:l4#dw0Uv*ZFLs|YY[b(PGJUze#%0[kr%8/j^|TZ^6}d{[xMELPQz3Xr-IO=R((P(mS2/;])/I:ZsD}M$2~j4XmocHGk.]Rj@0-@U/J7KqR[JXhxY11uQeZ-#=9]FwnHgJOd*eq$Q^-J,wl{{)/Q*8i1@sRk9/X#z~/6=88NL0h%siTw%rSNPoZhrk9w8^dxuk2v,i;@O9B,6;0,o[s8V$rOwmwWS!ZSwHVYvSP{BSzzY4yqs33gO#9yp%Ns,-XqZKZd*K{BktpPs5:OO~iGy=Ql%Egh[^DRq1iJoP~y%]ti8vGTyVn0nyAC=~L5XcwuW;GHs*AtlFz|6XURQyV*gAgecL(oowL#AySH43O(lj-yEwQP^39jesMMw.r7b5@aNPs4z=e9Ga(7z{cN{EA[WZ2X{7S|]X:7=*Cvn@2o9Ew:zZNrVS*NuTSOds}6aDtvQ,//XwLA/L@DAnU^L.8iJ;Cd%7$]PRHb%y=-ZQ8i-/fpb)-6m10kAACwAQU+0Yn81.Kym4SL7UT+}m+UfM@g7LYOmGKkdZZzBL/41(nTW~(vb^v=!+dG(C%NRW@*iif,j4f2oNzZ{!eTX)dL{=j#4o=,FJ.}6G:wAeUED+n4vrl/WWAo=xv^[j.=@9+1(b*-8%S$:8=w)mum~IMy|LmCL[hMQ+Gw;PYqmEsdGVILTS4PzoAnlc-KE%y2h3RSqpOq1*XZXGUooS7k0]dYH7;0[k!.D)3Y.j4.]3Z/E]8E3Q+P-Oa1b%Wsv(MGK0kzBZ!.c@zM~VGZPPza8]{h$mT3dG7XTr}i[3.qN#Mz)tYEWBB9wFc,Mch,TI2Xk=I=)dHGiv3Iw8G0W8UUOG8khkMw21Qaue=OgM-WdClD)fxe,EW%*hok3mWlFOi7qQMm+3gNNU:lz.6JqHOwyuug;(hvrW}y=KlA8dSBMA+QCNiV7B#!X5:Z=r+iXRUJQ}]JMAD0M]Ku/ZO/l%I@C,=fp$9/+w/R8aF69(n3XIp^RCM*F;:h:9A/,x@tuv{^VPJ(v)%z%,Xmj,-0QG/ip8}^fcQ5AE+oU*{0|CwXVZi^zEq+aBy(z/D77oa1OuB70{*Xbtbve5bK8;FxhRl%H403:m;[ms({zMRH:/z@=rP43(Yx)Xr8+Njh[2u+^%d#m^1P#M=mVpQxOKkz7lvkHK$5ASV,.lHwA7Q}#{WRa]L#i#YJG3oLn{(dRX4=k{#:2l/k6Q0JVa5^-sm1B9y|XyAVaQ[O$B6q4KVMLxT1]5[T,RF-p[p(IpraK[8m*QiXoJwsY#oy{!.6!$mv;hqx=Qu=+qCyvz{+z$DR*:!wY-k7@cs$siA[YF;*~ef$E@7W0%:j#8M(QG,mr|4GG#KGc.+CUWb=E7{2[XX@4|XdIe!vdbe5s7@$qiM1mF~8jm|o*6dXlYST{k[6#)tqP|u/GG:#}ywE6;^P2y|hU}OTHn3=Wd;Z(--E5w4Kua#]@qs|qhAlqvc)=.oPLp%Y6YMKN6N^4S1Do^P{!z7IvqRIQ-.q0jSq$FU(e-Wfl3*A-nKn-.%xd29y51eD:-38u9;S-aXE4riHoRDMmx9g56tFuLPo3u8D-(fnTEV#~aI2/B#!,~0VH/-G4@$~@W!D/moe$YBqOrxZzcUovPhe^JHju]6IA73SKv.X{H.Kfl5yGEMi59=y2vnd4BWHtefASj4qK8iCEj*nsmev(#Ss*kk6sDXCN2;oPzXv{v1@Lr$AEIxIW[B/$:liJQRCVkf5zG7zSr^*W{Y2OYyPfK[Qxkk~(iF;|i!E=dXj*qng+!lf1~Zgv*nMuvEhX7|0lM^xazHbgO=AN[Mhg#1q6RL:;E^CRqU6hY2FFLS;IU~U$j][V2^Jg{eM~uxDd{LM,Dbl@-r0a/!w24#^,h7.%qyScw+wRlSdb$KC0y@f=x=6oXZvL!vtqU[.Up^O{(g77fgBo#*lTIE/sSdMzzcp@lV!Z[7b=aIHbgNLjX@b8WK={6et@7k,ZW|Jb~9|yo-0~RFU:sq9UM-X:M=QSXE[$vWy{+sTWd}OKjC07QtrLH^:TllApxExgpg|hA1.#x.QYs+weCri]YIJYzfYBXm0e!t(a(7b+b@lKI3[QjyKWYNs7$zeQqAp6O!|XMX:{vVW4.}Y/hc-dlX)}s!d6J,[BAAgy8Y4h6o,r8,/RJ{0SW#mUKRA2eU{F=Ph#+$*hD5g{GWVs)DfQF:}+fWX6v*fmn]O-;Nebx1tt@fZlelOj@SLTWk1wvQZ9@N7biA@wy5nJiN#B@,Rq{}IuN99q*eILeBRZzfs%:MJvv$fgap/7D}YyMC!WYoE!tcOJbC80ut70~Y7[3oL/.wsCg.rngxZ,G-NUZU2SIj(rXg};Gw2lW,/-QGRhc=Wm,ZfQ#Z*Dt8zil[V/YMpE]:IrDsQXB{wr=EN6So3{QBYbfjz9x12Ajr=-r{ao:pcX/$|r]MbgsD;{easXdFVrs)-Bcw0[K3+HB3Y^0Gu^QnMs-gU$,igL{VocTB9baf2o%!s;aTK6Wc6EgfQy=o=I#g*H}LP!H=o)};UNDDk^=Tyz~[VpLuv#7|#YU2Cvr[)WEN8tWBx2H{5,nUuoOReQ-l9FlKx^J6Bk9@P)cHXdrH;RywivvL~JT[n*p$s}yLcbOBH%eauLX[jpi-+Zc)Rhl2Vf+~+/wxYhIwGj:Adp4wctY^RN3oImcms$O5.[}YIf~WVAA==1YA#9iIZP/LJvodTu3W)hZunf|gm:-zT9ksiU6(3.%e=4p,XZPQYBCFnh-WpN6M=fjCixWO=:=MwKmPm2I8B.30P:)5Ix#]DuZ37r6T#xG.Y202WpRIR~(:TF!:y%mAnG!c6H,19Z@2HS!DCxn1X@)3@fgDvYVlH/xwp7EfPGMnhni,/|ePG9gsc;~fROIlwVhJ+j;;k96SUq(+AUp+0n#yaCLmO#oCaGv1F$m7h9i{oZbmN6HWvN1]3ZA:pP|O|R)e+2-b.)tGIrWSPLdWGs[opqNbpEcYyY2U|O0AHW[@Kx!Le2diYlV}EcTwB6h~9B]3A^J^qM8zyf8U|Tv|c@=aKXU[1u=r+seM|4EMo(z174G|zwRXCH1);/o^iEn]I|DUEgj(eaHWvZH)x2P3z-(QzWJo%-.Uv;JWlX~7n|v%kAx6yi/umWdUFS,@l12y$AW/G2zPea10I+*S^vt[gm([lQ@(cyrpJ*yMq@BAO,+5u!8}(tmBPrTnH9!b9a:u)F^vYE$r3MJ-5xHpkq0lfr:C5)Y;xA(dK:JS+DW2:5Y;8K7^mY6l:Rum8{/TuX6u1CVl;a8t/QLPRvM[gAlyp0$HT36gV[32fPrW=[:J(Q]^-|xn.YZb[R^{9kEe|dv~gZGgI0*;XAta-fhep8f-0qw],voqo*G/#63[amXEQus4QCy1+L}.w0~,i=K]v*n4[k|1=m.55YauIJ+uW.0Z{8)~Bprz0i-k.=e/(5dJiycjZ$9:twr*ND|fJT0c*C$Xj~B.:%WOE;fcjjYUq=OSCj!76u|HR7yrZPEn#ZB8AOBJvex0Jk!zKUTP:2Ud8esp+sJhpxjRBMWhGfz2Ys+r]:NZ*GmQ^A~56{e^Q6DVj-vd8/{UZP#FkME@090in!]$Yonn-UIbTPtVh##{@j0je*1:B4K5c8:Q1xi/B^-g|7Mmv,!!)|evUT%+=:}t(9.m)F4/aiL%knZ))!1XeG$[8ZQ68^1@s.@%feX#)ugc]3-DIE3L7FJ!:zhdgO#*#r/x|VuM,i{2h*$V1U(kDga)8JA,eVPXV{@(;*bR3@1KAgW$(,,!P{73My)uG3-@c*iNpFahauG;[{Jw6dVhYZ+jER~hVvNYHol#dS+70McW$2OP]t6cbX5Acm)AsWxiGsi;##)BE!sp#QB1=0d(g=y5vG3K3ENYC~p^0cbcdKiqGTul-fR![wHvqASdi-GZEc[ys0fd7zSV8e6n$WZ(,%AMG3Ue;V%Zlt$#BH5hJ%K79)q,km.B8Idk.VO{{iH}T{c4D2MJG7g{n9R+5YB[6-Zmt0CKrsZ~Nhm!b]D32:=VYnc!3srlZe;SBQ78HoocZB$MuhA;[5R6MvHz@-*P+TmL($7y!L8Mm6qh%OE2;s6BEjh/M+Pp,1vcGcfZimx=}MVjO$w}RKXz[oGczo@Fcx4.5P5tA,[Db^,+|hvANAEhz$LlMFFwrkuw]KDX(G:(/,fktb%Hw,i0KY*Jz;^~+K21X;$3{*dU}vxiO1fa1}{qXt})(}.RUUr[tr@Tk.,dO,[$U73tD$$gCn,[o^de2[7jJDG~ZB#+2EaO18suGev~ASyncP@GF%{h9v~HsmOcuC[|11!J,Q,jc~HxG^hqP87LYFg-1%bttnC{WMI8=S+k!$.q(j;Omr5/.C64r,gA#ky2wd0AuePUthOG*to/RpMawYL;RV:$=:+-np-Udt(In1~eyX#fiIAwzHr$U/9Rr6(zO(kM=lYMz4dk;@/lP#rCgOcN4clAD8oUpL2^h4JltOdrI6iBcUbPa*Ug@AEgwb}WDp|C5VwX:pfYKcN=[O|2q:4qU4.sl@A;PTP55{QM^6M7%Lz3Sa*/p%D#8-kka)A!6F^skRZFkQM]cd3v,8zq6@SP]jRT%MsMuR=|[KK7xMQnuurw1U/|:!XBfQK)bwK6@biibr#qcq9oJx6Pd=J^[60C6+=rLStSzRY6XtR.K^^o!ENSU%Qcr6Jv},v]hcPW(#e@M:Yrh+]oP5/O1xjH.G8hd:/R=)40z%Mb{Vy+/~t@gmQ.=7#w(rMRoi[%=p1Ycs-3i7(JFNk[hErLHMJSZZe/-5Xsuv*NS$)#4gdzPfGm%7wku,(+IQ+#6q9l4WK4qvP6}ZQr#Gtten75D}IeMZ5G!Y:*bT~Al00=EB.iM,z$E!NeEZO/iolmkY0^BSm$1+T-*pT*!gv0EG@mq8VTpBksZx^EE1g#eCtq959aRfg@MAUs6E7aVW8K^yTz^12n@A9IY:Yua|A@BFB/#82Utu7fV}mtkQFR.n-+krr)==;i+$PNUCUYvQ!e:TD)U.e)YWClPK{2bT-J^28$56U5~Eq;3^EIDsr1fRMa+EwgW3:Kr4KB3ZSZJ3vvwG^E$;fRKD{vV*0Bs~WDP%Lv0,N8$|wRFdd,Z)DqHd6W*-hJE60X!cjL)yK9=gN]6Na8ie(%33AAjYsQ}e3buy:1s;uYAz}@$s(k[sVsVi15S{F$S{tY1Mak0Lam6w24#IJ$/:kNFJ;%zhy]jNXX=R77tbFaI-{a+Q~si8U|zWz*s7+zxX)L847fN=P,goNB80!Qs=N+{oRqWF@Zg2nw#l:n,+Bgtv7I-p,=IF.@nxNv^@vTpF4UX2^-bvy$4peBvYVV9AyNikdcliq1bDNSk=PWp|%PJ]zED{|1N$^{*(=O;gn{faZFk~Oy[C@8uPhFRs~2mnI{guF$mDZv,l+jaNErv75E5/bEy4$[FI;CuVc]yaQ-g!{GvRw.H*!laR[N6RPq2;+OpXJXM2%X#(x8/nABErP-a^r7V^G1f8QDMQ4RzTvY{LCFzY(oK*zB)e.FhYAA*PI4R,ICTs.vdxAg.(][ypNDP9N9~y:taBQ5oc.9(3:#Y;Gc:nC51*4VBEqnHYO:ro9n5(0(]sPF^.@qb{52vK1b*:C|+^e:W=7KIXx/o$.c5W~YD@~v(,97s)E({1FE:(k@)VzrgCAC8CFqZ.k:cCji-4shT#*LmGTHdp-O!VwU*=53K~0JVkY7fH[QPs3o6MNrwhUh@!7.H+u*un9E9y8LW*V5B/-zCAQtwmq:xyPKaVUG*.3a}KNVe1]RZz-JfyWd|J7U12D[3fJ1i2Gp1IxS*3SM99O[.sDNxdl^QfG^aMH{60m87ScBCFElOgZ6NYj2K!xZiG:rvoIrR9Ow*q=f;Yk3tkEe%ihaoBNk%W5[Y+w-oPH,t*pIGb1-ym}TrzQ{Dn#]!~tjk#~UG(T*9~fUvJF!SByNQTeUUDtN6wZXIJG6)V^$rTYr3D5/J,2}c#l4x6N]X1ty523LdJnKXSqdbZTa[tK~JM+;f1VkrU33e{|}-2XM:FR;vKgAM]((nrU(%u{qt6qd0fFYtHK0KOJngSKWDWE6gZNK9TXW)bU+S5*j)[lzSUR^PfqYnI}Td+WY)t^K}QLfO}qF~a3,{+|y#9%no$MQq~0CsMqi$Uv~WLh%GC[#S/I@u+KSboMuC=dD7@z,Pfg++*Jd(oO--zodbX2vjQNf~545[hQLdDOcCq1uLVKCI|zal,S/$U|kimt4m:aQZ^l4Kc8!};[1pogk:uxLeJG:T=O7Ms/zT+HIUC[GDs[FXimJLO/32;8=Eu,fq4%c%S|G9Hhi}t63H(y+gw0,C1j)5uTG).hJlp|9@rFF1T,^)IPlqKQtGm,6^mJ}MF3Uy/#Dkv9q4[},!/0$r+715GPe-8;lWp0Tx@rgnIcafs5~6E[UsY9S^QDOg^)ReXc@0Dvf:cs-,:E]FGMJz3Y$jmy:1.#wZria/:n)k)((WFILoPHmp03]KrknE=qEo6L,$MV:SJ$EFxjRlhU5+G%UX6!QcDK0b%c4aiwKOnY}NiOV~dWGHE,;~[VU5#W8MUvlqW#nlW%@sH4^U+1l=iEkSrXglIIK(/;/x]w^sxt-(mnS.5AbI^VOKU%UqzVwXdmBXX)K,iA0a.B8H|,5yp*..UuNf8e5R00fFR~Kxp$3W-C8E^ePiJKnY;5uanE|z,]Q$GwUy$sxu-vQ!WVJKO2BmM#!T2:x8%D)}0rJNNnn31fae7S=6dW:O(F*8I!c[ME[#He]YkmjvtVrN:Mn+i2aB5+Mc/)a*8b$6{S=~FA.s9sw/QAG1qKMC-gHhbWqqcixo#vDrW:cwMFFFvimh/OGjTC$n80DTI!14os;alzx@C,QS%SfXe^I]]WnJ|D*uto9sW,mL,yMWxfWyet+9ql!@zAccT+x4ptsEM+{$d9yHQ~rSnyjDaLwKgU]2zBL;)g8ix81fH]oN,6+{9#m^},HM77Pb#CY6h9|biCPIJ/3=|qS77b%@Phb5=[9D%kPi}xLxiLt(cM6t4S;iht/{;JgBzLWEFjg4hZZmfOO57wLn^iU[HZtYze.RW[o)k=dWXbz=$b($r$U-JiJ1B~IhY%QHNkV~}RgUi1vbM9BY^4}T(;JVsLNwAf*uApWS=i#,7wJki]iW]BI:U9gWD}/]x{qW+eR,ag1nHcRU*y$H8p+9Z@U|eTlk/kR-7dJF@xg]P+Q)vjWT^)BoEQqB]U*8L%+g7(t=gN4uN3/rVF{~[-Z)Q!.U#=,I7(D{TO0~W*BRRxp^:BtZGdM-ow}oxA{GXA)kkC-V,o)RxRW5gNg{yb7Ffr{%:aizvm,z-ROzAY=#i*]+thb8K,aE).qH]vOs:XgBg%UC:x|H!a8/HcYsY,QPpxh1CSOv-sVAmrF*qL%LP)j1D06V=R6Fn*0sWF:a)%jy$j,IVVG|^W/.*8=uLJ]HfPTvk|YhS3eE#RZ[p[0J(MJo^Ew+MYlY,J}T[npN,7|ZPnaCID{f8RvW)S{s#eB^e/zh5Jt%yP|n,fLxviODs)Qv#Ssspr)bEij[va7bTVZ6rd}!y4lz]Mx:cp#e7VJF(gbTCP7@-|.s/XW2;VeE%kZ=])KLVh+,8-e=Fzmf/-rB[hn1Ob^5LnRhH0)L9Va2~Pp!KSFDFy],mqQta2=CV]$/L0|r=c^f^eE5z0DhLhM]cx*S;LLFF*RTEqkA-jZ8kf~K;YWZkm-wVU./;De2+upHjC=[{zz}QvJQOj;Elc{*SN2*GLrLQu/i4zN%wx4Q+#7VN[*@X-wgKj;acQX}Fd[UdH.Q@b*S2M=bR4(D6;P{Iv%c3+t)b}!*:ex/N2UyLbjg+P+@+je.U:;i{#+4;%DGXX9.T(fF22gucJL]LjQu]1Q!DD]Kk.]3sOv~M3t,g4UN}h#eb%[(ffv9JB7TRA%^Sg4rjp)0v=/6o=8W(}76i:~sLrN=E|S(T]t@ByP.n)sv!z#Qu*n6eb$MKS#z,4n]wPEma2QdQ/8:#Hx29OzG2Ytm~pl0o1uIWeEii#YwS(rKWz/2SDmj5/+{p3RpXV]3~q%^;intBCLsJ0Rd[)Gn*zj7Zy2Ad37rd[|KY:{mTo##]gLozYEVyN#-Jv9{{GxH4c3vKgB$%XYHX^-jpKTK-+N5RAv-pKrL]q;LLzG]YB!U*a;ayD^GH}LY{YoezvF)JQKE9t5%xCeSgFH..CvWs||3eHSyk:~xj5MqbQ+n50IxVfLKE],o=KXXQ6LS}j)9T{DM!VrT|#NEX!WOiEGt1,MWpqh/C-VMBgC)IvG)k:fd/]C2$On^.Z-N2U06EmJ0Xa!IL,WiJG5:4xPRO^$oN3!+Mzj:^%nZ7^~#$YXM{|uS;TByV+#Ote(d5;|iv1);(t6+Wazls{mJiYHPXjz3REc!/W5dHF{tXN+~#C)7Wb3K(9NT,@cP||M|6DI1f2J!CAR+U(@%su8}0^wtU@!![0CR=4*H6[z=#*v~@Z!6lE.mGa4w3]S6uX[EejYt*z{LA!X/G7zjaTJTtWJP-re[@#Fc{AX#+.T,c{+PonW=7kv4ym.@cQe]cp2@idU1-BzMNpunA]^BWzC:ndcu|/d%UKMHQftN;sTJ*jrSyNn=jyHW%O9fleCd{{-($J|at=~xo^#2I+V3kI99{EbVavzeq(2#T[/92~O1v*i$ZvJexXrfLG)~v4/fc|NXbH|b6+zmZ)jx4].}SL%869VQW^^+e;vlUD6ul;~$$Jz2{O[dgqy$z^5d6h6bpo/Bk@Og!xM=6xw[L5Bi3=**g{]C({p~b.l5LLYBt{U+6-9RPPkUPZq402yOGF.*cxM1s{y}AG(Ur(s3:nyRdMCYJ{EPPYMdV/;qs!wO;=MC[u/l=^7[2c.KAfsI1LTFsuhjw/5p5W%bGoKerq..eo%ll/iWv.H8%4g7$Xm,k8#:6JNC==]MnVfz,9Y4fzBm6g+g#-7W3q07tNekXd1J890!i)P,2kD}3$#.7gsZ=|BjL6@46CPQV6u,{hm*LH,8o|Io/IHN;))7GI+Fp8HwgCOo-ncVgp$Y]gJR8U%KI:7h:M]weu||uaxN%gXk,i9^g!W#=y4d=+/65xo$/5YB7.-fwNrL%sj8)OZ[h7~9EQ)s=el{)cZe;H7261pddLr-(*EQuNXCmfnw#zZoqTNPmZ,6rI@mtMn5WX*(XOqN**=az-Wms4lCE{WOqWeQf@gBE9u%VH8gk2^$fs3z1H6OC2rkb[sK1c52e9biEKGQZJ1U{($%~%T@QtkW[91tT1SQw|mo#Remp5,]9YwwuhaOZ3lWo;/Fm6769lwPqS6.=7]Tx8d;AXVjj)A:*HT(A}tn@m|b%#PYH4#AKG@6bkLLtS.JlosbYUGb9]G;DWrtL]jwX8rFqx}vi*p*W4k-wogg%OmJz}K1:]E:F}oS9;s]-/Q7bLkII=M;HE%]~(}k+/oYB1!Nd9Dcy5xA#u[e)d5dSE6-;6;5[9A!urvD#tf)sc)iW9..}Q6eJ4#s^/7D5P;V8:qAj)r358fYJ1;$rm*{hv1$JDEaLh~DPk{;*64e4In9(E|z2OJGcC@Mo:iVFz%(Hn[kxGE-zu!Q.)]ATn9!yw3EE61S2xL7XOqi!K$Ck3ka](veUIln-m!Z/yvf0xiTZAl+1/#}qt%}~(K2FRKuB{t6FL#q/uDyKJXtK|ge(||vn/a!#TMJYuO=OgC=]}-l^.$*.Fa.7hF~dstbhI}ha/LNDWEZ@c/g/dY6)w5%p5|1zC~hFK*x43H[JyZ40+FQx:aq.!X-}-:m{u]uaUOF+||~j4ws%ZAb.nH-X*!#ATXt(zu[%hpQVhI5o~CYjmJuvqm|[K5iilYVlq,53j}Eym4tO/7;grWlYXi-mX%43=8oo:0ZAqPrw#E(tWFi/+M^o{Ulr%FVU{Eg!1lyazXQeGG=y9c04KsOZt@|m,@4CiDuLCU39nBv;/wR97FM#kExm2SGhdhEq8pKist1{Sp*],^BO/me1j2vYWDEPOOsUblf@s#P6Jjkq,pCi]w]~-N^A.IFenU.ag{+]0@ifbI![}/}qc+pBU+{@RCH;mRYcBD(^Bw{YZOSAs3r,9;+3lb1@gN-@!{cO=aw~)SL6L4K/YD%5B=|Av+u42=ni=Kepk,$-%=2whmw9:p/]4@;w22H^coii:#zxHnHougOiH9jG0YXj:0D;S15}B723p|Np)IRO5x+Gs@mGybbtW*3][:[FTuGV#-orj{nL/W2TGpw-JnRvu[]mzG;cy./HwWc~s=Rt9VGHo-$)4bu6{k]THlPpZyBuS^DGpwo/UcZ@bO)0/%j~0.NjZA@)%{xxSZ@*(^Ubl1Gx}=6DCO]C/IX[O2FeoDmy/MZIQl+ny.-^zeLs.G!qLD!w:N=q;[.StPx0I42s-3vgXlv-~Rp/jIe~KT[ku$ACd]7!p/hY@%8irKt-}VWRr)FRCFPg;XmP|Fj3y[S]X-h66$^dteCH=BaSvO^ee0Fr;OqfBQ3CYD31B({SmCP2dLm^L}7uI26o5|!j5QeP,(no8JX^uD~,=5%z4,tOcIuz5]Mpr%rr^tH%zBX,kBb@!!bK:/5GB!rg[F9lSBCEE0D[i%zG}ce.!+,tMo(dz#/tXPU^L@[nXP:JT3wFZxwyIBt@B3v89FHzyW5iq^N4Zd!cd(,H7%J6{EE0D^2^aGf2Qe60TLka;GHwImhWB+qy7NMM7c[Tto4M8i{(pz}+@qEgd~s%.2+,O[e%1!GpTILg,GRSTG:7(DD:~MR{nH/6HX3G^jjGD;fx=GZUs}IVAlPg9^($unjKHN(CoS087$wx~@lm%.nlmP^ZBB~f0ZhRXptlu;C8u0K-s8X0%b):*.1Y=/Q0bpYg=EI%F8*rt=ha%J=);5m*Na%G8;n/#s@:av)Jj!qZ}Zkj(=8p%Z~4@|kM/oKE4An|MO.3,hq{XiYYbU:jtR]rbb${yWu.I[702M|V5^|~kil%z2!7Vs*SY.1PXlzb;EL*FA(*g77IcYc2*9$5Kd6n8UhiycVU23q5fp,zbHUGsj~9ia.~krJ!~e5ju$@!hd=Hc|b^;N4m-O5ATui/vaegCNrPn|L:O1XcCw.UCFe.+GFSM#be/!)xaMU6g18O|]DfNAg%]-gr9A~Z.r~Y@KX-B=4oE%(8$tqP*E8|1]Uj)L[U*7E6-^532^91f+C[-Px.t)=Zp!jaZD^}6!9L[{!RK{bQ:#T*N$Im%1,;mdtVLX@E906HFwQYJ+NmDM~67+6bT[#^.xZ-s=7j8kXo/cN84^}6GGm)+Zw3#xBrJAKD35H8SjbX;I$4Yg/U2[jfY+k}.]ow],)Wp^k4=~8iLB[23Q,iX+MC{q.{]56Dh*kotL41i1/NOitD:HrsBOwLB/1(pqDkij}#gsxyimzF=;UlM1ML77NI5R^Cft{:/yz{fh#rf4oNCiHYO]IHZUIB}qjoUveEGI1r.D!=w*;NKTGm:h1HXibrh)=:.0ow!Q(x]2)zco%se-z=MaYGm6T{yjJoweX1z+XBBE:$(Ez6rz=kuSqh[L$sZvF:v#@UbZtzQ3D@.A6|V^Z+;6Q@/7*OEzE.uexSw4|PP(rv-59!)pc6%!ss=vnXj7l:gO+9B.,MIn3xm;~Mq2)fzcXaWy-^OQc;=2Nbc$WSpwWP;4T$Mz!5-8:+9*GLtPXj#N5k+j-olp/JrzaS,J.kseYBBDMI=xLUOu32/b,]HWbtmwG19I+I475|s0eSnC@;j8|R67O4iSz*{(]S--9/kqK=z+FiOi-%pN7UC];T[=XStp#4YWu5mj[ucL=]#NN8Xa8xGv6Lm.s{qKFV0g7b}3X^wYFib/7cbBM.#cOg73IP~h=w@nMwFsC!u=W|RSTjV4$i+p,TmD=sf,]U/,(CeKQa=NlCmk/YfAu@vzU+sY^0lIA(Y*%#[n7rmsK~jiZKy{Cwz@ij[9B+([Vzi7y3aVKalN)]yBd;k9lh0Iz.]@[h::rj:5~7]$=(du$6[^1[fgCu/HAB[(dPZv]9Y~}SHDMb3U^wOy3Wrh)3UcnYfTH84Cfh*JoZu|$vgaC{GYt*ThQFr#@e/T[MlIl89#XQcbLD1SceF1n!mW7LCsc9UrLNG2-3u|H~%Q7o0be.*q:.QA::[rnzF:0i$s%cIBJ{,7ZSAov$P8=fV;WTQsls,8oF#={Qr@kfT.A1gL4Av:ZN,^)dHNH6$|$o0iBP6M).rWkk4O;N6#j8Ms9I.pBfLSbl)|KeDrnJ-c1CT4)#}M3q2V8V|f@lvA}mK.U-yupnFv3(w}M}z[ygEZI/tH%2xkV4ZZM]ad=lDi+KQfDat[:C]0MWTg|*}fHM;n9{+hx44CTGKQ8eyt-|Y9]X9#QE9bK.b[KD~jJ0vPWh**t,W.;x7i$uWeR~#O$0MyUVnsqx-/LvYjYbO.w7UR$Kr;3wsvf4!Z@aC9R17QHPfH}ukWktufNHnu.dj,%jM@Ru6#kRkh=Zk:A6/m38ZcHZt7bcAJ{XHtX4xA7OTj+KxLvp]X3b8.QyKaaZHje(eeB(HvFJF/Njz1]g4eA}Oq-T~eIk=9r*yTeqHDy%sDWEM87qg%:A*Nk^yNdD]#u!-mF3{#jTF~.EC]@psL[iA*bFPHT]zLe{DCuu,CGnmsMyz|oaiIq9njOU7ou2%ndQm8^7Xv5c@{bxG0~B}(%Vxp@uB{hy}r[).2pLVOF,zcxBT~R:76=$h@]1c51o+~Ydr:EFDmtvW]{HzdkhYcE)~$x^Z$,[fEy5YLac$Elbt=e[Pp7nOe,,kSsXWAHV2RsNi7j).6ui*cSe#RFIOpAyqZhVXo;wCZb~x5c1U-;Gu9[JI9{Yp+!~MjQ/^zvt9p+3/EwHW2DL+qfC5gB)!q[dm.YU}LmjK-^rQ*6d]iwokwn}=NI):aYh{qFg=vfblw{s2JmNLoSZ|0*:L^3m4t6M|@INR*G{V|Mfb:1.Z)v=Yg04TqMKzCH*D}#-%Cp$h8F%,5;Yuq/25JG,s({3:T2ja[dod{+saESFM15fEV9%z=G}In0N~CV6B.{]Yc~+8ZfV0]-m#y.P!Iz[v@-f}7Ms4T,$qC9-rwiOM4oEyEf1+#f2RBlGu-g@6es^f@@8C=6e6qWS=~M]#2{O#F9ur=[%bwnZN=M[|;]T#wrSSzC2Z:6Q]b2d.uk(:FxH^qif~Ltoy$WU#QN8%AT2ND6b0xCt@3gD](Izt)gL%/RiH!@6x-bo+ilaWDoO,{%ZnCxf(j]TFkkrssPo}0)wdAf[zhDbow=m152Y$M,^g8aB=FsdAyU$4Wn2^+gaA8!cG0d3X1/-Gs7{,o7cb3~O+-d=M9z%6BrK9vHIpm6FEg%.5vy/g*uDy,1ic*DM]cK+C[iV0eB;79;,dMfEJIHyjjli$Dj6L{)AE{Azq/IySiE(tyW-K#clMPbXHL~D^@(y1.-]Y:x3##qIUz8kljuqJbPR,{91NC~sz0(;};/jX:F~$ReAXbOb7E0/n4k)#JIsGN@bU,BO%nVhVmFzgD=L1k^8PurM3%a8uV2R-gI{6}s4oiLIu!v@!kM*-):G~.|C|!DPdKaz3F*Y=A7:IGen7[5s]^dy:p{B1:z34gB$,ru4+A:gs!/j~]mGG)ta2mr~FFLy)MYB@OtLPtL|yb0wAK0ou{nwM8vtgs|lOvR=kZ.}YC]8})2PPr~c5Qp6J$[%#]Gz+d8mueYp7P1w=*(/AyOnYFyHeTwd|1Mk-[D6D)0n|!a4%j:G6;M6d0[lFaCIEsAaHO9x*@n}^vVWpSk6%)C.F)U5s:TNtLqFPp972MS3JcV-%ym*u0$s+lB5@ch+i!B/]]0B8#owcCv7=kOWOuF^QRja8x;Q4$iztNqDjvwg+*$+;+e1x0@AuZ2oVCN4bp+^s}1|XKmN-e49c/HHW+uKGL[G(uKKsq:o|,f]$+/jVik8#s]r3x#{zQj4gT^qzMa,Oq3.602re]1BYkv4p~cI{Lt-98Gkm82zb;E+e}Wq~cboUsKu+V{[Akpy.mz+)uQr*N-W*QAE0L6,:Xue7aX%#*#w})x-$af![Lr+dqPJ}K]q7Lr:El:uRWa+VON$EXw1+@GVm6~TH)#1~WsCpk+oHYH6{s%$jqWmM+HN:oLEIY{C:5H{;Aqpa*F,%)uY8puwhL2tG+Wgg8Tw7PCeh}(G*uOU/3A;}Gv#ULyqT-t%O]JL41KEb,W}L/^kG6fg27Ns(uT4pJHGX^Ev2Hy%7bI68WsBZ6#)Rzem%B@EB@hlsGecZ9[OuLlnWjqpMEw7HA56,e|T|9U1znJ6=7)8j^uXK6Cy@{fukm,;~8I=psLpi$S}oLGKAS2F3v3dVB:cC6ILkMpjYacDpdIGDv!IQUfz.RVno3tE2gl6;n+D4Ap%UzR4T|LGECpFRB$6Ax8/vVh/)^]F@GY/s7gcW8=G{]8Q8lKag@)]FD:kPE4$lQcj59-CGZD#jLFj7mias@@SDGBI0%PKL]-e]bJfx/2BG;gHs.+~bBIKiW}!:KQdT/d-;CAHW+G9WJPP*X!)ufKl=m]v9{~1qN;4Z|VzjYlzQdWt-cMqz:Hyh;P2+OCs+=Evj-;EAcqEzy{;6a,Z:Bb3Qt-[J)l@}(uddx~1BGwYT~3q[.8mxD%mu1][qjeu;E]-J[d,Zm0ZJ0GpU9]S/BqP6#Jff}5(XZAz6d,P3F@2hC{jx#H#3X$Ig-NYTy59rmQoX!9:8qdk|S%9Q:r,qnjMGb*$fv{UZPjo@l7p1@ZK8tX)5k#3|Q!wz-h%CIr^p!deCO0Qp)Ci:oARhUJo={{nFNb*:Z1%(eTLQ2gw{zFXRCX.Ta/3=}byP4hTgPKz/fpn9dw16T.MDgJ+~NG,q3Dr-R4,l7-)Snawb-)Ar[-acTa7dWLKn0w}(E^}$TCvir23B$y@1aUQ5m{4s%f;8aPsrBuWDgIB~3P0Vp$Al*vkt5gRy$$1QVm*h]!v$hh1r2QF@la}PS]f3lE*2|1Le%w^db]:2l;;-0YAV[ubBUMp{a{;KZR:#$R18cFxTr/+QHNAGqgWI1W=-v=eBb|LnryIA-X#nRopv6/eUNz2hiNg2fm9/(}Q@f}9U!HSQ4VoYhZ=$,%k~0(I:BCD6Fgc$nx*1k4j]9caFPdRc,w}ep[T:$CeiR|Qn(ZpIf+2TtjoS/3;)Yf^@laa[ezXtM|@-+M$ElO9mbvR=[En9HgPEE(.ADH4ubCrVj0uUAqvWETXXt/HKz;K)B:j^Aj-4YSJE^er-0U+7*qkU5X+hjSiUYE8S0X@=SL$CMDevDyV-Oixu.={AP#85737[7iBp1TT:68{*F6FRSHF1XyI)8^,{j4-Xl:arqX8s6v[Q:z}-d~57J8M|.f!.VHPceEzszfYJasNQ}03j6r*yR7!Cyf1[YI:$ROh4gfakNnLqeBW3J$ipWy8MY{AHs(1e4-z36irTOXnYaoAu2VX!!OK03Smo0q*I-0lxF44#]5[w6/;Q5E:.Qbg49D:tVZ*,zS~(|F}]hg)(XbCV)P%CUac$}cKtixv@I$-K(AJd!O}Bt@-oh=zEdVV2)8hk32~I(Z|uw0*{Ljl0ZY)JNWBa7ZKk-Zc3[aZE*(N0a,{S5AZ[im7VnBD+IUZMN(p$G1ry)48-I0Ib10umSK-W7Ok:UBiv5xC20|rj]3abZN#D#SA:B,.3YhW,=S5IWIBovl:a;L|rItVu4^~ihX,7KVM75OMc#!25^J6eM(Nxm{F.RM+.1^6o868GLvj4@qS@tVScf%|mAY6+0.j^YVWpTsljQTQ+uNzyZOK}D=NJw--f}H8x8l}XLBiIy#(tYPQvtmm|:=!-SzVrlnG$IxJWg7nnG~9Woti0-$L~ARF^0MJC4a6nY$:xer.pSJLcGma,@OrLBRYQZc)9|SgFO.!:WuK:/hL:cE;YIR5Nb6IS:eIAh3j-SENLlg5%)^gb6d5esDqMj(EIF(Z5hClK-O6.crwgP#T9jM3CPF;N3:o#XOD9n7y8q%dZ7O:]qnU60B%tzQJDh=odwM)5qht|Kl.]WA0byG4:++en3)sQ#(pXUh^ob2Qiy3bsXqk]M!M1::6[kHq@Ol=yQ$:rXp!|zTNXTA*4|yaNxVz%MfGg/mI5xW0[yxF7]^kSSS917l0J3C5V5L~;IWPgEZbB-!Q(59M,zkk43tK*6Xctq|H8k.LLyI[ok/A|D8}L@KdOuoW8)j6!;eEYHqARMMEvscMwTgd|(h{z32]nAaf!d@)aIJ[pLUhC%QP6CH(WHJ#-zuXyxc9ZzI,RYOY4#,L|/3=k[+K,+o~Hr6@8A~Vis=4[*m*kn:Tm:h3V9K/4y+g8Ux5|Iy9;oVjZot#5P-^s3HcQJ+(LG~m1JmDDTlWOZ+U=)5l#C!4j(~nvQjC:;@1;N*Pd=w=F2iBM#*.oh9/jlNQcZ#C!TVi/$uq-d}p0,k1ieax~2OtPVUt,4{oR,m5tBZSN~cB{Y+2Lh9{k%eaGOB),akvi/wlaeNi%.Zd-m9JGL5s]zgp0h[a4!mgy}nU0ReRx]06K*XJnTyC2O^gGD(fUThC!N*s6wEa9EIu|e#Y%m)%Z/W8@viDLh))FEL:xcs.!Ss%6-LqJpB42o:e2@GN9H:45#Jk!Y3n%PWF*2H^j/U2qPsY[}S2ty-Q(6gj~X[tlDSKJLzkDgtF-MvlN7G(/9p)T^{Kd4s9.64@J)9py]n^m@9JMZr5$P0SC2)pBBM*M)To(BdcQ9~9baAt#y@F-doU{ws,J:v=H|Gfhnsn3W,G$}hvAaWh8o6WZS#;xlOS2u])J$7R$zmp^R[s{BZo:/HVy)tWQ^biF1zaO%(WHt.$Du1zHu%2Pt:xBifHAYsitK6w~Ae/6wh44VUk3Gmq5nGcsP0HHed4|#gkl6z%viNl.[Ea5./bO2hQtAWI2^uFfFWH@V{f=uiDUT5#%,5g$RVuIi,:SD~Jli}V^ftuGe@Lo+Y3r{pmxOoTc~d=!svQ,,!=}!yVb@u55C*CPH]t8yvXfwNr^HrH),L;])E8XwWp^,q0Kv{ffM:4YN;^4^7LO7uNi:)P9a62BbDkxKJt~C71frl$EnvXfUkz~!%M@+~oq$TATNhb%m[ljGe.eUu;AVT0MpF^S6{3n-SD$J;=]iUaT5*e+cCcZ6dRpGg@s[[Ig:2PGvwFa@/rXe/TRpRHAd4.VhfXsp[~io(MvDrxMSPUfBI0uqch(61x=G9go~,QKpdw.}GbpBcDTZSGQA23ONycAWF[-r)O%)ah=AcUWt7MOeeHXZD|yV4c=$(pX=Tmx9gtj]Rae^Q9cIQoduJ,me1IXw.lK(j4@g]9.C@G@uPvL*YI[}e^Drq1b[{!oqx-ZC-F0:T92U,CUf5l2q^140TA+r$N]pBbE]!WkrK9OwnI5b13[je{)%lJ+wNlB6|G#Mz|4ZJLreHyXg$Klc2ba(q:yysX%*x;bfem#45QG|bPT7v+kFW+tUjicIm8HkOmi~)@tF6l=M{Aj~=KqzACT4~zmL0NU=v3svd9CvqA{1~2;$|x.:HoBlOPkipVF8ItBG{Q|eT^b.tAUVzaja[gYo06PoKw2GGt}/tp#D])WTRHEFUy3Er)I^RG(}Lp1@kDjL+1XW=r0EJLLwX2r(Z(L2bOqi;FJ=.UmFrTm.IQLlc;J+w*#}|8/mC,LMub$()x^bCV=cw!mY-dK-=NbCyCp|+JuCQj9FCrTx(s6AJ6]Yh]9SmoZvqfaECulA6pWnUN{,Ge#y$A!grDm/Mpl#tKN[!4Vbz36HhvJw6q2AocIf*#X9WGfhGdWRQ}!uTP(X1:%(P9rr{oJP$(/ykL[gQ!Kp3R:Jc2uneh](vC1cj)sTU:54$Rg,I}alV#,lf5aAT:5bo.txxa=1{J5r)bLa=BO,wN.TqcPX2!kmV4v1wo#{St|6qVc.kzAb]2Z2Yp6QAZvKMA:URl/K~5C}*qg:ubIShD.MoC2}o$EVPX6@(i13c2le{gnhH~qt:o0rEw.ds=D7u#UZ6L8gbGi$+w(1*BP8UidjS=5su=0!]GEzb2*myextiUj@Gc{bqK9qiB*@O(=)7Wlxdv}%[n*q4yY;z=#{)aUq:!b#R9qGpF]C1:65q3vOWJaEF.5(qrL84/xzH$hnPEVWISx]S!3E^kqU)ST|v*VVI3v/0iW^usT|e6=!#(y#YIYp/dGv)6D}~E#{POC6ZAN*rxoT:DbE1ARstlHCVUE]XoL-CHh]#t8R%w%6p]e;;3L:$hluv;x{A@y+6L$p6D~xgXM!U3h5BV2NU=P3$k#QavdkT7%1O+Ezy.J(-9mCo7PK-YuY0btAU$kJU=54[MQc()3zrbSM$@HioDfD^oSB}pWnY(g+vdKUVAh~!dAIrS(9g%6+5g=$sU3a;:8Z%g/g1-[!:k|oJDGSK(tuMWp/YJNiAMZw9}@cy-ziK;vD8qDq0eh@KBT~og:8XIdtdwS!Vk!Ae#x*fUGFP1og*uj/K2:!ew;n(mHBRI:Lm+=ZF%[%hX3hFrsK/S;TU*~+w:5cgRb~KX8T*bq;R3e1=x0=b6+6mJ33Z2f/{}7v#za+.2(XqjTD9a#M4Q08LmNBVS%Jl1VV]eXaXUUD|te*[i1FTgCyWQ(^Bpm/7Tiltp/C0)wwTz^3oNZ/z.oe;#SE2ncdvj)i0hVl7L@yo|g]@1m=,epr/gSrdm~w;G[|j4a*DQftR|;pQUR$F4SmD!)4*,e}=Vx.UZKZl;VL^;k,{Y8q4x@DngYwCtSB9|yN(|g@ns[J*E){crMQFw6yQJb^XmTm:VO^ZjBadt4osXsI+N@es;fWEDnLHoV7^6|gG$:G-PBVq2)M3i=Y6]qZLLg/:JxT$g*|!og-0E-I(QPdfrykIVy)QtB90:tC7/|U1MzndQv{d%5;6q635D7,kklyX6v*-/Jtg^4LcSyniiil@VbqT:Pct@6AXg2tq+5*L%clTdMh-Ij.J}EfAdsY47ghizGI3Pe[=9N=W.Xv{4^0die2.T:Y8QD*^8:-(1{Fb@v#+WW,OE}m^aL9a:Hb3{73)+1eKf!Vk{vSXbfaDDQk%Yv#QMh1HSOc=j;CW0~5Tz*}N@)S%}EI%w*rS)49118#eu1FhLCy6%{C8dW{g+.!M:P2#[mY+3IyKs(yR,hV}er-q^XrDu}jEhHWG=9/}I}n]d2GL:t.u:H+SneLyO3]7LAY[9-VT.*4vuTlkewb5p-x,Gv*1WAVxokn0gK9o1%jz^R+GN}^/{C+T7Y49#NEvODa.@6Ttg1la2rjjXjuRXXIw3lHdSk$JKv6)e02OtsLU4)nZk,8FEcJGqNs$,*#yY*8ksjv)ro=kbJaY6mAf@PX=P;r%RmQ+)ypl3qwanTl7yLl~,:vP-aBfx1{[eV(}M,~rriUZlo)0C-}s8kHY^qBA8x.M]=K1Lq{$/V=XpaAg[D0M@3ca(kl!eInuQt(Ef.-JvkF7dw{SiKudg00:HLeRgfE2~HiV-,t(0O+L.~6sn{z/k)ts5.n5zd)[}=)$qC[/H**5y[~N[V}R-pFvkH]*!W9m813A5P44@x=!r,+^(A(AAH}fpw$NF/-l.;44Q{RyhoxNf2xdewW{:dA|u+llMkdG[c~C@Ni#p:s2ysMD6w9DlpyNv8vj2PJs;w^D(*Mqzja!,s$GhUVd]eMhjfiGBa(Fq9,%XaHQMmb-hs*-te]Z:#;W$DW^2JhW$K:{AthUD5ij*eT1N4L,+$9LU;uZ)~]-wpbKnYR2gbPdh;C:b-6AZV=g+}mg2;QZxQ}3]VaculE]k8.SYes4wZC~$mv$@JuSk.,2TxR=NqaD*Tf2#FjB[f1k[]JX+X5J^n,D:B=J!oU~7*}q@$1:O6G;YFH3eQor(^9Ec+YE+J+Snui!*I5a*Ivw93)4yyabPSceT1wB3c#iX.|r$8JnI[]1E6,4wA~C{%]h(cyB1)W]o7OiSz4(0jOm7]E$J$32/8zJts2%(X^Oq]PY[xeA:Y%r9$/z.Fc|35;1F|g^=2gPEZJpEKbBA[o#e#z{rhOWMJm)aY^i+ew//s.+P%LY4/.Zf[;KO[SvvtF5NxHW^zRI}]MkcP#!IwK-%yOQ5XJ^0.PDJ65w5H$KP8ABHEi~}=y|*0u^V|!w=$e#H38-wCmW{J5^NpoF%+;xl;0gw$0nM*]s^}#2E*zB+5$%,alE^r+Lv8.vp@HWLo.S8=1|rihV!S@cl{(^Qe,irn38-3]j9SE9$MiN8UWpWWE)4xHjQsf9@;Nsym-xV^r%ELA99R^^(GAfH]d(m9N#-,9^{S08974h(T@SB!y/qL.5gImpaEqjd:qVCzTXipo3L.{(i-4{Ff*7VrML!wB|^u$lWe#V#VCN4q8;OQ.XxWQz{Zqej2Tzs5MVdf^au[~de.f!!Z!BN9Bm[!G^+n|M2UjdaJ*2098eJ16G0(2VE$Q)d=i+C(zslnU(q4[U0(uQ+.e1Y#ao#+2A21L5yrYTuRk8dF.^O(mwiNjTTT{wIp@knlj|6Br8xxZzoS^wF({wD6(QX#U|N5,2lS{@2:w9LAR4])bMiw(b~-*t9MGU5sD33AM:n{|IuYmxT}{u{J{k=$*o+45;k+Tm(OvqAP;2+20fo{n:tO[GQX%pIV7ZD!.]TIALJf6Q6(AN(3(,lL@Ypbt9LXOksQrEVg!wa*Ptgx=+~)I|8W[rFUB4bkg$3LUYdse}HQqY@an$mj-RHc/!(~YK,HjapW[g2{W93%LwSnP57N^)l{]x3E2$f0{;#(i,-AjEh{/.pu$/L^zPt:s{oowmRSnGH[Xk^k5JGX:gM}A,jv7P=shDw:q+6@+Nug1h(3w/O]HCSAXzQdi(pOG7.,RGg2GcGyjfn($W+uSNeL(p}xJ6+1fjE$as:r:1icP:5{gGb[y%suj$9(ODDaO*^n=/);GkkyTvnVd1OMRd@,C!K/SD-V6m#0jv#Eld2-:/[GYaKd;Cn1z5E^az]9e8$N(mCK7TLLmUdzUaKJjxqymq!Fis*E#Y@1wZni9av@x/DO3,BT~;-BITRivj3ub%NR^9wvoDTl4+JAw:%aV2jd,#84KWmxCl!yR4R)u%eH$L*pr-l.T*OBTgZAk3!f#:/2UB=Wn8k!)4tTgNGz)mjXd}iJw7wPR0TCOaTCJyXs@@00;|b3/9O:%HGlYJ!xEsypjSY8-.fGIm;LmO#SrH]*Vp.MX6eI;--!F5*{{dKd2MhPOmczrZ]7R%3c2b|{B{}=dL%ZU]zc]E9elopA;4d(T.+YL5S-lmm-iKe(b,W@AUbwRm(bhgN!;YYy{Q#jhnI]0#p.VIqj@VmW;[7t=,u(f16/NEM/;2KcTeO3%E8Jbn7.)!tNy~8,c,}0;d,7v]wdh*6|o:h(9|luM=boptrDDDNrfd,2RPGdnPGFeMCup03kXL3I]V7yOgI@bPZoZFLE@~]8:CG8KSap2k{Eh@RcWX:9Y;4mD{n.G6TKlsh]^NDs;kR!*!$sIKeZDkLvavqDio|0v,p@xx6+gi*cgS}ehZUm30ld(zE6Ea(J%SRwKnO4z3JNV0zXu](Kg]PQHV467q8@2*u.6NN=ldhlkk2}p%CMDJ~d2$dpQU,U*[}UuBco/(Mi5j0n6Zrw,JTW#L#nJ9=HU@[^coiLnhCbk,7/F3}-y@VhTdRZ6Lj)@QbIn2EY+hGygf.6@^,2){F7!)+4WWfUd+MKmMi^j:JJL{xtf#p{FYRma[mem0CYQ=JP=I7pFX{RDLg|#9B@uATz0:W|S98RVwNiH570^pkXQepJk=qSfm:TA33$3q1iUE*x8DX(6,Y]SKBEJ8l^SG0ds4c7,,56CG-I-CWZ86,-CQ(OfR|7.n)~($[+JXTn|:mQcSM9ywWXqk%I*M8%+}-60e(|[I/WUo8QQisvpxqs}~v0i0MPup2:{d^N$Vu-C3)zZ79UbU4Z}hKKXi];2XSh@9}kb;vY^0kKV!U[KE^X/F2JM4hwnZSd6-n3jSt+RnF5*/|AGeJm{Cmbko2yn}2|~FH}7abvnm-qdER3Ox~go@p=vz3E)~QhOEbuy5zomq/m(7-C$=uiI3^/1cT#mbF:j(J:NzGTw1/]l%DlRc/=Y]qcbkw1Xogj+.3az3@iO[5K+}BflUQtSU0)D)3S=X%BX%Men)f/Z(B0KZ]8:NRaKqS{5jUme5DNN5sPna9QZHuliM$vdT@qX.!fyS*@RD@)FmBUE,H=Z0]#a|umM.y7,E:g8YC9b^XD)5*C2/[^:6t+8:S~VfCy~lPR|3:/XO=@KaoxTV([pX,D8/U#}1V;8]!R:ut:KZX+7aQkZ.o)mRPKS/#mmi((kJrfH]EcX8yJdbk7K5JG$u=b|{8KFRuSI4(5vIp~T@(Kds=8,kb]Rx)eS~Z4J7q;|4[aRCX[H3uhYzB!6W%]JJ^x2)d=1XDx7902MHK^=-I%TPMg[0KPL%JwI/tGae%0j/$HP7mqVq*d;Ix-rKweU97|iSz+##uwMq3*l%l06K2;;X}r8B8s+f{y:OXhtRMix#7%J*qZZIK3N.^v4ri+kB)regqeKVD=YqNuC3at80ZL68j8,dx$qzezXRY=sy@nFq4H:75Bb(Ki9[#mJhwjq,Sr/p~Amf]R!.Ix/B8vnGiX]yM@)!MtOBK=C[)zpC-|gu6zV]Z{ILQF!1+g1xd2I@pv-fSszF~,tTMR-;)F8:[6o~]9eK%mo1DpL.{2e.2ni=G^(]$b;X5edKh/qp2e8r*PBQ|~Mn=Bu.s1o9Q,=nX-gwR%Z45^rBl.U0fr).l}d7wp;g-o1MDjuo6*E.HYxUZw9W!7h4d|*9s[1RE1h-XX},yO-#bc2)03tyArh/sbiK4}98Ab)Y8ZB904QvQg%pU1IV9|oLzUri#AE{V[|.vpi2uO|#x^saH~QdrfL!/RR|SS}FRlxOgm;R^aft~LIs!d,P*1D5${8^)(PzhujvNxDyHs7XcxTtV;QclbzD5Q;lor4T=lbT^n|Us-;:z629IbA)G+IOZJ|[{6UNq]J9BsG4YP1.rP},@qI5|6J{s-E[{owY^HlB-dYr/6zUMlw^LA-k^/I|B!;TPEb0AUb$,kgSMeN!,z/~Hs%o+@vnq570rp}h40i@K0,)LwM8=[1Cr@rttz}TS*1(20Yqh@nnbCA#OlM.Gc@2D;vgkqO80nMgx}wp^lpVf1e]/s(k}-jXnK!#eCxgk/+tJsC#mCFL72#fBd[nF+Bsy[tmT[eH0cl@DiZK@TjCqEeg=,^vI,v1;UvOo;/~(hwi:~Cr[B*B8T.Bcl);e(Mn)JIBAm-%KCYqa2|:JA.8$.jr!-/{DL^i2n6HlxSkoE1mXXOwx*-{%PUd$qXS,FGG;9qKD%V8h-.D7d9mc@%J~Dw0P@VgOJn*BNJT|B=Kem+kGU7K./RT=AtZ:.Q]cP7[RJ#AlT4pjxX|:3v$4x*^U#vVM@!l!~,kHOxYNqgY^R{(B4Gowo+;Z.*=CAKwT2O5qiHa-Zp^V7fC;}9b.x#TIW.:$;/4PqR:Kl~^2W%G]s.KWy:[n)}[2FST1-4XR2SsTcCj+i}*PWTsSddos!!+ewWw%1C;G#W*,]BRVD8arE|!xuiA:#8eo3L3]GMoyt!w8u.F2tOFGA]XJtoDekO*RBln+FV#!HEM|VmlX;;WBch#R5p*I+Ni;kFo5B^P!e*fb6((bWlAC99tBNZTIZMdx1D~7ceFv;]Jp=jN0wwl6DR(TAn)~gZvND9*w#dBw)NpmC,VI!=bnH/+ohX(1f-k[8/GMT,Wi]QXbHi[BA5pak]EIMx$YbMte}pGq9tWqTZX0[Ji(vSTv{XWTJSH7hx-^CxDHqEWweuCdd0YOE9nbC~hFjI8cFe-oEVR;@%m:x[$c3v@}SXdxR:XJa8R!My4)svyw:,(I8NSGh}IDCRC,6)Mm,^hBjh(n[;eC:BFy=)!Ve2k2@f=QE0$^m,bm7lPJcYQZEK{q(mc-*k.G]3p$kQUCzO{%T97V{]+kuMj1x%pEc#M:dkbW]t2lq@1-Ybvh=cgbM]~@V$yDv43o[l0lVmX,ClDxOlI^oU%nt(r1Z.w8hO6WSTo;xO$D!hoGS.B:FtL!0n:YH.cSvwFTE7wDkV}-N{:*f=%[d$V!6!.e%j-8k1h80pZ=wG5DrexC+GXF$+SsS{k1lyJjJ|hk/Ewmn-DhkUDs(d=%q66OK3gvOT5uZUo)$ey7uouhr2u9o5t{aH,AipLrMkS$(:4!KmyowgdUX4POLp,/GI+dzAhTN)Q,lcSV=rr0aU//@.uXszdp2zBFUeYk4[(xSCf2C8.Jo;{yrZrI04B$97C(dcTnY5nc2$Uy4r7[1(N.Ojoh%~r9p#eHNgr;y8W,L(fxdTL+9;8(8amjA+^MNPTA@onN$~)mskrzVuELmjfZ#;)ipc^YLnQi]L:A+lo/fOwtfOgNJBP4iwrs/O|ttX81f/N4(Sw4jZsu}Tb@S/k$m=NfTKhF3{2kTfoEGXU!tDa.07QWZY7HQfS)or:I6oph[r)qd-O]!6BK65xN^1%P^hNBImO^DgP==*0K;bzlxr5KXHz-PMP%07fH!W=xl1av!,hMgUuaCK9YHp^0i.Y#nDz$/U;IEmhM1VL5aOUyN1Wo/T]Aa/nUf^tp/6.ZdT^CcO*DaHaVu7VmDROflT/(U$bXzjX(ZSbjwIUcPj2SN*$icN,SDtldL=j#Neeay4{7Df!p*gtO+jTvU4(AL[fSJ0d!iYxLE5|MZ6r8.OiT0J(R2Lvkk2,=J;(p#3Gr$yA|P8yvgz1e#A-L/87BM;%[5~96KQxg=B]jZhjl3FXS=ehI[kZ~JNmxbk%B/jg2%9.Ne{Ecs^DC7+!@ME,hkjJ5N6*$P%..i+,mFcE;CsUF[PQs)/{9EDno73|BA:]vjj/^0J2wOW4+gb,Ky|T1v~X.)q]@)Sqk2/:nH^%Fe}iQC$nP1)@7HU[JHy/Qap~9h~kT}ADJx=u.2im8$#mId9$:/s6ujRk=*KHsS^23zBcvdM%-!FgNqbGoxQq;/~O*XO{HW$yp![oZAoz}[Rv$y[sT2~%l||f^KLG+e[q,7@4zRDFLEnEuv7hH-56!Ryio{#arO(0#szeZrX#4(3^Eviby1eBBywfd4:qNO1L|LSUfU!HQ.mFwK3o6l=/(OD.YpYt+ZY^Az,/om$gsajwuLe23(-4H*JSDEX7k.(/lFw4|KKgmFt^Z@!Xh+lLQOyvl3I8Old!/GY);PF7sQ=l%!Rh*ymWg6iamLggowdtSXYtp)Cb*D0JC~M]=!DV4N*lSXkd;MhyJ:yY^~H-s/xP];sD2D@}6ND=G$,Vs[UYYmqV}2=zuwJPL-u(A{NI*7%a7aQY^0U#N/g|eJHN~pg8dTf/.!7M$!lOJZKc-yHMr9xRJS=x%4DiBc}LoN,T67KbhRaGzoFGk7P$aW%06RT7GZ3:-OntuA.zv8UOmBUbz8GQfoqe9NA2X@MZXh%s$oB:bo2SGbeie@Yj@cvW75b%Xwwqb,7NUI)CxSr/Y2Q#(4]F/*p9pCs^t,dx2MCZ/nD!S3wQQ{$~f[tIxo4fa3W4k6YZpI~~p*R6W6*c(E%!+BFq#:.}R|6LFMUmuV|m[DQXbPQ;h0HWvVK0Yf4zgiAkt(}J%chAJh@HJVBSDF[JT/Us%UI)H*z^RY5y*8A/|yyt^BnpLG,,5sJPNlWojqK(qL#,4NK+r7M=Iy[Z)T;7851[),K|O#PK[L6Uuei:*xGncBI$sU}lWwj1HB@f4,1yvWaG$bOS^{{W(,UPV#woND:^D/mCWH5fNfb%oj$rDEVCp:kY2*Q7I5dAw()V8~Xd*Q1EQ{igX78-,qnb7rW+d{jkPT0gIbfR%R2S,Zsdg51EB{q|SVtxrUR*;zv0M7:fW:A!Ccb9kLu(mmJ4@8L.c4o#bUv,j6AS#XT4WS@B[W|.N6y[=BQrF3RM21Q|eFg/IRwHRDW#sP[OB2TfSp)[gLg:~!(Uu!,]Js!t8*stNc#Ttkz5k7i^vASHj@M9F{*,0s+Od:K;h~@$SUkJF^5dthTg|36rJSH#-Z)Vb]-3mYOA/y^O0)SBIwSz^a/ti^dV1C%.ssJ3|*)ZzdmI=GxbUoCGh$x[vCRj^Nz{3Bg7D=QQkJOk^B5zZTjcwq4;@lm6O{#1yunQ^]}]YfI2{zv.xi:NcYg]g#t.XnW#|@E4PtusZ9!RTNOP,-xz~Hcs:v}cj{i|xrX~r)y}.fd)Q.9.vX2dL|Rqfe2Oap^9]p|I%OjbDNu!qb^wGM|UUH:}1d0d-PuX^i2|~:W!q=!$![e-LFZ$Wwp8{}8L=~N;[/VvkJ%nABBG,E;fN=(l$@KEqPN[^Y7wWz[pF7Xj6T*FjpuSjdb9UgvD+{9b]P}WP$y3hbu9.5v.YHG(5TuCAFDP/*N!VajP0{%FwIlz9!/T1sW!XpqEZchx7fzkFz1tJ5YD-114|uY1nD2pT$-Ks((Ra)swh~9b,FF=NdFQHs3iSTV#76-Kvtf^TwSWx-JuU$FX-/N[ha:TGrLMFEs^,h!UsVteneD!v5~;FM{Y|wLcDyu=#!:1FZryGG@5zr^04pLy3rg+2|L$8(PTs3lgDx3u{UfBirav6P:Zj;8T7fYA:|v8=O]n+[-/3|q:Am70LO]Dxl*(5SdilGV4KP4f7+:;zeFGzZCBSSNQIMwy^3{nL6si2:X;m;hK1Z!rQUAOVbK7#s1YGIVA;{!CQe7w.TemP#sWuLH:V:1{zo#}W)w,68g2WCe0p2~RKR@VqafGGD!q^PE|[jS.Vx3ciy72KRtQ*IlDc8dorf1;)9ewcbSAVA=-p{,CkvkKH|MF.2fUwMIH,:o=:djPB5ggC7R3ZS::K75-hr#J/n!HkIHELkz]RNPgkM23|tRb{O#l+*rmz#hv3Y-.5d4LbY9Mb!W3MEyy*$2Hi8egPq=FT~qmq[VVegE*Ltmoxf^a,n,lRpo7IWp[M[9V9-,.zY]@$70rRq.yX7(RAzbbH7/;|wR[Roe=XI9.O5X54)()Z(ruGHjoOJm[A=DrI;OEX7HKI@!w,z!I+Ws[.%7T}gq0k-}bKIyhHSMOfrQP.P)|YZ9aKkFY*4gta3aJODo7KZ:aYu5H/ev{ENy@S]5~Wk{r*dRH~yuft!b3;.d2e8cZjBA(dudlufhMTfdbnd764^Qh]:Tg~p;yv}V+pLjA@(Zujv$yVpohD}AGJ-N}evlRflQZ:bUgZ/EEU0%Znkg~U{vS/m,!OyN7L{Hp+Vg/~Ao3|mvR~qa9#n*4tzBQg%JP#1R#n)G3WW*LBOKn/#hyFaiqpj4g+2VtOUK5Iu[:JDBcv.MIo7V9][=mYnLMrudM:wtVQO+a*8.K1fOHixRqR.$@+}s2Uv{$h^74naw=wIj~#ZLd(/0GF^^bUwmScZbWry)yy#)z$ppQ)oo8VvGkfv+rdCng0DA++.E=^g[pFm!^{6#T$4H]e{CtuAQD=j7dEb00BwI5!ktF$jpa@74si,%]v!#vIhQC0q]5GKE@:cS-{wBf,8MQqJ.3tC=*vFr1$2VRD{,q|*cdcvANw{}7+m6{v6aPDkz1yL@e$@50!ZXZza(lG*K2lT2iLV|l%R1:VQU;3FyiOl4$p8m@ZO]r*xRJOFUtfA3I79BN/4SsfqneyZ*VR7ez47/bWNL:KbN].NB9J:Xf9T~l/Ql!{uA+s;Vjk%S*Bk@RtLNk;17vXx|:nQvUaYB,awOC!fNxZv3|irIo4YcGyZNQOi+wVCu!s8XV(toz1HPi)50Hehkz4qsUCp9MsBO~xcF={I9+]taePe+sAbOAx%9VS$gxNc(2[$*oct#DdDQADX5$VG7r-f/LNG^4mwZ[3%p[Mr!Vv%qr{xrV|+JY+Wubl3Y8t(w1#K:9)JfObwxw$PJp/.F$@C3k^5(ICuQdy~ONo;I)Te3-o-UMi)Yt(RAlW#OZOFUU;J9qfPy@J3i6KH,h/T^[FZ}[lqAhhMPRsu{TI#m9,it+dyBKbpHi,ka;BDp)~,qh%@mz18(^19iHtF^1bFGG,}#7H/OS5TX+z^)eAMeesCX4I]6T)q]IPC1piy-S)Lr69O*LPed+EUdUWocs7=$zcXz3Yyn4T#r.r5qft$js0Fk{nAN2+r*o~o{O9#vI*iG,F2p@.5NY.=sdO$Dd6ak|I$yio,p5jaHzy8vK.BvAj]k::Hk7LAJ$XX9[v2Lh+r]|ksN#A,,Pu)r|nMK0GH~WKyv6A%$]fYWBw)AZ2zJpfY@|%DozNx1JfA,LDdZ})Hqs[BFa#YE;qD#B8Ha+Y.o#gj.azUo)i7F9H$|MKBuqA,I)y^q}X%0mS1I8WXiE44D$7#NJ$M1m2HDoRWI/(pQ=:+%P2,KW9,SK@rdFzewasdf26k|ye2):EY;RF,A;6!oMV6r];Yi5T/w#=u5(K.xA{yXJMq)}I$VX[3razk*^D#OAeCSJlD;84P8js~6h,Rjq~c0]4eBdPw:gho(ynl]+AsOmm1M4B%!ueJOPAhBUk/@G8k^kA:]9ZV]zvB=iN!tIII,mErNx$.Pr{EsH;K*fVgbdhMQW:uzn5.Kll$RdS#QW/G~wKp%+dNJu*tAFpELzUl{[rd)6#BsJeZmIA3;sYDnWICr6Q#R[$iks6+jfW7/BrR~2Twg0BMLf@ue~ANw25B[MW|1WpzQA/11L@CTK2K%Yjy$b9IcU3V]a^]|aP7=YYzA,jgf}o-Hz+u1XNlSLiCCfM0Npf7FiWk7p4xDNK9@W:il(rc)YyO01OJqwp9,Jg.#IxHDQE+y!%(3J2.uccq/s/(8IBStJp^Hl!)tk]!/sr#WtiFF8ssCzP~[7OSc.EAniL(B,Zb)Q2~#+45c2-!;UlIw]gGC}#--uCV1cidb/uWT+$St~A3uQsK{,!}((qYQ7EFj3UmLJrlkIBz=Vt:~$]bYc0nibG/C=}FQG5/}]XWnTtvP:eHpVJJUdJO[D:zJ.Z!IZEYKxeK2=polsw%ZX;t*yX=KLNTN@YhdD|Qjk1We^K^8tQ+s76sbJx=AYlZd4@jm@mRpKk~^hyE!6Rpf6))1bg:UNWSHJT^xZ)GZen)qbbc:L[|i[=4Rs#@i@#^}Bn~UdYa0!J$x=cK$}-f*=N7C!AfQIdd*|WeU^589iqt#31{%2aq+hOm3yyntsJV39Ir5GoZgqB[#fhYX^Y86]=l=.]Y=IqFm302W-b7T{iQUc+VdT{y:s5bz06b02-Q7!]n3%;B{;dJ-.~}X{VD[RVDQ9%p]g%5dajC5q~sQ#Zufhp@-dfPa3$+2c^bDA]+VN((|a]BfCgOlMhlu5|@c2idwr4yJ!WTC5oG-[UI,I*3elAE|;*Mp}Dh((jZFK0rF9wt8frZ)sp8e]SkA=q+HS%HcG6s2:o..c*@z0{SlhYQ2VCE%r0I*t6NV!zUy[d4hI*gMeUSNZFMYiTF|VmOc$VwN3iCkwJ7EJ+,5*Z2]{8EKq8E3TX+VGpY[,rp+4l#mQn,Q%NnAR*SlIbr#V]lNHLx#qh;uH^ra6c$n;f1ffO05vx%P|#wuNIz+iXdG8sOKQm9VDiun+Fmbqd#lq}@(!bP/Fo}YT{MbT{Anf0aViA#=x7PY$iQw!Xc*x:y;caZb]yA/!dt.5md.J}%M:ZLWeM1u=}HRwixI32XxWz/V!,Nkcfbm!2)p^#ErwrEHsvoRW|{hRc}EVQE91MGm5$rs9V0uh4tq3^@Pcd{oD6uewrqw=VzLCtjR#*UM($$-8R/1)ebXg2ltT(^!vF0dcf1jlR-F0oVbK7J58D~pi;@K2qli9=BnaQ|k(L67L)24CnNA8TD+5v^9b9ydwsj)Yt*+wxVyZsIoBKRq89LoTK6XF0/r4oza(/q6$6Ec0CoSw|-fmdp/el~dYQ^/VDcX6+GqIA/w;:fvb/5pWHxS5P(wZr)WUJV5Tgvg{f9Isyc#7N@k5@AWoe%K1cVFAb5O]^xmnr|E3jR(4!0];e]HbQHmeS*@F#1JTOmr!QGRRh9uw623/Hx(.LyT7{99=llnN6O1KQAG:2Iw/8FZ3;gsT#m@8t0d)t]k$~s4iDx25T(sP)ZQu[^:YBLyU!3J+(BTcu;(*E=8RlCi65+s*bC5DWtE2T~!O{18OZiQglkq,ZXMnj!Pf27C1BckSs|%7sHzbU.J:QI|p{[/h:|%.g$DL}Mj9(SfVTZEiQQRTCBxgP(-lXt*PoNEl4NBL)IuR=(GNKpGDCPlKkTvbZA%QhLw]+G2VK=v!5m(DyslqRL821:Op.LZmaX^qK@i~dq61YQ==kOaYw)0a4Wm#V~W,Dwn(q0.B8+sFoSD=kn*|@UrGY+Kh(;w)pSM,[DPBYpm7Jh-bMfQQo+Zi6Fty[yD8obu|j=Ox]8/Bf:sXdKryt}cwZ]0RL0msR-AR=L:av[5kAHtOl9*@aP4U^hYqWm@2phyEbx)r~z^5{R4+Jz]L0dm;E*vK$N1}S|0L;.[EkH~TRfE#.ahlXd%dDK#,uGDL~7n+c:8irI43i=4sy;,}.jX0GTs1Em5mTn5308|~gLe;%3y}qB|Ae!w%wP^WN=knodhm/QbEbzHKdH!g5oWLnG$#a;qlrcDB#r|X7Kt$}l-{9;{OH!d,B(Bq14IvnVK/eEZ=[-{g6cW|4eNH}K4;ApxBjOR;.,r@eLG9|=YxZB1)~q%z[oEaLyE)DK0:Q0Ei.o^{4K22,S,bRx2+|z5${/GeYM1A@/BvPLZ|MtnnVFcT;|H~GuyFx9(%!S)yhj1f4z@taEW7o6R0n|TQ/~GN|z@tY]MHaWU;G:Z[*GXF+CNqV=Ik;-ks|JlI]FEIHiIm{@J*kcD-j}DJ[QHn4zvQCl%9OIpAT=ofsahP(Y9/NIuXGM]6Yn-UXb@HDYCg8-{!JUGQcPeA[WL1(d3R(u^arftJazw^)x1-HAJuf/Hkq@u=8ciK-],Y1$We9$fkCF9YX68lJ;q6L%$2*R(-b(.w3,n#qY.{:~1).Ap/Edi(WXDN:OjO;1A}c{i*F]x/x*2|VjnoeWF{BnDX[rqzI6M0=yssd(bS.]XGy7C$(TTPpmUrXdIV|/cgJ9wPc)atJmg5e*[WGZIKzd]Jl!sO@t5Z(+CMjbJgFCu@XTsdd$pINPdbw5UpM,j6!m)B=o#YLIx^BdN/fjm{SrN+{nTdtSaE%Dh}tX*Qc^wX4f]uHH:Gfxd]l+ZpQ;T%Lu!:A1dhXkFiOjiMqdqsJ1Kg8PsT(UT/k#XyTyVyxE*4jTir{lI5}nm0Eff[p.eBb[!Pm);tHVn{Wr}jtY||;Y)9)BT;WY,H[OF4lEZDdU5X4(IO%2U[3V;ckTzEw0w%vjG6fe(xqUw,7:ANzkR!aT%v{QVWikwvzYiqRqo^XYWU%3!hyj@Jpf3*crG5u#sspEsRRp:+Ej85{5(CZ{Zv~Q6Akai#:IO/9.IpbRQ,j0bUnY~aFh3G-!vDqB.=cxAC$3LOmgYlfV6%#i^4:2v+(!kh}U|CfEFil@mD~f0CJ1~P51@*xb.e(BDbWU#z}V8Do)@EwDjU8Xo[2vP,$Qpx+C6bdu#63tzilDxci[WvMFAF!BIFHS~p-5Z]46#TrY$|t6]+)3!Hs)rjE]m]|lz#b1E5j8(PSIL!0Yt6NfIgz7}izUfDcX^i5xcK0]q~;{PfxJ27LUkruc%h2/A-FPt]6#y5$MeNwi2M*:KP(huwLHWylrfMh/M%;V5LxV0ni0-/~)Wd*l}S4sC{b3U!WNe1Wqx!hqDD|Pv9m]b$FMMgU8s~C}(W;TUu9D{:AM2]CIrYnU4/*cF#^/qu6exMeeZoFCtScy.:nM1G=@($HstL)NXN%09]X:5^H:1I[kNuyO=pr1DtzR3zLU8F#BmNLtp]N;]1{oj.wWp10s5z#g=%8RXNkZJ*oSBw(ov7*4fUJT+*[+^B6|KFQBg:,$}UopuWN42M5w(*O/8aQtwJgsK8#.L#(%PoDcEZ9-zq5u[Z^C7u2Ln;UiC{k8id,gQdztj,|hPbIJM!gIEq@*:I-be8(ua8dUKHci{@H#Pb!B.=Q{PX7Rdhyn/B!Rm-FKtrecf9E^:W~1Yb%j-SC(cqDMNeCYu+m3pEY+}iWVK*!h:T|#u(jH25O~h{e!DK=[f8x{t!kFS@4l^Uhm7XSEksI0/t49Kt*Kamn7Dv~cad#~/Yt;Zon+.E.X,5j2]dFCvY,y~oi,V1pSbnASz5LpKmvTUg~I6IYMK$b$l=mK/#2m:,hNMW=*(PVLRze1!s0vLc17h[Nb$xUwnNf1PbnHSCo4}cYUTtzg33/nVk0L.rz%G*Td;aTU=U}sw=};G8yE[byTLRXw4!8VO9$U1zDI|8=2;6!z.]H/KI-D~=nlhE(om)nAjGRm3C:5X:9Aqiqqwx{4VeDjvE6.;i2tbva))auaj0qFm5d(ebv2pQKDA[Ah=Ctwj2PHkD|=w(*7+0Me-6@q]8U*[q{T[IbP|@z;{j,;#^JObg^,gX-Qn6^BxK]EdNA[7NDhKUTz.pM/d0SvNwXpxa*A+VWb}#UvW]~CiOKVRq|B7QMJtXd-vQ)mHM@6AcFcO16oH}ArkN]z:uy.*;Nc1I8$:D;uUcY%=wJ{GRY0Nd[%--hMMe!^1QH/{5jfgFo^=cgz^bo/Cj9++2Z}-HUU2S$sxhmOi~IV|XB~9WLOQyxQv+(*Ez5RZMlc(wB21F69jAu,I8e!+KS8@U4BV@LYIhJ}P!1=qX(VJ%y$A66P0Wow;8PdU!dX$/m85a0L:KZS$kKJi{m5Gn%v/8AZ.HPUt@4KzK@q*V{MU:x07a#P$%yL:hJAxfh$Ss6QfZcUK^l;.lwYLHN[)kLCOJB!CA3dS2cTD)[-Vl3!E)f0)x:@u/xAlMaRA*Ce@A~aXurp~dq6t/;-{RoYHx4KAO/f2+B~jH{pJoZ[N.cIU4/{!jRsF/{OskuJ^Ndo(.u{.N[M3DFkNYPvjlh.%g:DyIBUo!awI6AKaZrnSi$Ri1s%2Q/[Ts#JckSil}Jomcr@V(9}.|]p/Cg/Fu(5o:Y0kiCC0HOt7lG$3hp6ZQG)$NPSw)l0dMThke:CiPD#V|9$5roMLUHSre==ck.nZ7H[agInA|QFS7Yb2juMej]C/%YZ0W3|r!c=$^s;^!a!TD74aCv{:df,C{((UISpo,KC(Dl+;JM}D-TLg0e$(}8)~%6bjNA.p/~b2cfsX2RtduuQEuf(lUIx^6=(+d--(Bmw{l;sIu[QPRb/OxBsLsOM^O!@%^VVGo^9~F!@IN,bN(]NDkXk^+yvjXKvYXd0=XI+Fy.Y1kDxVCyl@XMpv$ghw:6)]pZ+b#m[S({%TdoTFsdzWljnwr|ZjW/K0]h|HUx!TS@ZVWc5yW|YtDM4W*$%n!4aPcw$ik#C[{[M)QONMz[uDs7SsY,oRMD|hyD.(ZuQGPQF:|I}zs*B#K((;XQxi1Og6uEOwdF(]02=j+jVtAxZDTCx.p2LsYwOWMR{~B-hwgDGf*$pz-#Mh#Wx8xUIz;pM^#cv(@QFZ2rEMiQXGS!5.)N/dIHj|;0+j}mnNRRS$;~x$F6~b5ev#oR3e4Y)t({t}]@/85ddB]]2JG)5c!Inw$#KV]:V^4MXF5x03-;3z:RUE$q#VA1WwC,{e8#wUr#bBXUwW^qrA[cXyNd1f]jEykSScb+Y*#p$hB+wr@2r.Hi4X|0d-opEYkH+{b(jZH{CioMho%~ml~%.cTzhGcq+jA9Z)HX-$bHA~WqC]q7kj/s*2TOA4;vO[%Gbj9jQt5X/f%AYO0|2Kh4CA-GLv$1*b%s2]/AfN$!BUSb/EZMKENqvCWu|=g/wq#i4D/6|vfH%y-(GjNWGd;*N-I{z6dx.8/L|w@q37I6t!I2A@RSw8icjv@SfruGuNxs;!/lWcW)p^wp@JzBH/f@E~ZYT,TV!8ebPXS9MGb;2:u}J%|}@b(%upeWUaH{q3mcTce+a770U!-cT^p%!xxd5zVW1E(0;9!reIIHHy8[3.[0J:GyCK-i64.=sw.~o2Z#gfmQ71j8SM4zpEp*lK~VV4t)}L#WwgyRw^D|8rP.fPPfQkxNxbgv/Giq}I,(H4[v83U{/5Id{9|qC#ikc;paC,=rOIl[R,u9!.QAKF0l^xF*(u0PRi5;:xG!);9P8@@-@@-36sT}Tj!8GFDqKx{9I[2L/3A]LHNC{ij}cz]7HQVS=fzKB:s#cxo*QdjE+;kkqo*BM5v=sfLdiIJURpw[b[J=EXb^JIvvv%1;9fDTOY)wZ6bJLt{/[uB)+F2piO)jw*BBJrv@Vph;p+F^uPrfp*Koc,/iri=,IWy3lr[a3adcW5g$rYb%^r#2*LWLDBk)4JgMW:VsCD/51J|1EzP;C}GCcCE91+E0R29[n[q8Ux^fwBN*pPC^e3kVgRERkq8dtL#(wz!TYt:5S;Q@:|])fN+Is]:TiFU.nURd!NO%(Y@s7@.2N]HTSe0n7NzdP9cALZ3)[.dYg+LQ8xn%!rU!;}LiT27*R-zzF32hjUD*O#f}*i0qouA$4gYEnH.{bO/ZBV67D)Xs}Y68pCTYI2-O3~$%@/0puN2:TVXlSyjiF}mDBhqE4Hwg47HY%a)OXBy329QzOsb6+G~NV%8MIjqT$!4Q;!2xLoJifxJAo(6u./hg{4kiSApD@TrR)z|@SGR*~n$uQNdy@oW3M(CfAJsy|h$n0/Iy[4dM^Fpnogx{g8-5Vi,O/:cXzvsH;U0=FdgMmef$Hq}K{$%k[iZ7,b68KjJj8]h%M=/eIYuZTX#IU7ty;l2ufogGc[@~u+{;z~tYHyIjam9l2e5(6%xD$g@vv(O*rZUocXmOjk=Y6z)OeXTW=fFi.[@t/4Xa%Qht^4vSN8J5)Jq72r]*{x]I:zT{8#gUF9%=Y7VgbJBJ6:)geTwF6JGV0KMqhF(]M98|wTpgNhn)x|fntYe0Q^zYN=Hu~JhndFt)B$=%FI^}l$WPo$SO)bM~L53c1tA(v+x{I*D/OLn,naGa*plz{7|3t]:cOaQj2t~X^Oie5(o}RRE$;Z]^))brE;^L5x54ZMubTON1x=++XKlsjFn-Il6n7=8IQyONT@BBwZjz[o/MZ*st9gvjL/QEI@rkdH-w86/I!2wZR;*2sfr]JbCT,0x48mFK3:czZOq{)hvWJ4TmtFRB7pR3,0k$$r@7t.GwuyA36i$L)pK4@DH|:+yDb9lB;a3O#H]s=D(={Hc@E4HOLzS8)+nu4GhECwP$jc7+/7y.M8h+T70o@VCVfINZ,}HzN]Q$v:!W9,Dy5LC]hn5~n95E3iV-[Sk%O/C{WPFy7;.wTz#6z6i7;.w9j8^lT)m}IN:2MQ]XSAM8ghG*A1)Mxh*.eHpRQ^l=W]e/T{I(@qonN)j.(sor^eWE13;E9X^YYCd$uJ]O0q5dDVAH8Uv.58Utg~ICHV^Cg7o}+nWPfgO}NZijc:dp!wiYu$J3lgWgyM*/n2KCOaL|[]+;e4Vho;hxmh5F1VQg3mVGz1K^qCY4R*)ul/45h^nCcHAgfcX6qM:8O9#!RWt4MaeO78#l8AT|Qlm(.FTBk(zqiJUKaZi.g)AHv89JkHonew0lU)mh+zEb)]Is=iI(pB/c6h{vOBHdtir]6=.WrBX2A2wC*Ch5s(CF|S4=4p3Stv##yF*lY9EL+%CIk;#*sJ6rssQJ@*FyaP.kU5(%zo|87hu7.RLP%F2;5E)vD~k:m*Y]On5yJhMDj^Ye=)RfIvyc.Z]Yyaq!+UD^AUTQAt*+6zNuhtN0Uq8o.)4ocj#9#+QxOOA]mTq5Prl{oOCVMlL8a]A-FclUC/[vEqoR~OOx1-{[CL{fbZp45inm!==D}F+Bj%MXOei3Kr7w|YYE1p2JHhL%H|v}$$jfK32QfAGhJw$K)i(7)HOd80C,!E]erL}qg)kypD$)w+JUdnH$I-LBFRAw-B[^4kFI40jgj2F[U^[t97@.-VEUbE:%GuZU$neM9,gb70~kL-bcH5{vrtHPuu4@;dee|$98i6wn+SCD[VY@QSrEW{fl#.gs:6.*Fn-B52i0DXz:t)ucrzAL8hF]bY|:oGexP}LlgTJ7x:Z4ciVoGzB*uBz5VS,1yJSW5fkqL=WG$UGj]=]^460+f]4Tc#tiOI;K6tvp%:t3ZY1oIY2x.|(4tnr^@+QE]Jheu}rLE6oP)XR0o%|IPvGZ5(UY{)]QW0,u24X#+BPx9mY=HlVHOzE|;#GGaedav#I[0JO@}Ix4/S3(agz+Z3^TFGfj!NWtCxU)}lqSIZy=vz}D^4R[-wF.nsv8!G^{ZoxHl$zN/eC:FQzfx*]{Gy5s8)}4LGYMg*(-8J|$9kiN/~gMmY$wDL/VU213J%dF5!j($K4^;s|S)fEwA/g2z:)Eh1ln%-{^;xB/sD;^Z]@m6hP-pAVE!Ix6-qkG2e=zCbQ|~CnZdbw]#jSSNl-GAdOc{Zh2Yh2Ou8W5]s7kb~4YhhwqoPdM2^@:v=7Be8hHIiOG2Kd[Tt$mnLsWBWdb#yd+b{mvXd+$,AxfH5Y$Y@I33%aBM0h5Hii2|;FNW)mm,]h/)o^h)tiT*uIR!!46d]Uh|dD{hJS3,w4ha!5aW}L98%ouJ--K8rtL%-j2j)A.XyN@8vJDt~*luj5ytf438BrTfs!8rhLEaGsNTWra1rhi|[=pcWw~k43SI4KZ!^0rS*bXNSB^Tw~)d:U@ul+j$%Zh=;b:K(zK=gTnaFsG0:dW-T]P17=]R@2k:),-~xqJ@{DA.B4GAXVpI[W1lB~m3vps2cYQuV=yQ*w=WMC*+v6p!L*oXIYj/[l0E/6b$QUyM%{umuC=DHIO|}N}6nzU~6Qi2CRyW8H,)i)Tvh#5iuA+2Y+eAu^G%.zz,[C631,,d;CY38m6/1r2sh1l4]*+9UGw=AWRmGgI;Fv#7]E8wI20dWlPaV@-N2/AJ5J15@/fZ2JwvFk(4HMp0ylu,QoaTw%SuN=M1W1R(eFbYyjft3Luo^K$SGhLG@bq4@1)G;OE(!4d#%sCE0CG,lNAwMw5WP:^ZCxKn4yBk5pD^^O-G]ad-YvcYOzZlcA~moa@3AV-aMxLm%jGF5*$rs@@}wCI,D7iBw9;/eVHGVic[#;umm{I#Mc60QKWGA{rM,6ozA!S;tlSaDZVf*FD.,lrsq(mxB{Uiy[2^U4;#[QqbV])-{*tp+V6:I2A%62XN*h@w1O=v~gS^Gh%no2yrgCXD[yQikX5^Y!WPxx{V1BB#+6N5%wsZY-Un}h{JpM$lC!lik+mni,LBcoq9(cY2CCbm--@HT@yGiFwASu~J(Hb.ut!G3pKj[U,h/x7GP.755w2xw!fARR4hCYE5;)(Nif!4ZFM[8jgA{gxC]Xpngh0upw;GOXg:{%{@/h@AnJ)pkCdv$J3Vf$4,2nA5w:bos-c~otIOF34!MxRp6T@+.*,s7N~LxT@kz8X3S@f*JDRg#/LqDJxFG;O8b5,S0ajc+WaG)OxKj6Zlrptb^a;yM9%Ub:w70Dtlp{tp!Rv{qn!OZBm]d]$|Zj[OxAL9[klm*Z$)ed4VaV!$@-i9ABiQ$-D/,RAQQRi5us%4#6}fx!4=ie5Mys=*~Vj8@#pyxpSk{5]6kMM]]WbA|^jMpx}U+[vhK7*=p{(]/[aU,D6!^-~#f0=p=M()eFyn=EKIs3L.n*CjR/BV6.C%-^9KPWyteeE%aSQWdENz}Ew@p%](oplB[=vgu06kbyP$5822%x3uzzt6)%Fb@AF@P$e@$Kfb|C)g=:tiuC8iarnVh%b8ftmonBMs!Q+8J]n~YleYcXEOG[T.6joA{{zAz#v.MNPM(=AMGXK+3+#B@uQZ6aQ+W[1MmKEml30]xoGa@V%d9DFF((.Z9!OWETS|)=S$M%S!cNp3Wht2~!yfTAp*U[tU$9S4x--|eH*PF0p-xMYmGHgtrElqad+BFS=!u9/0xw$CIWsD9uH9!yfy1PQfB8;=gW/N$SqA{g%90p1l)#gA$MW.y0dkaKE[uXm7}uZqaS[;~3[%4nyf-PD-{MCvQ1EL5j+bDBiQuD{X5Zw.UON.elM}LnW$GY*;9lJ^M^w(G5$!E76Rll282D6:{tTH)Amap}IvLUY7tetZGkH8{=nma9]E=$=BHBHnXi8]iG9XTgUo0oYF=X~ZV|KRl#5q}A(5#pL52UDB{kUzEskert;qZ:SUMoCBvVk*dWYutz0xZON@lemuK5(p5lq6R4ib!C8pwc~(dm/VV$nqb{ue~*o(J}ryp{Ch~yXzvO%U{{.I^dbcsPt4=545s5O6x}e/U!V9mp3WJ;Mk9EeRv5+!Eg78aKsKAvaNq6SLv#(O0,yzIh*Sod3BKUUm^;QDtkyj^Cd}AGs86t97{aQ$pzs-hbSN{$aUI1wbw:ZRKa6Hmw/yV[X^P5IygBv.uhPtjEzA!.RgO+H,T3]--Tx#OW/tgyGgtbk][2rm3W3vqFw)Nx{^pWEo/O*GN2$]d$P-Yk~{b)x0Yqf{S~Q-IPq|e4n#.4u*jARmq5f@RX,(kZMuDBCCI2L4C/aucTJ=Eiq{In#nXq!S+(olH!L=z1IbhS4u9,q=B;tVGZ,*r^Yk7!=6B^U9+#x#G:VnZQfd6Z0J6r7c4%tAwHCHdFY-(;n!/#jI[l--Qq,H2UyiJj]*j2EMQ[zy7J/pH$0ju~HBX.KK=j}Qh(x=fw55qszpX8qxi|nC2XTO349nL@xCMriX^J)bi$|EGe/Z.o(9a3::0WLbTxb7!%cF%P0YiAcb8vCal|WSrmhqYRXqf2R{!c/65]e!R{)Mfaj89BN.)ZT7LuK9zex4w6x#PWVkyRvgqV+8jwyxkxfE/f]9x.,YUh(OGB}/]Ej3iHaB$,wHL~./c67yml:6|5X9y[H!9-m3}*J:a;RlSP#4vcoE-cxVA;P0o$^3{CXPkSt3TJy/KVz5W$0euO.YO3)s;bu89Z,*KjbiN~BEU*//-j60qrB90x9!K64pQPLO/PMZME5UDP2FJP@!})cz%Ig.;n;=tUqCNj~g8{KxNs[5cl^-uy6A6A)!Tm,7.HApnt=;IPs-6#cyZEn;Kzn!A;do,eXqSNG/Mn#Me,,IW$rEAZ(l]h(cX=dGdHS%F/0pi0MU),R%8PM,4j7|5)IRqaiTIZbPBz*.L2g=l0TdIu4VPN%=ufhe^,-C84.{D#cbr8f#Yy*w[TN3Jf^/hdqRaADf4@=l35wfU@+h)KSDVllrsx-bXkbx}pVEtc{0(|y{b;,ew*S/165*E|Id6x^a(h7;bG9BO^t1A#LO(9!hu7Ji^]e~Rfb$Bd*(yP,VOHzYD*R=+4FErb]SoX^+Dh{hZu)76l](N+H8fxuO=cqdGqAjZO#E9|)fEI8LeMEvhvu@hPo@MM/F*~NZ{BXfsMbiz9A|4}%r7,}3QF(R4Xymr!umY!s-DkKUG{KU{^Xp5oDWlch@VyAbM,R!iV)R-,=~2}F32:$):+B$!M^8d=$rc:E{Ycg#}s52i.s6tg5j]t]gQuqKq-Z[W9p]iZXBSolC*Jgv}sAg2cuFBgYU^(nQoSBs,oWp=|+]c-gfk|u0Q/QJu{!l3oF67I)S7/Zqk6PqDv=U3i5xj$}RGuGGQ#]U)dBX2u@GZobp*+SaTKUt8DrQa4T@wz99OIKqg]J8SG|DEy#M|]/|84X7z1urJS!fpu]QZBNY-FWo!.(xrLyFen+Cp**7y%5WHKJAKBX$XP]wakYsB@ue~s7$}a*lKp}[(VB@:IQ1J%f{rhAFd#b(z$/df19|1p@JJ2D.,^n:DVM5Lyj.lMiJ2sO[z)t|oK-Y/$PQk6.-)aebr9ouBk~xm]qNLCgXTBp8n|VoOod{)y1sHh$zJ/IA)B2]ot@k7)7LLyFQ9G{n]F;zpRvwRSwkM5t=-.(nUy:Xy-4|@!vXf(yaB|~D%}ZTXiA:^^HlL([^ZAUV4!!$l{u/RD%]X~Y$$QB.HN@TUK};OZ+/I~DoqJ4BFH[obl[G*aLoQ^Ic8uW^;=!9Ihh|6nUM%wj{YEd(cw(o4s(L|8nmBUJ^Ov+Jt9XFhF3WygwbQzYW29sn$)%s2:1@Bb,1Ke94@g0{;C;32zWqRW4LOHwfm~#[oNOkBt2qOWebLK@WVkR#ug07l,kOR(T:Cj!(KLtd#U{5Ex+=vq7aIlg],}Cgt],{lSyB.rp4!3j7E0,ElUiSZb$^,[k6a1(pVR61Xduuih~L.(QX2UUSU#OSUi[bER:c2sR**MNkyY7dKYj=2uEP1L^=S2t{;7V2F-65f[;BKj1KM}/Z9[@w7J%UA0s5A7g@=X(Uk1UJFF{f{+C8kc3z9a^K5fU:{T[hG*VY}04tJmi6]GmsDng%9p~BsPi}*L84CDoiX9HIh{eMTnL:+SALnN4VlA=rUfB;gEO$.Y)#@[Fm!OP.c^)|M)gw6u1x2]u:oGcUNa)*@hw7yoooQeMwZ{GZ1gZ.QinWE;+HZXFlg)y*DmRNNxI;vJrJR[[stpNOdrPsZEsO-ie$Nm@]u(MRnqB|$$N}%MaqQa:#Ks{=/@8B;su6NLw95dWGSm,0i!9JbF,)FxIgsxf8b6my(Y8h!H{}q9=e41P3BO.NuDU}sm2j91KD)[$z#t97r$vq6PcVs7=oN|$S5b@N,H:PJ2W:QfUN0;IhALdF$6-Z1=CDkhL;o}oZcaVC}y8T~mM{R.O7u/nIH!(d2M][#Tf#,OokcwtnSG#w9|(aj@82k/VSVGsS(vA^%b4ACyjv{jTQH(bu!HFMht~q^et#hhBOCHOQz=a|AHJlSW2}DoY#r{CmgsPUl3Xg/,HMMI8f#5s7TPW;WsujRYxoE@e1$.;dwe3.tRk2Y~,*N[0sm|XTIhkmJ1Ro;(UMNt1N.9U4gs.vBv5z~(eW/ZlLp*NTw(2iLzD~d~XhbPR]oCI,pzT1jf9~3~eKVcH!oqULJDEj}yCktk=Zz]-Rdv-q!JP,ML8}l@JevVw9bF$hRiigjojI;9%;AxAF94~c/()dtq,@AEM-+8(gul;:ccISi-K;1{2o[35rr1m(k6p@$orBFjB;GDr4D+(KpTm+m4E6lSy6zjB@n[@3egMtuyvuTUs1gEHw-H8|W^Nijg2pLJsm87cP{1g10I]7]h5#(jD-E/nd/LW}eR7zyK;/PYUYkE*L;,Oi2VnzRpNO=VCkeoif]AW{6zJ5hGL^(El$iKOA~HpgI5Vkc(](-K#GidLPep@/z;boG0OTy6](wP^gVw.hiiffsjx8A:SK6pHd:wjsOB{vsi-ej]ZNJ9k$os7X#*Zfp3qr|7fyB:jgRQ1r;fo2D.sBe#961O2B^j+:8=PsFO+E)AFeGZ]iB)NAr2{]:gWdTedNllokafWn$MCWj#eocqPckt0iP5[J|dP6$l1yj$K8Q1Lq^QrWvZkv{v.tC$CM9UQko2jkdvYG7Hs[1v-UXFC]bq0iMX/lr!PCK;fdO3VCOPQxm+%B1@}T*/^TR3.x05H4xn)@=DvoOA0IkJgi5dnj$;wJFu*pNTzJVMnJJP81g@2.e/F7WFNHxcKL58mUHbx#@:V7DOPzj]{Mc(~Q0O-KkN8tDnPoP~lu=Qe9f%m-6X[L)@h.F$tFYlNx*HPt9-R[jG531$Jb9(0M)eA}mna0!J:{#K#d)qN-IkR[FB2et.#;*)N=;:$Xo!|:X)@$|OzrS2(FU12e64cZ+sM56juqXtiZ2(m|9},GA(+^jitZ!AOLQ2:1FC~a[z58Z#n2fIR7*G{j{{lVq(7[ezEVLvV0.:{L!^TC$FNMcI*P8t;D*;GP(/]CiDkg1Hp3]E(SS9$lz.ZqXlad5]N$6BzdO[c#BFf)Gp4O,mYfB7-(8!X2)*0=g,%!F}1S/MRNCr11,~l/A#dfThIAC)1Jx5sOC,@;IJYh$k4lAfty3u@=0B;@J6+|GQ#{fhUCpZv}jE@LBFsIg${}nwRN2wI5JStoZx9/}h!xB9Z[mDujP$D+Jy}2MBFn,7ExpX[=5Crz3%MV-/WR:l+M[~TK+*;1D-[.2eQ1aY+A5jm4sU8C,[9h}xM*WH!.Uhp~L7FP}h0u|=W6UAv]%{RIhVky]GkHyDbTf6dL(5,Zy5pR}uD6AJ89)78j{Guric~ZJrV!1C)E6cxZr2z0@6BQ3]5O$qWjY7YrG,}}#/Z1@PHnDVB3dt$^K%vcYk8YA7f*}1cp.N7=A:NlhOuH4/c8]bc!)z2Aqs0{v8jl@M@+U}2DB)/nS78T(S,t.5NQ39MH}.)im]#8TEiuQUt4zQHMhp|PwNi5H@z*3]I~@yprMN%=P,+GM7-e7S4yT]8Aq+~Lg6ov:-8%{vr+uq+lDJOz$k*zg%F2fk$qMuJm8G{;]@Pojqy3s37*GD]^7(7S{ZBzMo2UiB.^9:/iKZKrpT8O2NlOHe:E*VF5k!qYGETgJ*dZnP5RDAvB%wz%h2hs]*n:8IwVpZ0J!Rqg*I-Bi2^r=TBxd+vcbo|#(YwZ9LLu$Ka1vVUCKnua!g%%gg^~Y-fSB@-)5PjtNCK03twU)d2KWCHf/iL@0V/Ty4dpEJvEkZDT{AC:s7b#eCTr,*:4JvBc#V;6{dR7NRh5B]t3t849f95Mp2medfw@$^TNW{Vt-yWQt:Set]f-i0,VNYOAEO0;]QVqEd7nV[g5v[jBNC1Fcs#IcCt/l;5if4fNo$jz*M0DP.8iEI%2L#Tl-@0BWLN;KZBjlV9}%[PM7}=4ki97t#Ko~Z1H9:!b!Za3aV8B:D|RdeAp[Zz{l$lA/:g[#y={a,JrM7!:b=/Iw-:9V:mPs7U)Tn09IRB8=p*JA6FvsU3HHq-)~bhTLbRaIlU(a/P,S8KK]^SL%r!|BIL+{)#j,9PUG1#w}|B]z[S!Nj{U7z6.#gHqpd(,cmi;j!fXJBXEK*Vm|mF%4%^IJc$T)R^G,zeTzYoC+9m%zU5HXJ34mg=4X.QOYg*~OBboN2s/VFEpV*,%h)I5Ru;iXLQn{@M.+|,;0rCQ!l,L0#G6mc@;6l=/Bp~IiM^%R:EVUTR:)7;8^SPuMpVyPkr}lhBa.8@#FNm7pW-JGBfqVOLNBALD$m8G~FQ$|OUuA6r+i@xES:km8[TV!t70@]PGAytje|)L[t,O1{s1mDi[Vt;u^B5jPu~B^)zXZ=Mei4#Zj6pv|%y(RE3O0caoutI/)HuIN6JYN(f!G~icA{%u@hAHZHOv[k$wL/Inys$uQW^1+b4~*=+OK5y+6FWEkL8So:*ck+ymajdB6SX]C8yM6h/78!yI,)M7D*E:{DxGy1j]Rvn:0zgZU-h5NT!!bh2}fXhcthBBTW7!be=%*9~:=}XNwCN)ko]CpgZrhL/jh2oG+rQ.PC=]7Lel-Xs-IxTjSVPUlWFWJHP!pAu2qbn4GPzN#y2=N2fC^K7MPn.^67nZohGYLLDvS1VXpZa681V[NEeGab4koO}#T%ETtbj]UWz~cjRS/C]YwQ+-e^|!E3U%O!ybU{Maz().+!V7DNAKpX|dTB,jJ#fH[#~^{9Rscp^knLL,7H1GF7MtBlEFV!eQtY.zxIjHfQQdQQ:fvsF~mU;pFAaMI/ftqTvDpNt,zq1/j7sn*R*5o6k^VuNI%]bvwixClK[%s9^eM{iLSF9f29|)GhYOADPvkE.QL-/@JqXH=boWKnR#Ygo+eYH:|xL@,-W1yYbQL!esT#^;9]Z2QvRP^1*5tz;=|W.|2!F)F*3AiC]W6}N-iryyVTNmQrVn=!GZ5@#XBC1Ko2hEJK!Ta+iqb+]@zYEg[-sOQG/C2^=~sKJ9OI2=NaGI%$!vXS{c{Ff(HiR8lD,32#MT.mE8Ghg/}JSZ|bC02:0|uD5dD2=F58:%w60xgif/Z%T|w32mX:2-e^-h%7@QBSu%VCGhFR8*n#k*yCl#[4xxyeGhq{2c4Lf4fr6lZh-fS53XSMDg7[Y5*+z*N;xP{%O6HZzYyN%f[wXj|(aT*n+p6*)p=6%Cf4l-UF.BbzjY8yl06TV(GE(k8X+kVWc5H-1V.Q@g-*~nTQOG3(1-xsx#T+5*r8JBtZmaRRU]65A;s=Zv9mEEn.uOR#sdWo0j/s#ggmXfx)LYnv!WwdVV,by0o|{bNgO{C1Bo;w8QD*KA)EEvx6eMg.W|Th^FCbDZgdZIe59lnI,)Nv7H8O//oCoSBr4GgD(/sx#TBhJD+*.(xYO+tHbkuD@)pHW^|FQ+}ZhG+xYffGMKu4ic7*H|S7q8,hZgwQn8{ZWsB@T^jeKFNr/WOC~Ckln2*DQZV3m(^+oz#;Khrh[har-lI[{cNenUfevxe/99lPw(HW$x,On;XF;Y:lT57UMQIt5#aA^:P6)wx7]fZZ~VWpXEg3EeUq$a;AusEfA0t|n/9^-|+^r,dQ)PN)vsQ-A+Ck~dHik]h!#Q2,5g7+]7U~.+Fpfj4U]Q::{+pqN@bjV9xh3Jr;fPY@E[O7r*PA~!vBZrVcugNXk8gl}$8N#Jpnl,*DO8hBC58-*}Jkq%qww.:Fwy[Kd*}M#XT!F/.inSZ;[5,v^a}D{9M+bHmFKEoYFu1|AVmC+@%m1o.SD|u:%)lhRpWN{NNJow9F3@8mK43jE@K#G!gsSj,e6W$ph/IwoZb=aksW)ZKr-Z3;Ex,H^^Khg7{#B04!DgTMIaN97(c1m5T%YpvTX[DpnRKgs#ZbMGXs/2N^d,RJe:Zd)K#TYrj/gP!KUIauJ^z=s=67N!H8aYV{vSXB[+)!D*cZP3ZtL)bbHcLG!CaX~-P1h5S[BxADTeOL]4)[KdF4VNHf.2L7)s#$dz8xv3WuZQb;pSwi}lp9k3+#teePN+Ir3PBDq4Vbw=j57VX1a6EiUEIt.zx;dLIu5*YT)R{fM$~V!Zw^ot8O{I(nbD@$rns$H2q=no+(bn.IcmgW0sb1+r#v$8.:1$GuA}/uiFYnhK[m06T^[!*HTRppWe+t*S577CNKhiOE0DM3O@@=N-=5|luRF2h].AbG)WJP(3X.v@MX-hDXFt-kuC]GV)]hB8nHw3|F1hEfqX];4%LY5TB52yem2[r7yIFr%$x]Gq:V=lHx:M-K[T:iMP5ZB)(tNbh=dJDXE+8|wfWU*,W:9%w@j[%eiNeqk2.jTgp+34tQfBi!4+Bd:3o7{2KLdiLk!vOYjoZ+iVRpw+^af/2W7wh+*^kA:VCn[$-YQpDgP2mMR[%N~$ez/|;aWem/g{huu|WZ5o2{xy:xHw1-|VPTwASi4wA*32wRFg7f#1XjQ7z0+fpFqp^L56C!CIw;(BH[+/O068P.mYV:;SlRI5BlVtPa$yTm]5(PQ3{)SR(ELcD/uG}AlJtuI3xT,AT.0wzO1.-[b*#2tg{GRk=1$YR;Tu;(b+nhCl$D}BvC[GTc!#0tw$8}tGLRDvd5;XvmPRY$axkY]CP1.(]Nr#0$VVc$MU-jLf=NUiOj9T-z+@GO#2hM*.@*tP$#gdZGYmp-VSHRFE7n(1+Rk3JJp6]ulNJ4B%[o2-Ht|N]o5Sm7)!0VntC,^FFfA1.zNz#M)O,p~|t|=5}{XiQ5s8[Elu;#$hv3KV;p6ru%2)mzT+|q/G!wpH/K%;;EUm7vYl}Uk/]am|ELKCSmdIP{Sl8;#$A5itvSDG($U}-lT@JMTnEpu}-GvV4T-bW0{A*iMj]|+KI6A,%*ZrvtXX4~!9ZqlID#N.uYg%8m4s(GA)LIL6+O/TkZeQGhJblR.)A/Zzp(xgGy@(B[fnkk#y2)fi=wn~d:@.qOakXBc5znw(-vgv5Rb+4D0=0a4vBI+]=PjWhu*h[$:d:|I*27NXiLg%co^4yp1m9f~~H1Ld[jf=AY@sBP(Qv2@}q*AB^*x^YYLhzu!dpFXD]2h:SGt)8#CTbE91ru|0F$zex$R1o;h|t7I8S.G/IepK/1#}+yvVzUoeXLuLVnf.B=1~Zjj3dY#{gp^noK.7f[-o*m*yRY!F}I^xi)*4k9cwpObAuLz282q:Ou|FhvAY~IIIeO0#@{ZMIBsL;gLTVVk@!2K:{RRK99Pp@p#rW|3*V2N4f*|iB}9]ZAdj;Ib9%AeDa|#7-gaDB,(#,GlOc$we(b$enzVJj5v8!1I$=Lv4:.Qwj+H#O,R*ghD!tmmR[qh12eaL}MD4ixK3*@jLFKJ7r/zn)qS,=,;oU}LclJPuJZU~puc]j/PNW8YVH[0Ukj(OY6-MYTE:5h)mz96Ibn*l79|2QIHroPF#Qyypd]@KzVQDN2TmoM/@OG1Fk:{MQGrSi#NzAMqFPEoo#-M+rLlphf4uzz|l2%N:g~$zFBwVr=j=Ju*pBl~*0(*i$KGlMYDC7RDG4Qz#r7nq/@wHdFP]J)en|-Z7[Z^6tyTo,Op@SG1TJ]d]h$IBwTHr^HQR!V4Kj0SbV4*#eT2o}XlxHBkXwqu7|MP4D/DO(^7t2$k=C;ldxC,r%7TQFTzQ0c~W!pWvF+%vHsq*J:^ZVWS%=JLAD2=)ne.o}Xjia:Ntb/qF6yE%[/sDxs+S0Z:+KZIcNLex)Hxu$-gCXlpG07^$nfe]:1r(n601W.OCW%C.FK(P!4n4pW:.+-zh2GPYCQ86*%je25Y-Ghy:{jUKUO^3iiJ!MOYKEh%2f0d0II39Y@Ck:g{d;/+]uW!JmS++QfrAF|HL~7(a]kWx#bE+p0Pw/D|L2U$CN/xox.Uh3DMz!p.fWE=6/Rc*6j1vV$C9Na=eWg[Y3OSimdyJ/Kraq^EpLCV1#n{JK=D};q6m^i)LxKr$baAy,q~7Rju.r-v6f[JfyBARXk!KPOs|i}Do=Owmtl@Gok4+unUusd1h:xbblFF5(mQ/+H3*G1gB@Wi#ly]{)M}qrF3/6#fe$#,6]UdG=dK^KhwSA,,A*U2N6$V,q![a1@teFBy;Hemf4j0!C*abGp,1*Mnv}HNxRo5L:;:QO!7ow,HwZrM:Gj;Drax)A*AG4MsIOFQS|V4j8!vzE^dp!hw+T:lNIdiNz3#sJUkzcrLfxi=kv4uoTyHi=$vu3n/aX~Q-:9BPlV]T9y=6Qv-/s}(P73/57wP9kpK#Lv+F#$m^|SNt#DRRrX@wu#YhQx]2IoIZwqt0(Bvr:j.xbXMBfKZUs+L*#q=Sfgza^8v9[^v%x:ejusLm)tGmMYi;49,L|lZIQO,V$lqBhQVt[:oRsi}W$O+U!$wLz5c/Z#7-U2ph@{utFvcY=g{SRmOcByuI1FEQxuoSj%$%+jk)7M1=pbH5ym55.a8e/oBb1)=iT,yDn8WEXf3Ju2n|dV^Sq:!cBBR27qc7$[~UBtU*Z%TF/4FpI-MFb~$gLje#(uveW)H},!o)3fQ)8bFZaCG8*GS#nP4UJt$gYyD@[8kXuM^((#ak/3X=Ezyvp3VPG:n=8e+]poA1prHQUCroh=g;A/n28M20G/@6d@Yh2wicF+n$zNf]slGyfGHcRuy;Fqn/Z4s](dhJ[;@NY5p~/sLQo1w7=6;k}R#bT~)!jbf=}xDd^o%ujPSdQ#[$AfKi2e{Kz.[~7nS3SOiLD(!=qwRNeh%mNlvt9NK!-;CO]6vI!LBb)uwo27ko.z%3[r:km[^(nx,z~0K2];9sH3{3trgkz)-Nbk,2BlRSlvw$W4JCljY*]#ye=~2*Zw~D[T]/.yU#*QssvG1EO=nX])G+bNU(oNtz@5w5m2dHciQ:oC*(9K-g8A5$ZU0ke!;yxnUPN+T-8Rd*qlQ,/Z-jDkFOpl$IVAUG]+euXBfMva[-]w{T!V0^Oheg6H/N816:d=nwH]4l5XG^%P8.;D|3#0j8cEEEn27ufWFD!5O@P#wUB~pWI0k:/pl^FBz:Q[*wGJ%.A54AgzyZ@G/82qlcfF~c8FNQWi~*cHf(UFSSDnf^AAQSLfPQ=qjQhL9|}-^:J!.]de9YpO7]bHh#l2Zdr4moE~i0qqjm/yANNwG+G2FA=vmYC*Y3P%6o:Zzhb^|cm{Q58AQ[BHRD;XPGmASMo3IURqf#o3fx}on5SliVqfLuD1T^[Gb35l/r}QgU,*yByb+(p#JY@+L+{G/a*Wo8B:X/DF;yNMG;^gZn$FQsab{pW.(Dw8gL$kKkI1p.MJB9+iQeswx:A{4XZPvS}feEke2WrJ!1JR3YENN8:iMd7f[qT8Z)$2*WRM#{P^iIt~uNg{XTZ/1iDS7FoZAXxteP2a0EZ5Pq)2uwE=bhK758l@iYudf-V{%vr:IK$j8rlHTCuI3.j]blFERkQ:brAR{SVDH9:Nd3kqZLW{;]0-ia5|hn6G1=(/OWxq#]Ip#Se)M{VAubFhskAOvZJL9gQy{:GU@1{z{TX6x!xKAHtcXgJ+XZaT^X4FI.WT/,}{Be,j{qxjt0SPaG!%1^AXgT[d$I6yJvcnd#Yz*E[LxlK,XXZ@oDzVJPR]]EA0Xq#.S#sQI2X9qcU9tT0(@ve^kYjeC:/t@3^8O1UJ~VE]3/P2}:xs5t]cH0O|Meco$IvI/;S+{mfWzF:3q*/l^M|:n3}fLiyl{b23sK:;uG]l+oIRCy|]o3Kk{|]Fz(Ca},~Vi$m.bI6+v*hvl$HPZ9[P0$0OWSXFJz#2^{-WK}Ms0e:K}^xIz!$BN6^6u:S=e9k2/]dvp;3%[)WCx8y-@i$[0py7AvLv-s71cG8!I[uKPO*Ft-G*y:Zzuc+#Ag}$JDcjJQt(-svYTg5kH$S7#3Cjnmyn%cR5vBCjNtEh%lU:]CeVUf/f8)3(tyY|o1KnZ2/;l$.[xtH5g,0Xw!^^%|JzTb4*@k-eC|FSqjWr/)xux;TU;~H$:$pxQQNW7LdhlY%PpmM8SzzEgkWtDK(=nAjfY(mVmfX]9+^Mt,7j(,HL(XKxTxe,Ls|Yp^MZxAn:Qqd-W%Ac+(^={J08(Q(gD(wVqAx02P=9M|2pOqwAdP]JpJ$rLg4L4Seb(u5C;#~)r%zHMmF;[D1o+$y9jaEp=mc9O.236IBLcCEZul44xc)CG[*xiBg:jGEOjv(pi|F2JuNNDYyMPKZ5=U@vjmF{Lf2WO]H%tHB39(R+nf7ss[2^mp08dFgqMvtIB[3:Jle%rB49d(Q{BrNXRO8twGft9b)V$+pT{MH!VI790Au.07|#vq1hvhQTe+E=#${p/YtX;l-4;!Xj5wDh0y;!Fl4FNn-#3|hbt3wZ+PCv-^8~/}qvA2YT%T}SHXV##7s*1,dBHhEqPG#Uy^c0fB;L[n]%NWctL]f@Z8)#}hVth#qsi8ja#}shsRKhi9!Z;CYpP3bW/[;K]=N^gipc;QnI{pSJ4a]2E!=AH1P)w|vF0AojP(m;aK6dciSeYUNQhon#G/51-hi]fJ@KforTkv$Z62JGTXx-oR,P95ZRIAkdy%=ASB;W55mZa.53-6^VUJQQUVU#{:r]!)Pwo0gu0tM];b~,4nh9~R}KZ{hs0.{U4T5n0uo|uZB))r00c7k.VWt(YZbhOC9f;W1g%So5a:rvwj!1nuCtlkBKSn(.x]yW@lC/CjyNz3u2)y:*t)nuyyE}@v4p(EOk^UZf$orL%l7]V(QTZ{^~H^47pKYJ7^H*!*@vPhXH1O4IymckxNkl-@mlyO534KN{(u(~vN*^[VE!ae8(D6s).C#~rzN:|*WE)AY#L9HQ]uX%I2iwcW:J9xSKl8M%!5@tE=/}U@)Z~+s8C6FC7KE{B@Q)W]3LDg,m],*Fdr4{~U;{)=G/7$2TzIER6=P=eun94O+Sb,0k#O]FUbQk1,)E%d0Xdhy2z1{stye7kNOse)AsTni!@dkma:U=(p,jCE4)K+PK)IZdzg{~IvcL{~O!}E@rLst2^9Bu1%W$.W8ui{c,=NoZ4V^F)hptAMCSP1lG==n~jf)t00VCjmu^]rTCwj@AJGoNEm310mT{/ax~/QYYT-D[/lF-GkFZMPm3!h]Sn,.|Oj62PBJH8n51Ei|Mbj2=N%Uih6iX.{8X]UK3Ef|t28M{^uC3p5BX7|+kl0#=w!y!+yvqe55ZL(n4)o7Vq2]BW+}Kz)q[dN~BoHrtZ/(Z+dZT6FDm^uB]ye%sHBo$mqSDXq.M=)5yVX9$1|o*PG!$5r:@^hmM[M9xXmqM@iUcFq(/VzE}tp|CB;w.W;|m^[v*,Zw!~7|bA=p#oeqDm+8%[An5cunaaT/Fa9@K,bKV+a7W;lI(t#r:pI3cyvhiaf1Ng99MK5kQP/u$euQ{g,^/5tw727fgzCcTqZ.ya*9^+$V2!Mjdm{z+e-Cs=N/yUaI.ze:P-l:kccr}VbTfW9a]-6^GPKi+|]gUZP|8JThHb#l+ct/5c78cMf~VBgjgh^%-|Ffr!o37L5Qps5f6GD@f;9l*)VKrv+v;ZZE^~*w.oCw(Js!NEFcHvD5r.6^B[o:j8,5wgs,-cSvOM2!^11qk[f/f/m%:G-WPEsd$%Eqjv^4Y,u1dZdnl}(altu0EABR#1(]y$NljGqd{^Ix%fuQ@:~btLv:a-nZ[|C2!XkSKcLsj7w+BEEPp9IuvhW2k1(Hnm+=n6%flzFDhriop,@vx9m#mudA5,r;G@Dp7^fTE~wA+mp+]lR}TO@c-8cX#xYS{O2sY:t.D[5{YI}T}6uKO{ZN],2!2|BNODY[tKCpTf)v:Xqv[sF2U{A,5Qwsfuz3li]QkVTfQR7@5wV{EmA6m6zJM:4bDi-f#KVCUZ62BdEJ;8#kmOjrX-pfgJO0(^k2/]5p.)9;.NT,mHwv2]~BgNHsE3{|8/tqK~n@Syv4c{^tw23/-/^tV:$yNQb)JBxSrr86etg9B|d4cR~:o9w~eh)]M$j%kB@pE4u.+*q+JY4gF,5^38rL%CzZH:5^+G*GQWSt{X%mUcN8HPPv0;P*ywzZt9r*oU#NP*Fdzm]!VFyuzCLZuFc5/(Mcw7Izxyn|qnVNtiqEqNK%1^]p^,/#;!ouX[;BnLfPoaxf}Hh@1y#p=C0B+XM[/92Y5SkrAopH]0#kWFjCkp-jqsu.M@:.#p4jOp:|qgFAEqKbvy~Ols]Da.pSt%|[pK|x$1(U#j8g.Tz|)FLe#KO$NZ7OTT4Lg!(Mf*67^fn}dRm5igItt:WF;2PR*oM|VKj%Ye4[nx]D,R2!^GYO^vNdBCd2BD(0lam;-TBgd.nZ{A9meUb=lg#+76i:.cDf^}uC1Z/hs,TSibS9$|2Ioh$f5F5sWL]#%[e,Kytd#=I;,bO}b:x(@PE:DGx6|R/yWu1i22SkV2Fg*5|I{*nQYoC8hLU!aqh@9}lKj@cO:i8nAx=NG*%ynh%pP:^p$g|ibZxfOMsn/RZGqs9|ef[MkLXebi5hgt0Y.~{8w,@:nE:@*+jb=ODP4V)xXGh$1yGl1@=8(Whg*l@5cA~@Kc@D8wcbE9xo^f]UAAW1M)g0B!+hv[jsPzCPhy@u3)EfJ.;z7rtGN{vRW$e$i4MfUp;p#Q]t;oD+EoQp%-X1h6^PVDYLt]e$FI@0|)Tm5.M-jUEwyN,v!o@xUhCf89!Z[O*K$V7b.*vlNNeVuY;j{=6!~B!mQ^v6gM9c{lxXBkP-%XgTwmoH@Za*iwCQviSUT:3i8tH.Ua[S2Y+Jf,)/|Q[RtD(}ow!v!:NO0lNvFnO7$fv15/ykjn0M+krmXdwDKADmLT4C.3D]UrEk6dzPahtKo]HO,R0e:5#FAqIS[!/dp;kB$jMLH5N$CdgEY#|=gfB8,[mdf(eLvcX+5C4n|5#H*.]3P(X9hbIzHZlH/ZJyl0@e/eg=x2kQ1HU+!@*h~oTTR[3hoQSOoI#Xtz1x;@*seY}%W{lbpBsQ1L@8i@%!abmh[FpdZ0zF@jP0Tx5l|WF3/e5Rt(C@Qt7(ZpTIEGZDZ.MHU9{ofQm^Oo,3nyO-zcL-gq7.*k|zQ]F+Ctdj)^*ll]Q7aWrFr#ib,N{#sBZ0%a-p[=g2Q+Et{Q5K3$!E;Nk.*Q;g0ANULpWNL6Y]iwnV;/GUHA|^f{U4|{$cDCjr(T#oZ%)|FK%;Ty2QER=PmjRCTcgE,|/p@jL4{OzRx;RU,Q/~^fhPz~,j+]E(w=(b/SXwWQ|kB^CvIVFbOlZ%v3,bR}0UWl}k6,C$m*4]6%f]/FO:#P#Ja%![^wF**uW+;}CukB(g6t~:=Xe*UlBeW$UQTA=A7zTm~IeoIUWd8T,!3-eztCW;OFTAF^B=$83,Bm1yA}mQy0)zH7%G;xy%WH2+#aZgylf4*N#iCi,7{-#JS)3r~Jv[O%niB76ADwR[PR~Z+IN;QM5]oRa[]cd.;*~g6By^vkB9qn7J)|WM5OQ~Uw7JV+quE2FIp%p2JIcH%{;qLEib;W=huh%w/r/LKToJ5+Sz:z{$H8fBC7:WZOGEb$KEOEZU(ap[I^zon$2utaHVJbMPV)BN2QET%U=OI*{(|jHvckAM-7zc!/j}c55~0E4av*TLC+[36Am5)#z^jf|pFan.l$,]*mA9b8qdd9l1vV%#A%eGwMbGxL!Ym]~Atl#PhWN;^wP-T2/8c@j]nOFtgV-NL.Vu9wTSRz8)!V-hg[Z1fA2.LH)5,Z~QPYbQV]{.SowgW+;lx}~T:fOO)$0PsxTiDK*%($^g(m@o+:X|kSi-$Ly4HOx(x0Alz@J^#HXx3!AG~Dro+s3M.A[2$2/#[N.t:q7kpq@F^f{aQG2*L/M,thxtykO@uBRR[1v6Z2MO9M]Gbw^!s-#i~5HQpj!+;=q)+hNy*@FHk!ScE5Hb.qemVmGo#gYaW.vYz}p}eFRZcx3;2q!q=31Q+@NQNfv=g.|%cKm/%4]|QvXi~QM#8o)RY~pXpONf)PM08yj[MA3gV8h-bW[JuV{$ZlKM-@aOIa+712.bUOEH8TTjyb$$[td.[0jt2IvtBY*vpQ/LL:!tdkKSi$n+11a4G[2Njh8,0;:XIzP^)|ff2Qo@narXwT[(onqZD0GONWBjH;w,=(DpX51]0$kxA#*[K1-(E:N3lkl][4qd9x([+gu25t9)7kjKLIVZ$|c=8n8#%QtCVL9$--56p3qf{m/033|1FJ*D-0ITk!Z7aVMRYi!cwX.nGF6I#UcfLGLNgxX%gI.r^cBW89dCf8bJ8^k1$D4BD$Zhe@PSI%KY2hP[Hj.;(8xtRtX^Sik|*:Y+0#aJ,EBUfS%5oN82~+x9W774MNpqUDjIx-4~Atf!@YT]Rp$:*i=!lHPLKkgzzD%Fk2cc4)SH-KBM+.~d(rF8J76$BhjQtN0Y;M=TfI@i(-SpF8T$3cvR#j.JEH*$kR)NZy%f);c!o%qRX(I=l=(h98aMFX,9v(ZlRhbzb)ao%YX@2fX#c21RwUpz.Sjrat2-w)1ZnFc%O;7fkvIN3=b}/B)p}3$0OQbP7NIa!U3FWelj/YH9sNiOvSO7r[uEg8~SUxLTeyCV28JJ4Xh|D:zNSRU6]c.DGOkJunxRc!S|}4iDM=/;!(o3(Sb@Ry^7]uJwFX.7C)!E2{%v4j]h=r(lshlAkejd:s*kksy]@!akW8i{B102g0:e7132Gy2FgO.0Zv56ZH!EHh8U#UMpkT;80zldzGI7(sr%e:eS#KvEm//=kn%#dSnGtB}7WOHg,frgWWwW-QN=J5k3iOsnJgjzk{D|tccRUJwZQGfAL!+pG)}qJ^v(vyrpTPfc;}!Fk)9U*9h%6)W]:En,WsX5:d=F(i0])%uWQ}]fd)z)r1dQWyU0Ey:zcI8[s^HjL(#[wzL%5x[4!fFBC)~cZm{$:m273O@T7RDVup%AvRDIE2%}QVuKLC[ZIG7au(!U[7JhV/upGM60$pafJaq1pM1kSx)@S$RJQtZjYfxvh@8jcGTm[*.fv:svPq4WR=EO7l2QrbjEcNf:4lnPD)rNb]hyL447@03cGg6VG8bO)o6G)])c6Tr;pY2(-/5Do]J()Y;+/RUB=RHZA-tR78I#OzV@yPLfq#[Q%XP@=@Ks*T[jbLbE+i,lqlAD/ZM,Cpo~7TC1OnTo]J,tBZA~d6w*dk:s5(YH40lBWcg)X(]SmPI,fO+{EG-y9;,E;0yTz{es5Z[;k@qCE$|QR)wDZ~@r6Tw3E0|0=GEmBx+eJ8g=3qAOV4IpMze4e*z2[)@gRsXg9Q:9Bt;E|u5O/6b]]ZlXpq(/q@iSY4HlYHs^3sUa*CS@s!@7+|^00#}:6%4t-U5)N$6TZM;PV.{-r4(flM@+dU/Y-X+@4ncx,][DJrSFgruz)KXg#jh.)Qx-D=ik*K~aDipYEJT+-(X+[2g=kd|5lEAy}jg2wGWQGIv4noG1@CIU~K,=WLjbGZI.6uk-ombwKz9{X@f}6)Om/0[um]wX,ASL[^ZIEyb7,g}*)hb9+%QMa5PUU(J^mtI)FU2*5N:E0}vMGmdWXYTo.t:/lgGVfIfyw9HiPU-^cySh6S6[Q1tB9@ACVA{3n3dr-=GQ%V;5KM@UgfyAqdAeP#oWBGc:mD]cN$q;NcCU}mvPG)Qw{pI:Q7f04+fkCAZqfRr6-!BgoE;=5z9+;f6CDKsWO,!#Ku:d!Y:U(FA.CeU7S$l8~px)/EZ^o/ZxDu+IL4km16r$U+b2|^2myF(:Ic$VhJ/E4$sSGR/F)qby:mVB/Gwi[W65Y^I5nsenTSq|EUXj~:(twXrsb}Ll1m/FuWXj}oU2^TqvJ[hS{skV4@1mF5/vWA~bahL|a[cB[s=]J2m:n,uccfB[3(^57$9WO{f;g!,y=w0m2~|JJ(B/Z/wD%]={[pe.*E{Rtx5p;2nna,lmW]cq!}t9PC5Z:S.R)D0l0;]R$15cDLjYS3F/$xRMX:tuh,v[y1VVTIwEA[@wJ/+E3U)5(-ssk6u72)P,yV5B3pdMk-J=N26P1UZn1KwFaj5.;;cVgyr)36G#{ZpN-AtNACDk1VfAy:n((At|-.pujTl6PX;:=1K1XNkn2rUO.PL,e{Y]-izZyK!hs(:AY)as*3:+Fn5YgCT$Ijq9ej}%uOL=TQA.Z,o7nkohRW;*p;uv)x~LJ[dQE~jPBFxT|jD8:B=owT6MjVmeF$C1rvh:C:FHg[pfT)gM[NCOpp(*}{,d!DtEyPU+kA8|],p38x~3[{{t2%|505v6-Do9$%D#hDDCV#Ua7bXu!FVU:v*Z)d%1HsKC[u5qK|Q(-kNR9yr;M]C3Ccv,:ME^##*@xQJkZ3a*H)k+{)foukiTE][+VL1eoXBv=I$CLjj,9dW{+MqLEtbH5lv99OUQ0CE^@m.6MTPzt(wmBfzYyYBzf{Z@Yf4MANM2@R7Q,9gUmSs]5@TUgdcqSoqLRLyeW0$nZUOc8Mrl9!/jpt-0Pe)P#G,NWNWcA(U$q29qQQ,,q.l[~U$P;C8-}$jrUgw7PzP7fI+h|$4,yUZBow^N7anl6u:H[hrt7PsKc-obZ3-8Pbkapi{i1TlVh.!f=R{6PNk0na|N$)D@gCN-NlNCTgCLX]e#0u@56zWe4h#KoA[(sFdgQW8d!qleAg%{OlW|FS+DE.l~/U]u6C4vvR5=h2z[IyExhhrga+0oRq+)u4B/8Y=yPiPwM3g1dyq1^R/c4u:Rn,M+P%WQRZzV/CCaH72^#TA4jWw~(Vq!YZjsT/ucbY8yHZ5zw=FTVD|].|)tAt8E.;9P+joH-MDovj0vZrNMNmA9Dff6(YwVqW~Uc7~Sq80Fz3Le$P|#h*G-@jVBes|1aA-}J939wV]294VmBI7LT^)*jK,5c$!r*Z6X*DXdr5Q]q,gOK(;C#Rgs%BbSwD$^Q87k,.TWL01B1.naGf:^]QE2ww4Xb*hR.ICZV8ItdVfm/C0LdsciB#C^Qn.hZ:v$cJ.pM1itvjR~Pci}MskDc9e$,quy)L5r{ZKM(MXOu%;0,F572JaMT[xgV.@ieKO#vwQAdJbMoaunedK6XbC%-F}wTA7FAQ%=bvbw/y]CzIlFZ[D^g]B7rfPp[(j/7Vz3];.YJVNpf{1a}|D~.gs{-N%1VkA)Y[n*,^}#^%4f#h4Up:N-}n9oRg#43[OIRHz8.u8q36L.Is6o(NA,3)x^4|$[Bkx2yFR(W^3mcNHLLaOdPvcJ7og4=p6Uueb4oJC[#71LCw.Ai:W5}[n0A*{jU95p[+@uBqy~74R}Z|K4oGyF;Kzz(4mV[QwarAttAg8.+$xbV:j4lrZQkaJ9)qw!ssL+OlOkM1#6/yn6j^d=%re@mZyBqp39RY5{h/(rUg9o1/kkbM#8+k^DEsgngDA6{~Q9|C,Q5e-Gy!{w4rRmP8Lw[9js(N9!5C60(6er4:uxD4]pIT%1hvhM{)QUwGK|[7GGP~f1-QeBp3t5;o$2SP;Ro4:Shy+{%rH$yj#/r)etH,FQ]L~t}!X=J+p]KkfBEoM}jo8{zDlk4zOQe@0M[VOemCJ{,zyG*@TOW*J-TtYE~r*s0hq|1}f}*1SWHRDT1M,jfpi~RO)7a5(*4bQ9C)kP-NqEVIQ7Rv8;ww%Yt^Gq0*q%s8+zE7QwKqMC;=%:*C,xSJ0SFln9(%i%NWiUmp:L@V:mWew(zr1Hr:2YJuNF#|e]eEmk@yP@ks0dP#Fvs;2dt!msj8,yZ:88VN.~+ukC!#pis1$9iyh(9ixIX/he)dOc:Dhdh:Tw@MAtI-W5#H4iSb)fn(3F$8VwvYpjnoB:F)un/[YOBoALdip1;S@7NCqzoz1]DHz#qKrmm3!:+cyXDG/My9@6hE6YT.uGHZz:yNH[2xguWy2am%Gzs]$:[),k{CzpBhh2yvf2$gj$A;pA={:~=]EAfF:b9~JDv@D/dP0K]%688A2/0Wi~WfVyDnsFM/MH;kaVi#b}-4].,RU6U%|K|CwYIQ+::,],Sa=uDVT2~R]Ou2iGVqJYe3[H/y6w=lJilHksx(oP0a=Ez80Z+{01^EL{~S^rPT$jyfsB+!p=+%clMdjNX)f3f::RTfJVoqf9x14FMw@zya0X4(OaZR0)#};9jH8W8u^@3Lf;0(UI2Hr-s[p91%w~7iuaEGMowIGi{|VMklI}$C~s3KZGqM1WEE{JDf^y}I4,g9n{w;y:(wcM]^h9r]rjrG2B0I|FP0qBtW36bGfC=!8Tmhie:aeArWFiMkoVsMt;99}o6ebs7xu~5[Rh$WcERh1JtnhdiiAT#Mz!ua.r5qJa$%*p*qkiF%J^[I/Bb^*anN)HyKi^dXvQ:ExyilB{%wiB*ss3$lN!Lq7(kINP8wiMi#8C*%iV7go*a+1;tjf:blOB*gqtHvq5BWVAN2M**[rGA1aMGedK$//bCQ3yMu;@uYSjxpYa$Mac~J5giHMkXnDH+k%SEOTi/U![Ty#[d,A2h/#L|9QHU+cuYK^nyS;.*AHqa/G8-79:]55d,Q3)#pFvf!6$Vredrh)7H;.yBzofRt!3/a,,1nHzqZKzTJ*|Uz~%/jN}!q#~!DP].T!5zN~o00jgzDCCL%c@C#.-{w1%Ic]fUQiT$0Mipsi,$347ZWpf@~$v@9@DG8fy!v+ZUFS^#ev,|iz)$BBKL|bdGvu}NAr)B+O8o:.HM5Re3,Wvr8}:-y-1lA!s7Rl4n.FFxhUa5uU%Tdc9wjJ98X{|)/]!MDU/--N]mMOO3D%OOUgus)z9Ym-/a#.@idL}8s|9OVvQ}3#s%r-9;J)3):t.ei-R~8FO)luDAm=4iiHF%6c$Fyg!4#@R3}rA#nXcxHbS:);f@K6:Kv8m=8DfmYgQHtZeI$l8:}ORgL|0O;5+AW3Z;5{jvjJn98g,)0hA^pd.D0dum./s+Wo@:zF*oaZHI*NDAPf(5H$~J1VK+r:cO+1X2{BrC,*U+i!(Y2/x/XPZ),r^G]f0;sVP9B.C.-7O%IYHGBcshPv1c0SeN2FgoZ+nh:~3A^]wFO3Tp}m6-0/6)%Qbg[S:9av7NrcRpzRd/Hp;Gh![o=,m#d~rl3HSPP8Q:HLg4mpZ8W3FMXfs$-bXIrJ$HJ@zc:eb@M5vQC^SJ]-KlIc8w%$d.QQ.4[hbeQ;E1Wje0m*k-uav;|BFT29Nyf!xfdRc7T1Q{2eLpF*y-Yz{9!tRwCy!V/U^;/GHr)RFMV;X!YGHoaP*L3f;Ukeb3ob.tI;7g,7%K5{(;U*L#fwHOVk-#(N,=BK03c1*Gru[P/4Z;fjp7vcd)Do{aW.NQ!K|eKUEWXZ^roc!%;(y*8;Q)KoEOeMjYK+X5K/AOZj1NM5/{AVw1r{:bk{4aKd+*T+KN@y8vbY;(]Ea9YfHDQFzH89[8[)5CdK^9yz6geyVv{ug0C1^;*QTOA^N#QU!lgx^]~fHR~$szkiEq/pXzX(}k847vx,-^0.[/;4;]1M78qNwa{!$Q,Lo^$ej^ye|(=U+Ee9P%Mxhl9)7pu~R|7KU6h7)cxhFxgElPVS%4r5,kT3,7{:j:%W@i.VO=z){b+-1K}yNY8,p733GhH9.*{d(zY{geOO=b]Txj6gl{jpC{u6=p4U}pTxg{c,TWAww9OnPwzQY#q$@0YgB93TgM8KLol1lZ#ER8y$Zbw6Fm-]k7vBr*jo[^!P/2v#pCdc@B,=cAXeJxF+Ct{+NHZ]X0s1tK6l^0~$29V:/;FOIsJY,[gh/KOtd7e]S7KtmfyS^NtZm#3e=xh;Te|/|O0eAHHb#KaeWT~UEQMmANB.gxaB(kXUZ^*c09;pbtq#Cjo/~V=zL/QK$(scJyr+!$#gCRHFs8uXnCE#;z.[KI(6xbLZYX9T2}(J-dN6B{{hySM4.zxtsf,1|Amf6#E[-{=ey:psKkUriu*]oP!Z/u^W#QQnHUQH2O.mMi^gE9QL{E;fD|h%AG9I~]NB:O31MeesPnf*pE.@gk,N*8r*2%|+Ay:tR4ttkQu3DkSDp@uc:.aZcbRu+)%/gdVb$W3$RJN|^BHf(bee(,P4OB+G/Pc+@X;B:}6}cO!;LyoN)w2nXu*Yym[x@$g:~(/0Uu=G%urtgW)jDAX^n*}-Q{(n7](@9-t[19o[kCL1@I5oVV8|(it5B~/O$aOTfhYMCO@yDhRnDqpWsLZHq}dmP*k|w%j;^amq8kp0tFb{2xrh!E67TwakStiVDFfj/$Ix/CBo[DR0g=y*v-GrRi8,ldPG{~JoF(%ux58}e8.jgG:PQG;B*q4S;s3X=6HC0NNhWK/CGPi-NDpD{;yn)5arq!h$lrn=)3*,$8$g{YnA,K}O+xN$bPZ8L.#cAS6Jsh*$6~C.tk,EuU!)a7pb#[^jVar1h-1!+Rn|9ge]%.c;ja6NdpH2TRGmy;(q5m9fu=R)lyxo]bebR;.l*%+Y*fsBz)]ki6FR^]w5Rl/oh7zbZ=AZ@n#3Gnt5NF[VW1Z%:StvHxiMhz{IPL=[u](OVuG}]RRSX:/@Rr~P:PYfwng5h!j(v(.G4aihZp)$4Na)@{dtd:Bl*h8lO[AHZNMN^hzP[TBy.##{h7|K=cT$0OSRL1F3YshA9SURp5Gm9s/)RMD2=.$u@iS5.7~@Cd=i.|X)j4$-6CRSU!ew@+ZCym0k3]S4yG0M97^PtP2C(P;tl,lqYsES7j9odhF=-J,aTuUaP)ItonBFr$v$3YQJfxY6NymzH!z|QU4o~ZJ1d*DOI-2U9wK^p2B6r0N~49~njaoTW[gX/40S@Z*S;{dP@3/,]%k%~PLB$2KSIX-=+B%t-%=Wd%izEV+.DJ|j~91sNVjUjXs9.PeK!bc3ADAEX8gVA5||(R^L2N%UDo+p.CP*TUaPJkyKNPD@A[e%(B~65zkx:|dxsR;EZ9pz30SwOithC$fygIbYTTr%^=yvy*syHfn6SZjJA0!oC@s:aGONBFf~6V$el)MSq;RoYi4ih{LB|p,=:5!RPwI3U82XGPX.|L^m5:}jYy8T5eGu8,2~F[16Jaer,m]oakeiQ7WgG9$Y-;W:OoVg$7xO%(/:~gi1qr8g;FUc:N}pr6+y@H7WcH(:lh3ficI|{wPPr6gEe@TUDd3gO2TX;Qd8=/(G;)Srsa+k;]..!J+Fa#S9r=NBP*^/;hdsb7[kHwChE}Y1M,DhV24oojLO~%VDRfvl1hRa*Ta]hgqrfEbfFC,Q@noaIN3SPD6BTw$vz^2e/Sk%tpt3yEC*qEe/CTtsqSBCYn7bETxIYb.xVsdwWV8=6#yF[vuOu{Bf-}g:Yo6sX27cwWOfsdav.lP%8HxdTu]0RoPP7*3jlVj@I+2wxPc9b!ll!4{WqsrzD^%l~dISmh6**e*N!Or.Dr:]anCr,z*ENDW%LXwvWBP|@/nbV.0hLum0cuwZ{=W=P:LR}{5cH,Ri%]ibvF4Wz#t(t%^oY-7w[S|oLMdV1hWQdtkL#Gl/gjjB/zNuvQ),/!+37C:]u(37APzd2JyaxG]tDl=M(|mUbVOh@bc=zNZ@r3e1FOr}c6yFCMEN$x!J;CC+t*6]eq0HJddw(A^0iEdWaxla/9if}h3zoDRx2T^q-(lxk;Lc$Mb)-7U%#;@dvT+08im=f1hdg{]ul9I0]Pu6t0CKeWmDDdLv9@#uZkF~g6b0D]ZR:NzY52(%=LC@jnWX-DxCpKY]a)Ss!4+WbSI5@yO5i{usFcU3G+}R%/C(]PZg+8gga99v)[Jpln3/Ne]Cd$KM{)J-Q]q2nc@Te2^R^,)lUD2=~]7xbJ]4ca!vT~8][#)%3!2k+Fc7.vRR6aqN!cBSNIS|GWipJx23kwU}oBN$h:Qfzr=QB)c[wmn%wG;s(JNBodQ-qsW;T8S8HG#NRDaM#,0mi26sL{/*Owf*4Am+ed[7B*99a%x04dQASA!{1Luc,[WkC6rTSOdSPR0/(PZ]}L4@knfiy%WBD@U-+Ag@f[hf/2Oq/+Kf{Mq522.X%OY]+X$v**8zt$E5B}=,^*=vb%;QHXuiekZO$^2aVAPzv-C}DH217Y~*aTb}bYXjoxraZG~RUCV~p.2^x3JG1}^b]D$7g#zf-;1g8!B|H}%X:2%rTxxeW,67v+VW/=nMk:$;0c8Pk^$MbcR+)wC,IXVvA2X2v4TOO:MasYsf|KDBdCf14DH-/5HKXPvaYrwlp@N4n{ax[5ijS4RX9QtblVa8H.C2)=6g]yXf]bW,AI4/(+XL(9}}QiyEFMF6yg]6S$^}~9oc~p$3{N].Z$W93n$at7[Jb=;.]y+M[N,mA4Nzvy#XIny7cf|E,tyVI4V}ZXJ4U1YC1/[zFuFwtI#Q1II-%wJJG(,[,yamqD4tFQqJJ;F]nrFD].!xr}p7t7VqoWGz(X{ymybbU=+IP6F%c5b*J6pQgZZh8E238Gi!=3DdhjTr$*-7[${%^CuO([OD.V;Bjbh~=U14+O+,*XIC0*MT,/Rmz3%6[JN8p/CM2|dzP9C,PiH,)9*ig#vySTx^5e$Gh1wP%+y0okC,Z+lR#0U2MeI|F;Z#JLK#tOxJe=smuSd%:pRxTlE..{/tF{mu{]}]ro46D%%qyGpZ3x)FubiBKOb|zegX~N2TIQy%*{k4d$PQIx)BQaC9h0uQWYIq/%@x=h]|KEh5ax~0sQ~~Q!1#|TSA%7D+=GzwYWzur):1!tIsQNMdZFg2b^gEeyiXS%lmmGOa^!bexTaCL#Jh51,}:7zXJQpyvMQChG,J]HIcB~+0jtpw#gP[GwI]f!JJwMmEw+G]f-lGDXZ1$k]RvtPzy/+k]CBCDI^i9K8KazaRT#[]DYw|f.^[dbFq(mlY7sXx/B.kn1]Q)l%9{H#*^Mbw(5kWmno,e8jNDAD;|F*TLEpiD.VCsA]Ftv$gB-3RSgoXh4n.)%X~ft5[.m(bK402wdL)c83;~)KpDpFcO#p7FPHD0Pxpey)9Q4lox1F,LVuUoYKuTMBY$s,m=Gn7NG=0;IgGJfIBoi.^(]*p=35*6u;TVB2Iu/-@G^Wh*on9t1L$mJUv,eIMSad}U8p$;J-BMXJT%8xJGFPl}Z=zQIp/uRt$#G#hni7mH2ro]ZKgF2tsQ5n.R66=5S0=fhWb9eQd3+J-5J35i,r/V)QLY/R0CEMfsTCgP$z8[@Pd~OX!]c#r%I)E/UAT${hr:=!sJA%A(yS8:.EA{HR8pV8cUeJZAFL%QtGMz(sUN/sy^)413kG|(dIt-rMT~E!iP,SX5gg({.ypn6$Q[qUz4{FJZ4}lj[nzdKIM*GJU(Dz[tybhZZo3[7.dp9TKTcP]4mC9UW2ETO2=gVkBW:t2LQ[Ykh%~,m6tvp$xV4W#Z^aaIi6PERDhtzKo,fK5W-^+iRZ(/iJp7N#Qb74r7k;eVFmAdc3H9TQlZZL~jshVVp4=r3A0tMJ.AR{6%.foDoh|oJD5!|Mq1]0=wVf1=Lc6IJ79}}D6@4dNwo+hfd-KAlWu{U=k)s!Z1r6^dO~$hx@OR^eYcMvxDJ3u6IiC;m/F{kQCeatO$2~c~2c3-t*](ywEy#,O8aI}Muu2[oeogUTR,qp)LfFjbJw6tHWqDNp#5}SL+Xe$Erp:39{NSOSQe}#U7)m.jN=gSzO(7M!AVp~eXlWCOEXeHZjz:yP1[WJG^mIGlL%uXaAu60;$pPE)Tcr8[5:%J8dNIhHa^NU4k[}1QTVAl|oTAi~u2h[,pp:.|h%]|eYQW+4]0+sPXAuCKlN+,.Fn[i-kO$5g7kTH):-bo%++L[n{vQ%vS|ySkHi1^;XbA#%;-b2J+V}/S9EFL5/r{omSj)qLf6uqmATtHQEpAcxA^]V5th@V*[W+lOrq+P%4q9yl],be3B.WXcz(kGBu]HA+A:g~jY}J/YX{Jb@,dyQ|Bq|QEvN|6KjaviQK,5^N3l!e$lMA=wy-[]ecF%BO5z%H3xE]bsya@zIWCK@$6TvQnh[@Tm7wSbJC$wb8DIa)F4tmJbp+%Zr{DDG9I10y}03JT+c18#|Ky2;YG(f7-+=QCqG9{eX1/BcJBonTgmq%mk]4.P~i7%Xq)Mr{~243zOfJc4ZyDHqC18$b}3D]I4GFF]oq96(J!Lbo(k31m@v@q3zyBO3PYo3e2!BJC${u]K]:hq.s,s;+Wxha=Cw0pJyI,W2+%Q(m9rI;!RFs^.o#xb$VSV]^QEn2ZywxtL;8pC)!nm}k3//a}/uBO8#ZhGOHRu0pJCCURmyp:,*!##0~3,5]iusrejOO=($na4#^Jb@hF8ZPs}:EpCPOAb8H#}}u-CMJHK7o(!IZz23-AXG)|*eTC%;y15C^BCI8e+l!MQO1bzjZS]2,~)gZ[P)tn$n^v1@ag[Z*,=10KX.|*UjP,4S.r]}P0Ph4Ray/fbyU(TL*s-cj{7:1,%G4;erhxA:O$|p(G6t#:)+Csb8=8~.IH94XH;yM^E@Z+6vQtexQ]#F*jsOJFy7Mg5MlCP9]@Qe[:Rh.4)2A%Eq8hr;cBHPw2[^x(q+|S;BH+$AAW%8:H2;|V9q/rr3uskbR3n!gM9/D7ArIDeQ6El4lQ:~sGwJqcdhD#0H;xRh,n:ZxS|H9N.Nw=F*duE9LthnHXIcc{{%(qfHqm71@q1BC4IY(YV+:1T9mz(=-tu,dNIjWQ.ETr]M]%A71XTmX/gpmz/;88i=WZQU=vCYFz%~zF0Q;Ca508ynIXVIl(aeY13NH%^B%raA2IHF14/HP/wl$[8~W~=u,oC[uO-S})LDL|tCT.hhR3!g4:~pGB5ccEn#2L[.|ApxCM,YUT.4O|.#nAX12V#e;VfAMdA[uf-!hrCT]fWToI!T4S!Dqau{@5EgpZRC|#:$ysL9CQ;Z.w3Z=[octnU3xsE$:GJtY,LLrdfBfciB)$XWci6%VhfqsD8w5aV!;UEOQ8xnflewC;Fi:Sewl^v~M%,$^5)8](,O6Hz,;=Bo5/Fc1Nl5CS,*W3WFI^HeSOEsOrQ%yB!@S=h(q,gMgM-SHUFCB/p1xfq{WuDyIxKncos4G34RJrRJGeGYE$,8/XGn8ZU$1!l^2pi~.Z%Y~m|xIz2Yg4#som=ZOh46kENy}QLSN+oM[[py~:uqxRA(rF[~JEzXQi(f|p%V)]9Z6%DNad!xF=qO1;4|Rye,]7z4q@BFD.1hr9k2cTEH(Y|aWK9$uGX}9EYibLA(t6}*+8JBJ[S(a+iAR8Td6aW@=b:+Yzz}W|94r]c(sCLa={l+lIxndtLJq}BO1d#z/(;k}u|t8Ran3EXA|XXtwCS#*mjw.eD~iz7{EmBq{^rC[y6f%PM6927T528W:Ir7);}l/wzcQc7#Q)y*cgMa|^dOhtjSL59/b6@n.K@BZYNwkj]l$n:S=],Uu)Z$xY#La8B#MY3ZcbA89TwJuRafy2uw#Bh#EZO~J+w$,hPO~w4]!0fxO5[m=ZmDs,d8OlpSjoX=7NO,V8W}+La5}{J-n#!gIKZK@x3j+b.{3:Qsu0U(PX:g8xSu/k!OqCLz:PCxz|63p8yNytmqrV%ZgzFul#*($LlLLbhj*E-c;gC6E7fvg(*AUOvJ~D]O^e~6SSLFH$G5@V/l[|koDqka;~s12nK%+h^{n{(BjVjKYWik=2AnvT+JE@q;/^$NDPB~eX;2~PLw24$=qKdCfFYh2H}hGVq)w=#h7vT=]bk^dp3)~N~1ZFMp=NJT);:6xL=3xfjI,4KmE}S5:u$,JqHF8(6nLPCwa-51d^.#8+JmuBPzxonFp+x^LB;n3p:Pmg[qf*1M;yTiKz-sqO:V#+^e(+lAn;@LfpH5E:V6J7f~a^OxWicNB:WZV75.kT9MfX7$Dk,Ty!tEGX)wAztXWav2]wwiIzCu+-M74#n}/MPKF5yxD%@X6!UUN|,Kzy@P8v92hM#L|]3i2U^$a}AJR0fz#Db]l0[LHU@CE7JhO^U/g5b=n;f2;:dZAWFLxZG;*PKW:h;Wy(fN$.UgsdLvxq.3DK6O$m/Hz$W6{j^IRjB-660/!IP8V|j~Y!JS45N4KSl7BBhgLvzX@@C6RBbwOi#71ubgd:8^F@#W4gFdlJl3~{E~ZSQ!MD8AtgecUVDSs@Kne|@l0=rhK|H|)6fEI{(7^f#e6uA)0-z|.my=nc/8Dnm1]fF)yokSrz~dFDi#vTs5IiTs4Cq)dM(Q%t1;Zn2~b=Y2S,6Nz}=##h6d{:GSMzhd41Z|c;#}+jc0y$;FR;5$tkCdvM@1^f0dpeYjYNgKTcP4UoJGO^2Qd0ab4~m.C$*q$5OR~zVt=9BJ0UnKE@*X!];wU-8oz}.-~)(d^0ieZhR}So={KpZPFOXB[a7!G@:2n]tSYgf0H4k5WPLAL,Pgu6PNWIM23IwJ*mK#T{XGc[vqVnxvLxsdJt76gyE~no{!Vo8OPP{qCXSsb:1utxWYU(DwZjrS!)[P;JdIx:QKr,RH^T-q6a@RShJE[5Zi%sp!lkoGwRo%yx{dmzf0TRdIE{zAJK6(g7]0ne[FePncL2}HLEmt*]vW-z8l}YNm,xV56-UI8:{zbM$5CBo5waG6.|dtr4;0SpP2RA-KoDhLjB;rL7-498Q:k@(IiF}:);,/^#G,JpnvGwTF7EXEEVz@D$!n#EaiVdamxH0SD[u4J=!3b7a]COkoKqfIZg^Itx-k@!D$}G@y=%FK2v$I;SQ%rmTLM,A{h99OPag~G)q%-0=f)vJ6m43H1kl3#%#QZc/kkTDc8V@NjO#B[cN;^[$aP)%~4q=HOLBkf;:aTLm}(Pf|r)prVAKp1k{*g%ezWk*jRS/S0^q$#Ax[N.3}xqL-7c@ui0)S.9R^|I61W%qJHNtd4JNPk/$aYt3hlEgEQTp^f;kG)HGx}0d^ciNuT9-Hx~[+NbxTZU)!~H$3NRI]-G,4ca/yd()fKdEn2N6hyYi4lQ%m~{HCaY572FHM!1qwn41[kgngb|[Z*UyF96037hgJ(:/Ej~#j[##ZfKhrHvZZB9+TQ0Vuoj10t:}4s;uj*KWrE%MxE[^OMbJT0nB|E[Uov{+,r!f8@YU#/qk#w[^QF,Q-VHw;iGu8M5~AF8O633me$sAr1KV*bV[0jazvL4D)L-K|Ll}rg]940P/gk$,WZ!y:Xn%L,t$rI^h;x+QKna61=^1aM.QmRp1Nsh!45D/^MLGS7loAeR0i%E:|4+)Jl57oh3F{UOemhQ%O50b88,#Y!{.9|XM-*IlAjeG{9#Y|U!#l[UmG5qBqQ3M2FVZ1oO](jO*SbfASAmoNB].-r|iWGv[W#|c{{+C.Mf]Xb:=08fv.WD$Hb!{gX/x4a{Jl-F#]NtD2x8#vxh@:)5agqxsGJ,Mh-nk+$zyw%*~x[cWM%Ron$4}oINfBiGA*AT)@M7c;8NhXU**~WcF;v;P4Y8/nQ;w1ls!-71ZLeSvQf7N%]gxx/g$Y3DHoAkmM+6t3}#3nlR^cey{cIop@JbCteok7Kmhkd[1QHiZg}=)GsxiD/Y/o/E$Vq.C+X~[iGUZUVpRHX!Gsr)=KD%e+7#A-AyTqj5W#I.jDG4QN1^:e}RT,R8/+FHC3q;,;@s7[4zQ**83P{vNPl9S4KUJ2{-OpDjc/^=a+vBF*^hq!8}R0p{yEr7+erU@yiw#H%C{]*j^(=+}:/flRS,t4;h)4mn;y9mev$[C2H(oIj@nAG%i!6{,vRKvyLsK[,re4(BsGAiJu$;O(~pSFQ[1mBPaYu]QycMy5Z7rv-aqG|6,4B@b5x*WX$-/x@Z;Y!cuPCJyWt~z8;~}G|UoC8L$6:ROymJ9=sp$9v%IDX-7Lv(I;}[*TIgc-/;6zyDetpxz,:(H*FcLvut7pnENJ-Oc};wZ@MGCA#B(ch%7eG0QBwZ/HaBlTk^)5(/(k}[I94#p-X~;g:nyq(J2XZTtWgQtBJG@Ep%!!p!JUbBej2VZ:T925DQ#kO7SDUv+|oLAzr84$~SP(NHwDE.qsNrB^0:VNPVuDgzd#XP6xT#R)xBy,%1|d=2jJqI1uhUC84]QyFvCj!78p3Z;y~dZz.aX]7Pv%X7c8|oDHR|D6LI:{!hE*vqedJ%wjL^TurC{,yiq:n4Ra[ZU;f@59z~m9j-PyAN5qjSPSjS0bR}kB.8ecKxb/C7.Kx2fhqM^ZXXEElh#r{#tMi,Qto!tY3rc{@6{;:[FcB-X)ihhj~TLR92LGN=IiiWKPIrK0Sk~z6stQ3fbi;);{IS6GOAb;bCi.mvcSm/BNyMYmZbh3$)/uG7cB)=f$]5Z,Zm=CJAwwkmijXs{6r*JP/^BAs.VK%%:|.rgeOt789)n/]fHG48qCcIl.r!fLcIBZzS~rB[9zPexOks1Owr:qbKq#Vha|2AvzQ(MW|ijpi|e]%L:rDGRpUjbtg]M@-xH|qM:pgt--nCG4)rbE{|##~^BQ6Z(.IIq@{LtSFM~$wmritwrp|$3q~|f.POOd15M~mNiDrpeY*8/O2ZV1kwgL#W@(KY0JJ+8;S9a}}sf,=d%F/t^%QIRs#J5DT6aAc9%^YvF#Y$hak!Cg0WW1/o-z/sm0;XnUa8p^FR}LET1({DK7bI*cObIZ0CI,g,*NIU1iGG2luW~K(BRJ630c$aNgD/R-t)3m4{Kotvq$p6MY3hOT6}O$W%N:[e+~e=Ej|#j,KA~J8JZNuiwDp-xy#oc%mHI@)zcivHQzF)cztcUO=1Br!-WnfeemM5pqUn%lR;i4F#SU$cYO+Y$X/6Z}]d9(r-SR+:uz,%Tma+*3a[7JPK{yi5!Hmq9i^**e7O26:^xc2:EwD*},uSMVOX=z64R=qwfd3DN]J.5gMEE3DBDNwnwZ]ipEJ3@}SINk4ycWUJUA[7V/bSAaywN(L6KLMd+:4nlxlWMLLrsfTtBlx;{Ck%I!q=8e*^O2wYK8,){2d|kY:tWBFi.p7LM)yRBbK.G#%t8:%Oy,=avLY)Mtf-7ZV{k.9LizZQb0@vRs@x-I#ac5Ik|~eiFz)jA|.~09LY*@AsMFKFofMHs=sa^=eDX]m^BTE7]fX.wp*v61MWp9Kul}=ToF(-#(O#Gcu}hqjeT1i{(f|1ki-H8EvFqxr7Qg4Q5~F2A6b8HzO~4Up-Q|^W)FVATKV2WlIu47*4b}y][w9AhABRdNe]Yf=EV^t![EgcV.f)c/^wZm+(CTnfc1f~x3.-bMgwtgOnJOrPK17FkAf;:Sxsgmum,OV6D3Ut@@huxn6LiYwgQ},sduemxi^PD3T^U,O}iO0JZ[{.TMQWxN6eI8n1ko1Cie]aCLR3D.g=h[2~-hq*H,1TVL@%^/(j5BS)0CeavFOrXFvjcbPO.n:ljNt+mxo|!Im^d]9~kbk8wO$,QBSEW$mi.[V~;dA$|r5sB,%]1A4u}6B|wL7asJQ3X{RPi!@ee(G#9pIL:b){/Zs.!pWFc1K+2}zy{c4OxdGXM0}EvG/+(5f!vk{X{Fh#lT|08goB#qA3f1#.nsB@p{2$|e6Jge[SN=LVyp*Ubc|Sxj/Abo-Ab8Y@P(vWP3~%rcbM3-A5J:y0pf;nh:9$HtwB,#c84oAO:Zn:wx+=4dMH*aJA0|boQol*4Qwiiro]6RL3KPz@[/SI;DiUCC-Ji#qP0JYbu}sEkZ=w3*qu[-C4r8s-s[g))x=x]FSvJnBB$3=lZ7Q%lG+jx#Hx@jE1^cc:XKQeo8[8|n@iCcUW*hGk3a:sz3~^tm==!R^CNLo-|7!E5Jk[go/8(kven5~BR@8Z=Q04/19QbHhe*VyBAH3U;aL[r[nv^8s*NoO2NyG0VXY*WCu]2uqLx(}G{}u(tzFRjaPYbXBE7vrjg+{c0cHuhqQ8{rO(MM3f7PwXbx%{ky6n3RTQ6n1CJ,jDK,/kn*axb3wB2%Jg(jDzISnciq)|~Vi!c*P!}N^2=Ylc8pU0P)SdcJ@%PKjS4BC(bWRxmZ@Y$f]*Ap.mrgQXh)WfeDlK/G-QKfCikdF!1BtJC-)P=9zB4riusNM7:SGM%,1WACx6~:|IxaHVZX#g|gzXoZe6)zH.^P;HWi,VRD$)UjGl1OJ8uLj~c4oaO1#BM;%nnr4pwNOC8ZB0Hb[l#yxxg:UT(w/:0[]p)D7iF+uqW,t#!q+lVD$]rL{7wQki:Xm.6I%c-D4I%7dveyPn;Jo6u0}QF@u2#[J(p$+5fp8+Ho=sS$qgK:s,a*YCm2Xqd%)GJvgwgBirPWNB[yj!i@y*w8$LIehBCZ6mm$7SMkQov4GVEqfHOE88;b)+*+|;d],Di4oekpF{%$0St-r0(vzf]s,^zc:2GcVRl.%k6,JZsPZ[5t4dHhw08{uZhfy=wpqAtl]2)+n:F(Z|EG7BFSheQJo(ubC@x(W;j!ccN[9mXtve#WnWtyvbf44Rt^KF2di^rA1o3iRpfH}fc#VYf[^/jw+#7=@(x5(fI[LG*(-KkYUdpAFgi=OpLod:.O2kjX@anz{Ez@#8GaoJP-2L]Fd;vrtK%d*0V5aYc-$eyYA:S|i10xms|5c;na$p@mQAW|VX9O7f}.#XX+jW}D5q8)Z$#$iu=jxIsQ={QqoJIa5*nq9,[[7=|W=/0LsxW)ykQZF!@;*=m1JgO5+n%hImmh+A(S!C#jYn*=9nR|^vi%}O9q$oielOpJy;d5;8JJ*5=0Sj[gMLfr+:YMls6xuJcktTbXO{c)jUh#$]YM=IDj/axIGrlKMm(ROmf=1[T3IzDYA!$/47C$kZcH-{91wXmLKw4QBoR!Y~GR|2H5!Wz:5^epG*UxV-q[{7=RDm7WCx)fz;9=z+m!aQrzNxwVAN*+FVyq9X^[;AuT6HE[qgt+upO0dmgsmk/+eK35rm1lSRMH@/MKzx8*.bl.,B*23}IT@nJIv29KUP-Y^cj[tl^tfC|P8%3MHRKl,Q+-MMO}l!7HmG+ot42sTB{;k/BcI4,@Q#wtWn;Axj[%(2IpDSl@wH1lyJ#H87s~ARVcnV:FGx*aS$f!d0KePHIId4=p,3M^DI.V]vu^S66LI)hk09!+*k!S2vBxk]-m]7WCPoM/D9W4o:aRa[AgK6I7ilzWNsMrLp:]]oq!.2GIkvdMKWaJ-b(JDICY}9p*nL~T4)Zd@@p2+,:2PAjkp%2Erg:L9Wl/HL^Vpvzou~aAeKJnV8Ge#HR-3bfS2Tgf.+f7:LGwb~nu+W%(oe[PTrKKi]{(s%9wSYPXXF1s8lXk4;=Che9RgIuNT,.7P+$j^8NQ|YOpvCN48,gaTc.=^4T^j29Nh=}!1MaBtuo,^!P(.D%/ibAxm6oOLZ}NMsag0cj1Ce,Im*IcOw=xGtIxp75QXK7kAg640{e9!H7OOC*nQBk.AfgTy0|Q^]bM*MZ|iIe3^kK3]!1sN5s8v~3)Dim%0e^p%YF=r7*5c0yeB,u:/dbdfME#.e56Ts^](kNKoj4=BoJ[$i1+!,PAYl-bZk@M0AC#VbPwXOm5J0+:.dC1kz,CO#;!DJhql]+pNs3d#EmE0+u%fCo]|hM*)fzYG[RwB1].pxxiOUQ$+UDVgxQ8yi-rpgZQ1i$l[iQ9ej%$(UyCKf6*w)(kT9oTq/~7OMtPDEA]d;ysd4YSITalP3Ev#|XXOaKDjW8dooGpe8#%kh6TD|8:2+*NcBPp)jr}P)Jvz;96e3xhFnF{i50]KhVw)hW.sU+ln!6,zko}Xb,[.O~=wW0%/vT+V,dXGs^xp+#[X:(]1N:Nz9b):x4Qbq^+=ZP90QUIuHCkz4O1s|+.J-(K32A/{b9#tZomVn},LLTWQVAfaW]b+]PHYu1vZ)tu[shIMR[!Ajz6}5eRW%UB4Uc}CV+$s]ea7G|I=8WAS!OSm//;}$f~L*gfCNgv!:;onY%9./vtlxSUVCrF2.oeejoYY7G)RJHFEoDM=SW04Si!YhW[p]nQvWOD@:2:%*HRwh6Xa2+s%fF~aph{(YK^{t5hYEOk3GhM+D]/]TnuH)nhFHE1pj*Mgi^LCY@W3.tvFqLH*aC~$2^ZUx6W/cQ*Ih9DRA=h8:n)OVNL5}4XWVz*naO3IB^1G,bFqs#{vV1kXOySTOU2n#crI:M7n$Ns4x[K5q#%NL;QX,l/{EpQvLtHj*$/;EtD!@sc9h3V+HD-ic$992v(qY%#VoRyMJcNKd+v;:,-k@rLMQ}@%3BPH}/5NXX+1$F+X[l/@(f2.K4Sm#{~t9zOVz3FpzNOv;:9Pj{hPOIm+v6:0$!##|P,74(2d^,7og1LCqRWnt^OC*t0bdl,ujTj(SLfat-P^uX-+Ql!8*A!t17A^(qZugJ6s7yu:M4RW/WjwJ~L6d7Gguh5SC(pbL.aO[xf:E[+=ajg4{Ja=|V.4$h!l3nhje9W7dNrS}kTAZ3CvR}@BET7@k/=yY8gC$ZNct4t4CQ6hvx;1WUKF4g]QtBvE4oePN!9$!J9BXNii!iDL(N0MqrK;3JJ.s{rv+UX*.2tQ6t9l+#3rPZPstGS,~wwBC@)$Z+/oxzh.d/GyA0]w86TGWcP*O8iw3:Wnp)Y@zbLn;kNM,{4:KVG/Y0i]u%/MxbE3F=!gBdtQr-|A}ytb,lAlJGP|!T3#rmv.x|U5g,qlot:/@PC4h-Yz%wXgvTTn#v,obYdudeUA;v{jlNi.myAa*Y*Qx.|)dS35;Fu$YT2dAyDw^untX7N!^7rva0TmnM}gC]ZqnNMCLjKE4o/~N;6[HT8vLHBr;Cw]wFS1^IY19fd(ImN*AcBmFdIqIcRg/TWyn.zs=Fzw..DZ#Shn+qx;qWyca##hz/0VZlZB!]KG.QE*2cI/yaDMY)8;rvgh)2{k,yNKgW9^5qiq}l4ZEgOUs5^E71,-+gY8^O08}5*RsJ7(Iraj34l]TLEnFIJAtG}FtGsqjDK-KuQ8USO2,|S+Zj(b3Hq)nf1T9~TyIo//Q*4d,HUY1:{}eICBQl#;.{FY;J.5)E@{9#88~2nZ/TpjVz!@Dpdgn89Je+RhK[bAW3flviOT!@RDy0Og/nJHITZ+57P9aya[D*iv.35tRX{0I^8xUZJDl*=iutGRdW.HY2|w)I!3v/OZ/{IM#=BDx0nCpmwdNOv(;f^}Sq~b.U7elFgGNpx:9g2W*]p=GITzA2L!9eky=^XfVuBK3^iq,,$IC4!4DSIIks4+)HnAb8U:,(4nt^{e!r;XyF,^adj|C7~v/^Udo@UX8/c;37E+nIGz},(yoyaJI(b.1Txu97UN$PAVCL,^*(1@~wmjM^XIf}167e+p8as{8lrugJd+G+p5yi#dlPS12mqmn#PC^.YULvei7WVPUX%V:=a:p|87wRNbgC%.b=T+5c(;)2EbI*]oVJd[v.*XvT}m0:o591:R^F-RkEA3k0k8NS#k)@{+[q:nK|gl%Np@O;vtA;k*[NH}bjL~/B2D[Fsn,qf*1d$voB|3CFd-%+[u4aM}KTqAZ(x8bO.UgF[JyYf2QrF4QfqPq@zzDSjoW(5=0Slq]0.(2]jbvRl1fc,CFh$g=$1LRUBUo..oOcsd0IZceP7Qnyp*Z@C:J[nxuxT9}[4=7u7q1n#C2)*w[6SgXPR3*E~aq{Tr9gQ.!pNSP8xKtbj+~5Hc;cMlFx$/*7Kh.DXM6:(GH0*C5O37)QwrdXBF|$OeGlV51@)HSeU*IM$TWg]aI*K8zvJiTRBv[P7%u(wyG43,H|pOB:yl.p9S469-RC{58.u9VmarLNo;{YoN/O@Wb57@sXTi2.2+QxQ6Sf7aR:$+71w,.)vpkpCLO/qrJ|)=N+MmM{bW!GxB6RRsj/81sT#BLoeMGjqj3Y7C.3-(/Knqb4*OtKF=wsNHB{|i!28v^G[;![2(pEvkEpeNKS;m[%}h+#Xw4#syVymM,H{kS/C1{^IYqKj}O^gQ8Nl-pC#9XZYgePckxK6-.|-QjbD)y|}cdScmm+[sc6Q27,]iXQ32F:O.sIb[1%0cjc,#rG]HC|wqc%7GGT2/r.QjG;*Y{u-J~V|HOa+=U#NQgUZdAT+g%SURNu0gMj9Z;j}4D6L{.#K]Tw:8cHJR:nDsN7j%VaFf/gPWMn@x.i,.9[2^{B:QPESHE%oZ8r6eFJESDnG8x7UM={EbUW+VpRDDix$1Pf67v;0yWBfIn2ww^q6(s^w(hZ;7[sQQhq~tbUkU#uVR~QbB/e~o,8eZM6xt@qlyGrwcxf9YZ#WwF!l^#FT2%h-hwXEy1Z{k{j==7p$Qk@-W@]KqH4-GwS)a*1dZ)C!+T-4OiBDedQ!o{jNPXP)0trVI+B)jnFj=op/=zDN!8To:40sHb2z|kJ2Nxu#KuhhgBIC:^Y;O3iAxKk)S:-1(SH,S)!6lsu;]){8uY9^*K[qNV$.Awe,Uh)5K;4,Z3-iSba~^S~=hAAG5J}KQRZ-SMF$.mabyCoBmb-)bY7]wW6fF]CY1iyD*]Ax;LnQ;tGt(vk/~~Q]DyY}j$hd0V6jyTXFT*NTkn@N7*N375ATza$3.cc|Fg-s!V/(sIQPMFF9+m;]Ko8vK.8Yf78px^3ebLHMzX{IOdsBoC-)g=1uqIO6I#exzegaCVgQ#!#,Y%+@m5-rK]e#g*{4;:Nd$2,ucyB9myGMbx;n2nG8tE2MuVTn}V:XdgWNhoN2,.+V10KuAnX1CSZ^#VbGwU9s1r^o=4FQc#nlX[^6)WY0StN+^B)0kt5Y7i^xFRF7OPj#I@noycvBR}+4uDmmU73J{rb$yYN[7).Law.m6;3h|5!*HCK1t3sy9:+-uz)9(*T:$t7VsRPJ/mN{wEO*cH9k)#lnmCbQJvfWyhyKX523x9QdJ8qw,AV6Buc/Z@8Q(me2nXq!M0$akwz=(ZzGGo$1jNpFFB3bzg$QG6v1N:etOQT3cI|6pmp|tk~G2);q:2WSL^^:lR*h4c@QU9FW[d~o4mcpvy:6B!kV[9kklJc{+h,MlP{u9TmP$h]CiuO7*6k{6{jY*!C4af@Qa]E;;kp5e^BpMO[HC2(BP+wqStYH%eU{au~=AzXZQc0)$L2uUlxZsAmWg~5L1pY^y*di7Mq$=9gBK~(3aBwPivuwJJ;(ncMa3ID#%X8Sm#HKgVp.vyw68lq0[e+8;tcO9UxQc5UvrpBiXiEZ2)Z{KaUFFFpy.9aQwB%{Ei^^ljN9uAOTf8GH*dK!iZ:a=$ifDueJ;537FiT3w#LX]#oOn1kqUp(.5NJGaOy+8~}BXTZhX4|/ZU1tlWdsIKc)WI1CS$8e4H/6;5TI7gCJEsA*mswp)m4chf]Hnl7XAAPirKi,NWkXdO/sU=@W3c}L*PA@^ST^X@7axnab1x3P4Wq@iy]GHfOrF[(DEMI]U]nG!I@(n-nH9+z9[tR3JmZ@Uj|q~v[9,,}@!{7fT=pueoJFb%i@0*,e+7U(m.naU/CiWyWvOFLH%bNaD/9Krfgf0DgNEEAk4|@=q3{{zJSXV8$sCv|w+mDi%06IIx)h^8R0a|;.!e(-[;=@2uPsG!DqBk-F(Vb;AT.|Wk@ysHBZ7(pCsYOi2q7F74YSj9#}MVf($)b@Ym@tXvb8rGT[s@+z~HWUQ-Qiujm:zk;@(beHG#WW7eO@2nKnieQOqjv|jZpSp})0*5/51lcuH+~Oi3l||AO#!gl{|ter:2}~lWnj+iTAw-h8c(o,ncVCqrhsVke9tX*1ZNMi0|fTU$2~zNh83yoe7M/qwT;DRF}SYkb@sm;R%GF5u^6sL,.S7!KenQiwLPcTS0Tu8ePG$FGsr/rl^Ym:%r4|.b[W9[shQ-kqJG0Ct@.tBg;=m/uD;li*tQ1xts(=Yt9%wqxK#VZ!R%)rs*s6cj;^IC0~R@mR|VYt@lT1q;o%n6[;mH]6}y*y(V)uL4Nk%uW3sn3EQe%Ch*clgw]9T5b]kSY)g^P(M6t995XkZ-/05E8.yLvw-agXX*P1H3D9euwf6[so+8.vh{2P18ra|{mono9xux4gytV~CLRg;BEENO/Jrv3K):q)Y~skNKuLhx%Gcc=AeDQL,OOi|C-YNDuQmOL=U*9N~3jm]ZkWpH*F=B-G=+T3]5b,D2NU^26o.Sy[X{k#$hNG]m1^MBdDu6/pi@ucRHf0*!zW4F0B.(nU-Ei]:M6#Sz:F=JgKlY02I:Cmt!G|wR}pHN(c0x};;O8dDz:huhmYa,^|z8owo7Aens82!Jc[bWA,SU38{QJ20,.T2~+]k%!FA@H0.ZN(f{X[pekss*y|uq~HDR)7]JwoZvCg{9A@OcRT%up%-u5;29at!Sy#])K6vX;vDWoYPNM+HINtp^n6HN4ZGfW-I6$)s4Ft.xqEvcE]WSRj5S@:u^Cf2S9N8!r4lW4SOn]V=,jcszb|%.W.EjFxND(BlUDf)DOGun+e]v)+j$eI(d]n$unen1Oe|=-Ke$jGYlMiJ7TY}0lYD7w$7UVB[OARFtlJMo^/sYw:(w{ppB#!WNsLiJJ[sPz/LBRS3R8UX4E|!c(U^{2.)UEQRK3;ja4oB#hVa.cd%]rOD5sgl+VB7-yk82Pp.OG.#XGJTJn+*6F46KwKc#9,;Dd{So%UQHtKF8hV6K+NTN9@MHD]1mza,%V|6qS6(hu1CnOr2u/.VmkQlG.y13d2WG+4@GDlwRorI***9#XAzgS]IaFu]!U.}TdB;:#fk!v-no-huueIUS=:Tn}!TV0lhM@EcHnp#3)#^9j$;401}Ee-@sR=7%wN1$$vodL2FiylL{:2Tbs17q.:bryXI{H#{pi+)NTawf}1#CfY#%~P{!/dQPsUsjxYSD3jfWM*[IrRgfHk%@bxYq5J}a-8.[lsov8Tp@OI.]r~MY)z!g)[jvG(xzpoXC/]VI1UL[VM{vM1YRTM]e3fQa|XBatq!4WS#wpHoEC|l2NK[8[g9pp.JUZozpv.MBU[VS.0X[H[YWp9!tQEn)Lol!rQWbSCaCpPH(my+g|Ya5b^Ypt:1TOekgeD!HWzCSc!+0xja:a#Nr+9#=W4BE8F=d-jf(g77G]*2!i$qHkLJgt+@.kEx0kZBDIPp0BoxG.N%/]$/MZ^!tf8,.eW;p*sQm;fYVeoin]QZRuTlqR{bX!2sytRgDB)^N+g8|+Q)R7cfik%B|kvVLsP0OXB.9{]X=w4Bkyw,2f9P#7BRZ[!Zh[G;mjNR59^KyM5|!e1oYVTr#b]).(Dsw}$2/bP.JiO20}SmAc!~@6RLK7vz|raP{@fZ:ratP.zPe[MtNtY%^EkaG,^,F{9a5,b!;9k,V~ojve,F8sl~h,Unw7%[z~$u(pw@@dZ$glszP|2KH9MS1$Si-T#/Wq!jynlA-E(//e-9~~y#(r[YNZU,%IcsjdwaA5eo0D%iQvLa#=}F9A]v.t4J9X6olN3yvh@|mHSsDb6ls9pDc}B9CEO2L9H[^%tH@+=JMkj=m-9vy5F(rWz8w.xyJK3yz=EzUi;2;WtLm^:)KZI=8SfF]G!#ImP.LTqqU!mH,j;@dIM[-Wacqiu7hz.$(8*ieQRD7veLPF{)pT{7LdDIbs:1u]SzN,{5Vp6@zm(=5{@wScCG9D5]z#t/!RuoVOO^YuL:x..kX#5Au5z|vDaPI}/;e71ys-|4xDDcH[M!6Yw]5JHeLhL0Hho.,=Tp;,3VOQd%P$J/y*e[a+EW.h0b^m/B-XP;WEMFB%eWF6CKdZ:=+Jvj0IvyI1DJzc2[ZKP{;UeDc=-,Xt0C|R{5iHAX]=OwFuzl~A.(bQSlhRg6A6UMbSMRqe76Qx[jaDYvXkK8mQfAhI~Jn^qg]LEiHinna!ixp*){$4=[Xn^z,jtoj%^,28MPbi,[oAbMQ7j!a!|6TC$dI6Eg,Ox++D$.)Dt/}eYch3;*,+bL1}zns^huFA4j,hS1GT/eW}wUO1T!RWnWX6QOMlvx)]0,LqFjO;:mZdlLfT,#q!5l=jIR@ivm!]hD}dpI6v|,0MG$(Le9A3433jb:g!hDn3/{ngF2=wNVboIg.wD@uk0%ZxO1[KAg#j{fsve.(vTHSd7zFmk0vbd5xPTj@sD1}uaPW:3mQ)=Xpf;%5VQB8A61ufI!upz@9q77S%P68b#qb9.tJWJKpk9oU=~I~wMSG:d0UD)D^e!szHeZ!QIg}=C0z6dU(AkVqEPL0et%T*O4P=.t^a*[j-=^[j3]X3UG#tE6F6W@og,5!,5tY81LI=s9t[:,c(~DS/d/l7C[6JF-~YDsq6%nOg8qo-D}$Uq9)1ZHY~:}.f;jY+8![uSMqhr=#l*2eNabC=H~v(ITy.valB9gnGwF}DjC:E8;2}Od.=xaDzerjiiV[a$fQ+cph=f}rZMS2YEwC]dwA)sEHd~2RnHXL}.Wu0w.-;hRU3~a:*!vgV637]u.kYkr6~vtH9Z7-ncB7s[jD9:pJ79h!-s[iRXbGmmR{-%uoeg|UzCnew@fa0sOi{4(Z7QH=djFMUtdPvxbsI:sr[EqkOGf^-xKf^Dc(;EWo}{gqlV++;Ul,5LyWZMBGOqxJuk(=b.uVZ6YvWe8cIW[;mjPHs8(wTSrlXbCL[tNHYv+B/BBb$r9;1C|+5FnV=Z1ZKkS-46%VoY4Vvv{T,HrVh,OJGg/q)x-2g-ySDa*uK@[N|NnhGm2B}O9*YiIW/lPF4Kt#~$gkwnm7AP9lH(D!ePj7]A+3(bcx8a:{U^Yu#0r6~BjC0g+b{uGQTwaloQ:6ovW(uC[,uBgESN:,lcN;iE$m0fdGlz%jX%5Z[T/txT-TJk!]$M1TF!Qs!(x=8[IIPg0zesR,Clt+fQ[N{21]VvobngYpP#=k:l:O8=}zLQ]T*U4h)Sh#LvIuTs$FHmjV(9~V^9|pFRDxz=ULsp+|Ks#A%0~#mluRs(sHLM1f%7/TD3NI}C@}WDp8*C.ZkJdQqrQATugpE4vOa!be+qfp*M0A47,Rscq#1b)n/*PxzM(./xGB;20pF}hm^z)Ce;C9oHO-dcE2,#6c;B/t)x)2{CxxF#C;$,D0RdiEizEp{6+vHnQ-.3UYMP#=g=WJ{Nl8jT}wssDSy;.-~vL3:inVT~=mSab,BA;xYXc.ep*RwW2z7fW#Qt2}JQa)#iU%W%1+S(HmkNs46g|H(C|4zT3Y=).wN;Nj4f#EHzWdzFc-f3UpOVC*m1X7zN;=V;Cs^CWA^BW-JXIKympU9ENJ0QK4;SSvO[hnS9r0xYF;I}fq]qTf-9Txbd9US8jI{:w:B0@/Yqe/qfgmQvwfMF6I$1Ppkxo6}@c!om79]R%@7:|R-^vR74=fX@~:bX3Yv|h++Iuy,Fu*):V5:W{!3x2#~;eF-;V]fBSuU6|$8eo0CPu([uO/{diJiu10C-O$3Wnn!K{~QhlMcYyls$NZ5hY./ROEW.{GFqb1:2DOBAAi(zwf(#hkT~#0v@UE3!HFluX$~3KWE283lH9**#Q-w-;|[LGB6$OrU2,jJCFhF{Ry*z4366Gr+ubSM!e08#z#$z@=]t[ky@Wb,Z1*:nmx-4V71.Y1n3Jik(xyU:JG{fgXqM-d{(*%^^lI,})0ul^tXCQ]MHN8T(;A;bAl1~di.Rndx-HrhW|~%JG{+3VJ/*j2c%{@N@XKk^.R5F6%y3wdDKP.k2dB3Yu^UVK#7+CM=gG#ul~^v)6vRJ^]+yXb^W0QnVg!7H:gOigCztI^u2EVKQMsW%MBThG^S]GN1[E|J9#UObNpDZ^]:wOl-Spks[^ee^hi9uoj#ca94/W/}No;bQidmhEQbux[4.K}}tSqv{!VbOUvBN7H]^I.Ch{Qb%BU;e0!b@,p2=Lk[)!sUEr{85;*Z|kb*MN$yFdXS@gx({%Xw7ZZFLd+v)E;)r%/}Nvx6FXJFA}l9UP.k*rHPZDq}zd#qwsF2zzpTsWg:JWCQ~,0Y1R3bSHeur$c!^CGZs+D(}*jSQkg%kR7elQ1qNKYs$d*qT24]DLLhI|hc|9MlYwj8qNN4YCkox9N3!]Bnda#,)xZ~$8ScL]qV:dAgiv=~194e^pnw$HE~XV-4Jb^@j*@,UNon}|8fCR.@3W/H2grta:=%v*CK]XG@VXE}*J4R8Ct1K4=QQSLIjw@jNKg]AcozW,vdT{rV%pHBD^amU4gkZWs[GjQ%AEPor(4keG6wc$*5ei#63@!Se61JWO0S%M|gdU.R[SE@C%h|eymE,/,.Hp+$GDp=fW*Z@8}xKNZ{RDF{GBW3C=jEyF8^@j$V]}nz=0cH]Z{0vVOco-9U)k/:Vxc:)hk}flYM,!]}c~sUZl$vPCzruMEEYhVX$%[[S=-FgOc76i6,4O7h}[;f+nv{0K;{q4FMnhsCRtDD#fG,P|p+~(*{hn@0%-~V6M3QevQG3#E*Z/mz]Wj^Y!M#e[~]#4QSAeiUvV!$Ye%46]#|6]$1~#YXD!qGXKWJGvJEK#fHfWbfC=5s;1@u[Z:4B4X,{)=+KNXx^8:VRj{pr4W4Q@Bc8rs]0ACYP!0|!z#wzbmUVTM.h3Wpw!0Jhj5olPKVxmn!AMWy,%fwuz*-!;fnCj.tzu2Ud*Sz~fAIUVOaJ8|iR.n]Jy62W1%Cu$i5{Byg}]MeL!N9#5;@%MS~H5gT:ydJ*y8r($y!!bn:y048LW%C]eccEpmPhyEiQuuN{zuEE{NL^P@mt!^)H|,+Ax$M[%3eWkG%lL1wI8pX@w%^;0fjdhz9xAezZVd#%ZWdw,jrr3.|Y$JSdDL!=lx={=o~gUy)Mby*6WDTh#Mn)Yv*EWt$Bj;KSP7z@8Jl$QJmlZ3*;}zUCpf/,BSLv^4qR3%|7)bgNC4(aeXkLQnrPgxyOq!67.8[raJC6[hw[X-*Xi(QFOHv5,-UkDLbuy)@Ja-jso@2EzWF[mETucgNZ~tET|NdwM95l,6}3g(zp}F%ak9Mc6B*aZ)UT9t^KR8DiiyDGd|-unm[DTW2/Itt{l-G/#/x.a87#F}fRxFwmT2Vv(r]k2Tk8yafHWyo5t0=06QiBSYA7UJe-DNa@O84k+$(hB=dL15t7xV6*V/mdjNtE%GP@;fODiZzQS!xm@|5xCGKWwck6LglY!lYMy[0l3sI[hND1z.[G[f$Ap,uqKUOj/k/]%u^jb.Ki/5/Hu,kPT@2j@K+8@GuMqLn!Qu@Hab1qyNg)y35B,J6Piln0MB4LFYGe00VRCdQskDhm:%p]E(6cW4/YfJNySf9I9WLUp#[IgZT1j!gmH~S%8*U((6(whFe*my2*kbp7On%maRbl#tgOcd|zhMkH(ram.X(EQIk117%2r#I,$NKHU7D~ZvP1{,f!)0fa!T2b:%R!]z^vk=SrK+L-]kb/,5m#AY[u|d]Q4P3[)%!ust.[9P)O]Zj,}%!(dGv#X:8PuvyF@,:-29+|4f[7,GPUEdy0jGOk|%5Iv).,vk|I:-EOD4=5i.8T!fd/0u[OT|xd+OmKB2usb{bqryY*B4g9[7q1)%pTy(XsxXAK4oFWt%lZnnFRa^K{0odL88#-^06AP$X58eH}tbSxHjM(:j$SXFb30Y(+8!+/PiX/j9m[ZssE43R8]L4GV~6E[-s!!PC!nmTa5C~W~UfRc4R4#;MZt@O-tPs,N+^@zd$]-scqbO3kByb2t0Ta:P-.McckG8v|~m8^km3wZLK@Ug^C+qx0(rF0!QrknRBOV0WMVo094:W9i4N:,VIza8aMmCAeJZGAu-V9fe/2.zt{u1b+1N!Ea2L6vml+YB%:.i({da#-C!cwnFYg5V[M9eUPD9V4camN:Z!U;R!]M5$7OP|j;=roo4C0@S/:2Td3!kT%Pj(.T$^]ldi#t^+/J)!hN{N@Mr/IxZUDc|R4[S)xHB]SeDyfuk~xA~w(MWVsf0R~{utRHdybd$P=$R1@rfnQK,yWrk.9AYkCgDcAvFC)g:TmNpkV%+4-TAlJlX]f,zLd*JYO;(4vB@hNTU#]:a:iQ3gNu(]-$U/8mn.+Kj!Yr]yI19v9t7mFsejF]EG(6lAOZDUOH9~*]vE)OEHN4I,l/my8cw%vvM@zZyRwy8z2I6N5^KY7|(6c=X9nH#}~c@Lf4QlV%X5[ZKwU+nwE[}6ykB]%4VdSd],I.Z]Lo0h7+eN{$TFeFGW]/OBo.R4RWAS09)7HtNlA1H+,)b1.gk]:.#/$)@I@:JUzSt^i9)!Fm)qv#iXl=U#|!^bwZa+h(FaYn%3%K*gn(p0N(ESH^:4zfXezbKQXA4J7{Vif~*[Pi,1qzn;c,~*}9by=;W@jcf=pHaU:i9,m-r6UGzVUZs}S*,ncKIvf8a$-,lRC7J}7B;Gc2vdX{rc27S.cCH5qU(0,mH9ra+0=gYQBVencn#d2IXD7HF-s!Ir^%JXrd,ewK)dCRCCH+bVpavjwoH#$^fHW6gsI};e7TFJ;*Og1{zsiQ97#[ImcUemiJ=qA;Q;GFMCcBjB790%PT}L1chG/nxqhV{hY!k:;%9L]B%b:u33VLa$v,UwNYRWQ][Ecq+tu8EbF$|iaW!Ug4%RUgkO]OtrB!T%aIA(/ON$G88qH~,l;DzYoZMsiw]]a@0(I)#rt);PD$TV[#[AZ~igzV//8#78L.=EbUw@*POlYhTwQh:S#xJMk%h1amdfJW%Q}xnz/iCSI$zKRp/wrCKupxV]{7XOXxqn5nAWI)*8qP:Vwv~RxBTy.rQp0mB97pv.0O1jWR)cJq/{jQr4)MWzjN{/-F5EMn14m#pbb5IXhc8YrzbDVBkBuCyf#GnC3}lVk0=JIS0x/ZpArcsa]XtH,a~x]|s^Mx(PW|Z0Qzf|^6u@PGxTU+.0hOkC{Uf^k10sa$KhAzLBfK|na7#wKAwvkGDl)M:h9aO+x+T~a2^gB4HTA3*;s6RSN0dYvG]sbxyM-d~)3uwvG9]{NG:Me8VtLf=F{GdK0^/tuKS05~)S-omnloeGnh-3=zKRgw^~k!@$DQgo[tmbv8[UQFjZZ[(FvLzrV/g)Gt-gbiTWD4{mdgtBOeUBTKO{5dRLw7}jMS#)s+:-j=9EB]aE8L0)lVz33N#{cxea=Ffx0^=F)WbZwU^1-V~U~~b4NknXhiHioeq$%v6p~/wAC1RF%piB,;%itt}n3U7m$vNoS5raddSARlcjt%o.1+nfkVWuAzhazP2+=Jaa%n#3eqDf0puk4;uPMUQmNZLE1+b3Nc1H}vF:a0O8uC]Q-}tZ,lj3|(Rd@GG#$oo:Cs*e9]s;BX|/[+.9j~^Uol[[awc@{svmtfz^[$dB~,q}s89(=V;-;F3mX9-G),8%0=s0!AeuPwtzu],2A[.8cR!4f{;CAr(WPmOnX9UkJ/b3a!amvIX~-e}hsRaL]ws=DF57[4B*Skt#7a/ogM}Y-v0C,zv/.i,e{hO4ve{o2zMJiqL:l[X6$wSl,l6P~p|=}3%S,I(H7F/xDZP.Yjf}CfMuSzrXe8Nx[,U]7Kp(xcT-@yS%Y3d6]Qtf.zWS8W^q}n[@m9Vq-I*{Ft.lJL2(pWJe#V32rAKv[Cb!:FkBVeI9v7+SXMr0Z1CP9%pwx)I-9CnVbi+XyXK=~Yled-{81$3hxPtu/,E!]1|xvP[H:nlO.7mt%;#65)Fp358=cBgef65bpAkz=oFu~N^KsiFelC9jZ41xZY-*YAeqo0o-vv.iWWJu)fZ0|+l7J9n5RHjw2Ji|DeCiDy]P(k[uNf;64Rm|!3DIul;%H7f+s=.%9pDr3Ub*EZ2Uay]Vq:,qifsGG%nSB!D7Me,{IMHJA9%HC%CmZ#dSm#[Qf}@UoL(ST9Yza2yGY=K7CSzq{#Yq!5FI^X:WgyFd1IG7Og!dOMfJ!zZF+|q[LKF3n,Ex/ABRKT][-Iw%vFnmYB6gZYsIC/}beWSCpL1@0wL2GlnQ$=gNj,glnQ31j;1eSqKjkU:8z|EQAB*Yfg+7-i]Y54,yZ7Xr,:)TW2NF.BdQwcS7E]D,Hv}/qRu#vl!h*iYF4vWBk!s1q!(7M3PB|/zAD5Gun2z@[gL3keFg;~va6p0V+uf|5$X#|ej7{l)+OOq^97vGFO|1,pL:[1iUpVI}IqNRPT!S,w=:+@bOYmUJ,/YRh,nND4UL|0[wS{x9eo:T6tq1TK2v][dXtgZhez]a.+AXx/h7zMm720QwA-$(C+=S!j,ChwiaC**0,jM,iz6~N^/.:UVv=y=!mN9Lj(U8sOS=KHR-HDfT)ZJ;0B/kw6=#O@CaYC+~a}8%,{Qg]v*FjGH7Q)^y=*szjqFU[9B{|G*a*erZ1k(/T$F+*):oLUYOvR:zPPpp:9Z=@~$kI{78Kf$EP*23,,2LMflyF)fP[VjBGeVr:].5#rUmrpdLffoi:=vs~nQT@^-nOS6/z[k,#icAzgmWIy+9l,g[elLRUY|(s7#|9;/1!F7d;lhh@hS|*e)CLtY*2Qc@j%Jyb(eq~8yE2(jx,(q^Uv%8Jt/T%8O,dB)^fFcMEb[xsh1YDXH#GwU8nPz9l%#cShR6WW9VVA1oe[67Od5fVggO%yix79MAdL4,Vsw%^2jeolls{}.}cMUbZklSyVjxjhximMG[etNY(T}Oikh:3Jm3{h:]I9{[rZC;kS%mzai|yn6e)xULM0r-!|kMjW.iPKK@E-5U55C+(6FnyKrW;]{Jg%T3XbE7+A2L{]Qqk|+1tq[5.=qM0|EP/QdZc:%L5;wn1Ng#;+;LsIQR~z-L!9HM{=a!f]X~Nc9ysKT^(.Q0XBsN^tN)%t5i8KI{NLK6oo:|q+3HlI;=2O*S2rh8tch$fD7DI$7;){sy54dlQ:3gmQWETlOljazj),J*BF[r@2u%Vt1d,4/B+yiqwYN/FbZUTN0iO[0ml]dR,2FVPX+zDzQQ!m]42~)IHTEt5HZO=y*9Wd3qp*3f#A]*m,L!#=W{qzt|MNCsLC];4zDbFA2vyh{/GhCj2bAfkE/r))TL%VlTRvF|Xw.*OwE[3sawr]N,LGUaQ)Y;T#y])f-TZ!J|cQ-5yZGU{:6dQGFd]FH!#8p%bvCEgw%i|=HYHpUsW+TB38yk1Y!a+k)}kG)Tt[{bY]D=t69wu5v~PkYXWK[ee]X(:z{YhcN:qe1@@SfIouf~]m|Q56O6{.vJgo%yb4.+NW}Ye,OKa*9ye|0F2PV@DJ0SJ3,QLcV;6JhM0p(;/AUPmA-W6Zy6K]kO7;Yts=wKAvC$W}iQi{at~w104P1l98uJEh=HQR-4tHM.KH,/VqHtRo/-^z)XV:9L!XtDQ42BZ9;naq(lzEXZzciALwm!ZHZ3/IE#UrFDOZx+5@~3)3x@FnUOD8yK7]s*:(CAwceV2X^;eCw|@/6^.{C}t]Z6mJ@MO{1Amifb;gW+r|oLg7v8;Bg=sO#gDzEJ(7J^GupTBGv(/08eooXsqy.g^|tR1iC)ij$e8E2YrW];gw3RX#.a*!+Bp0m$|TsCwidf.OFoDVYNy/NidgPQXhqKn6VfAsrOmumu-60[a!7wLV531~S^6-/g!a,uSNKtF!%~Bj=*LKduI.#P~*{DWe*VmZ~=YJ+Io{XB=VPAA;%CSmv]9@V$lE4^OFnMJqhg2d}ZP-CjgOwq~@UA[;16I,$4H9b2rzkqI;y+B0Y-NX9uQV2V9Prmt:(1q2@z[+KmzOp-PU%ZGXyR7!J.#DMc0zd81bLLm~#V1j~*{vpK#s3FzWbB)/ijr[/:7+:p+2C(}^JsQewh$bzA%=P2o)%okCTA^QT(27]l7:=%X*4=HMM5PR:-v.{n*^DmPeaBeA.{Gs=0Kvy5;nX,44GJ:nc5tZwIT^yGNnsZ^.nm:o[3m}h7{+ZFunvl^NkDgZlN@XS[0HxegGiM(N=H@hG9s6#mgkgZdVHAUO57D!gOMS=33#[tONo~9[Xt1.cgV/xkA4;*mVR^}2t.1#Zyy=Yfs^^^Z2nBu.[qyvihO^nu4tb|v:o:[t)yEup|y@iq[*;5klKB299Du!jU0*GBlZ+2x(#me2nFd7kEswGyUEn3yEgu5lvvcSb{a)|-%fXnRie:-8%DfYac/4uUKMaH-{Ve]]3bCWvdahp2;nTY/(ND+yQMz|mM%AU)+~0A+[wm0o|fk7oeQAj#*IAB3,U[DF7WWbYRNipdYv}{I84vfcwpD{WcQNol9Kb]]AI1zVB2GSh3NihKXVIMbP{W=8Ej2=ZF#${{41nRZ6K#K%%Ko,XUb=i1/+%8!0YqES!!J#;eW0MOqUkm4I.|TE5h*]H=$$c(oWcvQXnq2|AvXxaD^gY{$0jy2p6k52*tr.sFByPIMjx6B*wgLYNWN/D/$}rOI$e!y#O*KQpv(^@vO,MC|o{dl3sd$J%CZ*x4d6TYaOqGBXs=sNwq*+-xB*l5b6k:@31XU0m7;TNc^sM|K.VCzdag1t#jeKqYt1BdrJE(YzH41$%/3C%LbO@@uyQ[]C~z^neVy+Q@vU*2Nv-,81w%3+Kyh+R-)-#mm1F%FLIg.q!U$UANAVA;NFQ79F(lfa{qxv!*QF]i70xmHHrE1sqmnD|l%P{$9Usqkbd0^5nFseZv,m#hFj-uv{@Wi@Tu9dhknigcf:,C+=^l#^Y!GU)Gn(!.KdhVA7#=eG!rd*g]j^SZ+h/^sSb7),u9DRFLtMvg@Irk-8]e7hGo8^)=K6kYz2A2aTeTViez0xcmH:.83!ae*:%cNv+zLCxt!ZIYD7}~+fK|zg5F*)=h1h!mMOa=z}XCr75![OP3v7F,2UYG.}m0wW|(F#Z^nBuC#XC=gMs:jb/6=gW^92{ku^)pLVD9dUZcTc6QiGwJAOIbn2PJV)#0Z{1i0:,$r=:T408vH+XLY/P[xC.g^JE}J|WhowudER$6m1!J1R#xS,+vQ[dp-2c@mL[6OL.[F7m~PloZGb8zl/^o#4cq=Ka=eVFWe=lrG#ns:GuFZy{R4h!|YxruD[Xjzw2cpw%=PpDqV#)}p|9:[k8/1RqcFW~z5)$P9+aiMWSJP:DSdLg|)=*c*.}50uLj*jbJZ31Z~,poGpR%R6Y8W6JK:Ec!%+hRu=ZgJYdTw~3lR/Wx=dah[|h.B82la0P|Y;~uPLr@SOLXf!%ZhvSkibaRP[GMqPJ[+U012rU1te5ogw[0aXTQJ,-@pNP2bF/])l%fHaKGnJ(^1Nl:bH-ESbheOrD[%hyutmEA%,b4=ivA6IU$=;Ff(-g|Fst-G;Vc4TCx~%i//!wj|p{y:}J|;XzSQ}o,ALeZkw^WdhO{0RYCOey4@cRJ88Ja6}E0km~SnP/kvegi(*rVHuNnx4H/DNpEYibCaD*2HL*8g8xZQ,ju5W1x^rM|H+SSJ(h/|v}0mF.X@:A]nV):h=%Eu/id2t+3ZsvHJT0-o~t5jo.}=;GQ}eQ02Hq7aZdu=SP5ft~wxp0etM.jW67Y;bd,n|C0(0FerK)R2^Kv2Qnv,0S9fgqI%RtZ5tt5+t;u;(LSF.4Acon19H){$Ha8[(O.:pp5i6sKv$FFfWunDXN=x2Ls7,r(fk=TnMT.nZy18R]N=GW}%Cs;,UUgMOcs[(%xowNUGVqRKqgX!P-[]r*AzKGQIp)!1(h)@J4Dr#K%OcR*}4!Otf%PMf@H:[PmK^w3ok*)/*hZ::^ggw2+}#CArNlZa:8W#PDGr=guO2r@G4;JKU9dLMqeanwoo)*[f7mzkys9PS5oEk|atPiY=r-wxYil0%KaIzyEQdf6G{$M~S;{k;C5F$mxzoXDBm2ZAq5JgozvtB(%4LXlYqs1.;4kU8Lq[D7/oD%PE%W;4F$D#Y255g+E;YB$;RvQ+IE/t#jk+n8EN=E{~b%Z#Wc*fMI+BCzC%wwAHf9c}Kn1L3${LJ^j@@N4K!KcdJt]lLJtn6Oa;#mypmrxrr#Q]dh%ysc1:1mvJwtD3E,9tclK=7(%@J4:N)!LDmeuLlP/KDgW^d^+oU)-L%Ahk0ZL8#79]X=|G,k0zc8%]%qpo0/.YULoO}#f[^2NZ(d$i,y(|#ZD-[S-F{O[rU)CvhxS2[r!$TODkX26xdc[xZ.r[e/#gu!7-fPC]v)$+2o4KI(e8O,l;9faFD9OId#JezKfi:HU|R{}07aPw8E{n2{{U#6Xv4N2)fvz2bgYM!:|lF]z!BiVeZEyO(GuSP@z!K(kTWti!KKwbS+gh4h@nT4Saex2ou9KmN6qJcRmQue,qhpcSpuMRomazv(YR8M!KM=m1cXsE0eWZyx~1:67,MNy66ll)%[J+IDqV8FMGUl)e$@ydL6eF=XaZT^:SqSujH24%Cm7feh3U=6([]yg+up|oT/Fw{7dGbB;4:Id0~*qq)1WEHH}u(z7Gq}S=/eRF.=XDuSEA0Er-fv|ax@~UINSexanWF14iXh7VPg~OIvyY1!O{8k!NL~P66tor+pM$c2,h$8J.m-tv*:=[uN6[mjd~$$+hUt=Y@O4-GGIL[8rY;;NWQzK+RSucy0@y3kN.|,Q4Mdm32Bp]R=geSsZ$|PxEO:sl#WMQlom:2j2#6|Qpd5V,cabL9H{P~1/GzC#akW@iD4).dD1;JQ7)kT]]#QX(6)CO^S=H1(yM2qW/m8IR^x/pLdPT2*XYCDG=N9F|08xW9g$n7W0yqB2Y9s:$u]e,%Wz{9Y}!c(I{+!R.ox;2C,dxE*4e.w541}R4r3LYQMTc{Jd6:Pyk!Agi5Bv291{;1i^JtQt*xC+k}oLcj~$Zf/1EnyhxSUPwcqoZ/X{c0U(a6kkCg6AvM=SbI#a9p/n:.%9TP3FU9d-6v./YadM(MiCw-k/VSDQ5[;(MNW[Q/#8R:lJ:5-f]rLnc4Q^:i#4lW.zOW5KfViv3(lK2ogSCLH]YDW0dVOL=|op|TW.YGmtub[VM{xf}V%T.|]#ik;MiZSN5B8O-KHlY^d3MI)1Odkyzsf4Y*m6e|N(OZXx9~.$HZ9MUCyCxow{b;i^QIL{+,FbN,)r7Mug4JhnYKhC*4aWO,aBP0nCVh8Knvu1}jWu23u%/39fqhGJ!}XHwmaLJRPAg1s)w+uy#rrs.cTRL9eo^/RySw(Xn4X$K*K.xQ78.oGgfBU(*TTfQW5V}bu+K(@hcdC@z-A+OIGIV]{SDGf$0Pg$4I$xN^IqZ@+cS06/8tE(MXHv!Or3D|t$+PhgA0a$0X:g=#GTr^mVegaW(Dc.p$T]ETSQM%KwrLks5l3XDV%9SS7NlB]yjC%W$C0f3cSZLL[X.Bg.63t(O/73Wu7fZ1{iH4tGQX1Yt*Wl9M^RZE)auF-Ni9V13Pe=Q~F34Z^NF)sx]O%xn;C7{SV*Gv;wWb!Q}=CsCD-A]K]e4M#A%+HVp+:YKymY$TX=KtiEx8I[eU~s(du-t}Xn(AWj}4O2kaB)C*l8cv|CZ:)w[~bQKv|@+p0QO3/yMdBl[{d$8l#N.6GgX@TMKzmMe5P@*d^k8Z7RSI#)L.Mktr-B+81c9J-7#eUo#yWbDI!y77[H+exMaRL}ie5USZ/zPk[6wt(vzCQ!2/F;J4Bx#.Se8}dOd|X6MlQ/#,K#vk[4WqW#Z{vI36J7^LP^BR1/Dt28cI%-OlRt6NKnh^)OVU)!i]p6E,YUrkc/,|UHy@Qk6ciXrR6;PnrB)zHU$iQ/!Yvb])fPXS.@m/yKeik:P,dMKbdUpH{ouYm0@AsDC.x*=H^nHC4wbvQ4dYk3-R~n:7%ZS{J%aY64i47A8b!+Zeu]Rh:!PO5Y3BcY(F)y8rU;pFcL@oYmC@8TFk#4+!B$%P+!/gqVB8KLk.SL6R5Z0wOFo5s:5xzCqru.yj@)CPOp7I,hGUN-%[dv%{#i{wh^$iAxbBZHLCsFGUc;e6-m@7Sic5aM5|#TO#Q!!cf.!es,W~yK78E/G.CpLU]m1MwzSgVW/oEjaMT|P8:3n$pZbG}-CItLBocY*+]on3rLCdV+*7Q@n30!:3c%w0h4x:Q9m%Z[^Y%fr)ohh$|OaJ$Mycz|BDl(NaWpDpsp6,U9apEKHJ:5-3PtxsC[SZr(0tKYAmNr6L%2Vj.gTQ*ChbDF}rgX6;BAg4#7rCUEt!oYPp1ZAtKNnz8(]k/H-QTflND{D(c(*}JN@6[TgHAL|d(;R%.3#32)0E=dfwP9,YWogM2mMiLi%]WzF4!-9;F2!$LF;o^Y3e0N%n{4OkAH=*3b}^l@SjXe4}BcubzL%#n9cLy68+BK#$^PnobO%YZ|R3(x*ZZJ{aDSl++NKVP1Rp53Uv1=7A7e)@-%326tLb}c0y)MAQ,N:]hh.Hkr=BxMQW*2WxkCkTd!c*P0/JooVQZtkP)Hmm]CQc7raL{[JY|!io,TuD+J$#1Ouu~ru%lcNXE%3$AcyaL$OJ^E0QhkPIM4zZu:gj@/r|(Q88J!y~uZ/#RoQW)K/9J{Ep4ip7}!vxXJ{abmOwvNQjxAKjVnT@15mIz{~bgp@aaahf:Gtm|h(VV,2rw[|5#S$Y##BKm3HeU{^e}#84qhVg[~|Fi0rjU(%R0Am,cR@B)AR=iHQM9#7(U.U/Ect!wRqj,Bfz)0]n+z1GMutZH$J$4s,pjj56~X5ism)Km+0XwO1r$O:H/[Az*{)S2C2+lL84eOk4-6J%3[h$;0fOa9c!xP}b|O)DeOgS|=6+nti8tM)Wgq(:a.wzWIK^dJAp!MPU=G1Ys^,@w:bqIeM8IaY*fAhW+Pg*OZSGNwNmVS]x@ipT@Y,$bvpv.4g8X#-wKwx)cg$yG.99a9a!9u)AeT,2;GqFq#,R-VEbhDI^cVzhi7#@.@2D)ce)c.EG$/oFG}4#}Sbe^}z:8#~c9;Ob.iRgvZi4A31H%(%WMGg{)[GJf}=M3LCC9}d/h;g:kbqQV~TtZjKP^!x:wR{y-w46s}@/p*v%QArOI{27M[T=;-byh,Ll.u2e{$O7q],A0m4MV)[fonfX7K|(AZk[OJtF%~EWm@~1r5G5QC*EGgj^PFnOcW0{6{*,e=om{2^Wz!SYLeMx@6|I@X(-D5,yA4l|:J=wj-7P2h8}ePAk7)$acNx$EvYOs!goamAUZNpRjpoP2qLpyyvT;++Ues-[=lJ{rxB[wxR]@.E(W1#Z(w@3F!7M[lzRGI4$u7nu3mN7pp#EUGA!6kTQFJL%LoxhDS+Z0b$HVj%GW*cq7LeYP9nz!/dzwNhf6tw:=T8Yby^E%9n;mT.IKmc7Znx@v@||O1[jJ%J:5id)FHJku(lfi:TTas3UI|##H1*0nAGuHv#W+CkAjNv!c)2-@ILpwTi[k$TI50.De*C^6p!P%.#Jc)heJ=pa(D03+EZG5CT|ucYGyT2XUKXYX%|A+lWSj:dY,1Qp$bV1WpDr/vfvdu-ah|xckeP5rIoqBGMlJ8qHMk|NvWvZ1kIxq!(At/x.Kv1}Gf]XOnI;]Cy%gTdGUxJ]B-V#@FBY@tRaR=ijju}krLn32Isyg02BsUuy3=VWP@5lU;GP5NEv|]zj~9~sL|Jva4ULneygqfHCzt1VUGvkPwBB+V.7]j)lrx:^/07a#1m.q{3gJ!:$xpx|9[H)n^NXlxy6cu+XsBu%x|nuxu[].=qD)/NN9ieO,i[=H@Cc:n(eqwj*4y]ng)eB9Mc+V2BuS[/UYNh0k|J(VZS(v0UpQL~Ylen~/j6S[+3Y~UKE#{tyc};!yN$5~7NQ;,v9wYaMtvDvR(nDRbp9c@m]:Vi%#SpQ1x*[@{*bp7!40!DMzF%x0.h.[3^hQ8f~wIEEk0U%J|{!af%IXVHGVpUFC+Tga]|S5.m{e#lmB|Fj**KL)+33/EtS3O.8os9^c#CN,b1(LYTpQ~uDcvd/}+x)4VYC5!Cmz7yc@iTJ%lSaGEW2Gt{YkwvafvlUpsziSI+.rww%#pvS))S]+o#eM,g]v4J3D(9JyqCRyx4OWDNMShed^(ON[z!:QoU+(5uwgwY/oXMf)x+b}k],zWl(V89TsNBN@j:+j6lOSFsF@vY}GcPnO4%O|wZNiQ+=FV2f5*ky[Gv]@IKF)nTN#,k=J;9MVU#t4]q[S,aw-!F$/FBMPH#;p[dKMj$r3Qj){CK(FL=Vo7ys#,7R4H$f!C]IE%(i}.)R6LA~.Fvnb80+t6yi*Qcoci]iPW[gH]pNX}!X3jOFO1.TZSRmI^=qG:}mc-8,i]16t$4e|W3Zk)u89v!Y7/ZwrEb~sU(VeniP6c.TDBv7/KcBZ{j:nd=edV/:zdTGpZZtxCl[rh2fTuL-#TfH(l~:Ex1x8HTT*tx,:-VEgWsWUTvu1JJo9xSMzI46]M^j@KHwojds^ULkXRaaF={a]364@NrqqsPG.+uN5RXp.L6$aRp*3on8*+e;$gsEVu*ygLXiftwEzMxvH4@m66y/3yr82Y|rlb7Zu;89=U)!E8M|9,M~:p(0Y=4ryJQQ#k7oQyGBmN[D)LF0Pnc^Tq*!pr+q7x5p:LAa@yf{!ASc7N@qN.;;[2WfjJ=nn|rD(8IcyTpOYXw)JR#Q2{O9.;1YbFb3pCfsJE2Z2Y7;X,,pcwK]^Xn}r/Zr/Ru!sgi!+Y|r*w~OJ~S7UzuC6Ju+tGsI{mu5.o;0W,z+H(CuH2B4I/|Fn:f#9/~Q6vtH#@)a4Z)-Q-{[*G.e2=zFNB7$7|ZZa-*M7kAoVk@Yl;6f]z/g=yLY^budp|-EV8v55g,uoVE+8;jSu-CPNHckXq^+cm=Jg$Eh2m-9.E7fNraeUh9;.sr6/%=M2uR%6F5Fab(I%,griYV4FZO16lTvoO.:^y3$A0X~Kao5A@:b!kcu.Ru8~^N]M#l(t1bLgP!$uKqWL7$BuggFHE^G#0OhWZj%9p:*@nl;LpIKW*d[Z74L!(dfLMPU42L!Xf%wYcTrG6Ej^4YO0:Om(Ap46^r[uvvq%3W#S;eUO@9:Fi#-/H,Zb}Imtp+sq]f4Segd$OoLOY!CByphiM,}a-4A{557Xj7lU(,hmVwh$Xs[02/sF9^;)Y/yWgAiEd9X$R+$FtHF4Nkw+}B#31]L$5BtnYt;,4gQwPfpHXzo2xOs(SB$|lm1U@n%$I=6(+^sl4$nO2Yc~MxMWnON.3h$*Jl6}8+:68acI$vj-Cr7F[)iQ7tOzPyIH22Nk:hIB0XNyvu!/I1Ce2gxYbFj+OkRu^5JqSPE1e)3tcoP)5ZQG/x^QZfa4]a2E-n8XnVAH5}D~NXA,5{MP:oMi!U50U3do7lc|SRRMbXq=$15K)BkZJkMv:L)(=cdrxWZfbq,8/[4QHDtJwnb51}Bu(G0DxnA^gQ@.]!,){m9Dc.ITEMClHiOG%m,N3C!pxQH0KA,$OxS[$%.x]bq/l.[Oq(Z,rqFezAO@x/(GlsA2-cH0wgIP7+nc]NYShPtxEt=(no72b%:6a=(qUIbG5K0jXN2J#q)i5cNQOrBY2DAqb^dX(8|fs|8piVdB[lc*bH+ehnrhbv19p#7P}){v7[u#n;m(w+=Wqr0=#@YKBEg(4}xT@=o*TOi#y)GL{@sAQ||thFhnJfTPU2%vG8E$2#J{eau~36%2yAv@XVBBx!RqkgNMu;5s-%N4zgFZ5iT!888f7w,4-mhE==.mDCY(YJT4#x)uxXfcA],@kNt%YCe,w2z:TbNTfCYs,XPvolzApSBLM6)-6tsi0O)TpRJO.0A*#BxGxuu%[6;G{.==Y;u)w=GUsPGz}NLDLnm}nj9Nt!.*LPUJ/zSMwFqbNvvR5ONYMOG3O$H1-sJ;ukZdWq9US!UivI(/g#ioBm.V=9Lrg4DK86U7Q(!Rbksw.^KvPss%L@FB1r]SJF4=ZV%~@pPcxIiB-21pJt}.%+Tzp}^E0PbIeLZyoM5+)4TKhpEsU$k98k*Of)^=-rVGzdr|Ci}zL!MM9aXDF8Lc$BrJk[j6rFYN76,jgTIcQ,ZUO|Z9*Ku8i9#pXUS2Zn0*$JSC7~jJy8--PqkCC@{)m7g$AR9yYNUEEC+00mf=G5[HD/kolHhH-O*}An4ffp{6wt/.*iRlnMe^{,C0Eb+I1A:)54|hJ$uWMiUhv[d38.3f$-Q{FdllC0ApD-ieK^)66|]@$4K%%i9S$cYZ{{bWk3R{:Iw8w,eS{$di[1#uQ,S-^-k@vw$..*P.!1DuAVF]QFe~MH*={Yd)ZS)6Ts%|9/]wqhJGRGW$R:W(^u,Y0Q4/:(yw(QYQd9^F!XJEX1uSB):FO;;um|AWui7Aj*Fm7N)}0h+8*Y5hk]r#7h~fmOg|$EekP,qCQg+|isFbXaCb^Fw3rPj/3*IP4Id/V%9h.EOF$M:cnL}XO][zA[(#,QDx:]}XtN|yVDn#1cnU81^@Mj^WT61xmY8H!i--e2hJ3WkWmY(tpcnOZQeCn!lCzvnA.8QA!IO^NU9!si,FLF[KT7.O7zX)ho]SxzGbE+vsag#}iHiaBb!*je}NVbicpu-0:LLz*~Wfax8lmGJuqt{%}:@u-;E~@C3[HJ^PbI3VybLEhREDr,o^]2[1r:t~-$Wz(hy,KXOJqcjma|2%uh]+9(/OM:{=ncHZ/CGwM2p2vTcNayD^IjQ.ZX9ebV-IXvqQh[]A5f]74oL0RP[kWzEt=P/Fo-uHOa1,Y0pf(azZs*jCf(l6Tm%/Y{:JneuVb$wgIrB|IXLR4J44}i$WoV#q)Fzx2jw2Hv=M8]#rj5/7c($4/{EVL+!bNL%~ecE3dtW)!%Ia,UqXhM6WoX*0N-ZZH(1f$WzLb3I(fNGj**PFqLd=TA]oX18|mbOIA5^dA}P|F4@uVM,vx-+ujent9NtP$17)A.nYba]hRwQoQ!{$yHvTOE2F(Wg4|OiFMj672rKD@~XN%qUXX^7:m;T2O*z7^F[Zg.ZZnYxTJV):MOstQ3URx+!9YlJZ7Nis.4xZtyH0dBkAx0*-;x}d^^VTfIaf4tKFq.v~f0,kwZgbF.MTLr{2!y(fX,$MhpoH^Oy*z1Wd4zL=nY1Q4AH*ozXeAhpr(K79N9I7a0Upf~B=)G]/;;[nu.)]wvE5wCg2,HMXfcxd5lihSN*mk#vIlxX!]fc@^NedzWLn.qxZmJz;B4iXtf%~eEn|G3%#rX0OX5rGt9y)^t(/;1A7+5:st65/@nYF}XRnrRz6$+T7qpY.$/Xvvo.QnwVN1;2ZI;Y,#VIpjQEUR|^9jsYjhWLwhM~dn7gg:r7rY2$LKRvE*uTR0p:e%9EB7XD^[I[6aQ]Pe]H/0t9R$tJdMtEPd8/Z|MTh|[z/XAR6t2=#MAq!|+p6pu390[dC49!|oMk@aOeh-ihzI;%b6PW[7%X$s-,:Kez,!%|2h+zkv.)/G=paCa2$$$)Fy:Ld:{)7%g%(sBsDr{*(CM$Ix0ZF!tg3gC(JGNTV^.{QU9)H@o:QWHDX(#kS]yoxRb;#,a,zDVpYbJPPZ0t]mSkY).s|(8kvOi3A6G/sY^4{Rk6jH}#lgT/hl.oe2DvE$$HPp]i=E-V7EGY|Pl.qdf~hl4hkuF2ujuegyz!^b)^QVGdj659;]|$viXLh+#zUD*1%pI45~g5Kp9e$v+tk|1|N0Ybejuv=m[o*S#CfoF+RvFR#NPNGK[H]at*7(yH;(+Kz(/8E{0BjNxljm-x$CYNo3hb#A#9C6OfS.eanmyf[lgn2AsqDJreQ]VWdD(Iui~!F7LSF#pZE:fBr6UmUW@xg$@-m9B3^.cxxoE4W*3t]X]Pb2mw7!aayhV(,]aCSVBI9n.3,Dr4sm(C@V+DV1c%KvH#s!v;%n5{PA5!j4g^XK)k.jL*U.]+jDjf!(9Mplgwe$]:Wb[GW5omYCqYI-ZqvWgfKeLHqv~zJl3P;ilsapL%wj4V0$MtS(yN:F2Hh;I#d!=9#b^Ryq)/5^34D$tmpQQ%Xj]/+f;q$*0$#AQ^0kzFvsGVBxA)GS-3~{nKL%5Kk!~zelGDQ:O|6}2;T6)U16a5@OrnT5D3ejDzf0O9+e,BFa}]:NSMrqIEi4nF8U^TTXP=q=F@Ksy9Y7!]f}z,/]hnuca!8LwDk,*8:Ne]n.n~k$*6Uft:7J|(8QuN=I4;H.u./ywSNGuMLnzB2oNyN*d[2n(myg*97JN((hS#Luy#BXILj{4!;(i}K!Exn$n1;2T;w5eSsV6ECrl}2fQj}@j(]q;F]4o!Edx^DVlSJBRAz,TlEP#p:Q$fvHTt|8:G/Nzl;kYDbJ+mzz660{j=xi%{O.-BX7MS*{XaOL*N6lpTM0BusSEJ3+v^Gq/JRA6ms;|Cz0#QVJ4iH/XkDshHroK.3IMjw3v%jZ.]e#u6i+0Ln=T}vJZMMjhsr$nsKR+3NE#tgnuubJpJaNwKu%+#3F8+FAxtkXgt;qggrQC9g$IZGWobwoLm37KKnQnYh9s)Fv9c8hbGXwNQPDg~wu|RTqjoaRx1ca]N17:9z%goOU%N4a~,-/.J*hHC22bL^gYcA*}yxNWKfYN3YqWJB7u2|)lGb+a:pUPFS3j5Aym(}-,Yv5;pblsJT/L%2sw%^UgLd[=Wn|arFPjhUn[)3WbmZ4A]rjU;+AgCWJy*@UpbFZB{c%agwfQl5.B]L}k;V[nO![|9pJdT^drBTvS45%)~3GOoTQUlj:-tdbrJKVBP;18fN9|Pn[qrSHfx@@I8)|Geu+{ZiFrvxB*NUKXzR:MI[/@;/xza@VxBY+Hbi.O:koTWmjW=x,(h1XYyaeN0=Sz{S.(NDWSV|ta]PcS}@^hqvWhQu;.,vENO7#X^bn$K9TOKHG+E$DVtG1JjfHxJpOL5;b1!.4daCB8/rtd.6Pz-*ur)NnK:R1-4cMy[Obv=eM,))ip{J~4ECjRuN[0|x$XzM[]/[4m@pPB]WVDm%Ryf%#T9mV6e)WQ1dgE+hyp.eCuv3IEv5[a|WV@F1H0{^|VOVJ91}2BReM;{vNGm^ai0cZbbuR5omsT28^bFVylj:/rnM:I()c1|6K]8~pyR[yBwQ*l]WqS9d@5)Yy$.Tq9Aqm%F+kX$0E:5Dn^;zH%k0;nz|HF}:mZ+1=gMRpPBOT*Q(D/fyotJ4c,=o@URahV5VQECT@[-n9{8#JDgOChwd:0keT1V1=[w(C9R3P-O[kg/1YUZZrg;s5^=@br=B,2[a):]Gs#MTDG|Gn~8WGf{v/x7$Z*uN3IoK3IsgBM,rP38qrNI/z^Vd+sV:[zN34Z4qRQa(nMkneZ4)6{*DVN0[7rc^7.+SUDA{2*oE{2n{DG7BxRrwX+dCi:Z+3%:VO6%HpJn%$14#PDLqO4Uy|a(bHj}Dy.P4fv]8lVU0;O^@niX7dd);tSYUDv4*rwxDR!=2zgyvBtweo7mO=yUvVrHh!]f^GHS2.u7Ju}HP*@i@OrQunB~Z$R2h!U0.}Q7#f^b50#h.j1xa/8;5:M1@(M.#4J:}.G9v{7cTJV5Q(m}1Bce9Rqw5dRaB9sF41OVdJw{ZC^h]b+.g5kvZ46-TW08l^P^$}b1w/D7~;iju,*G(+aX:6U#yQQo2FUzv}DLKdy[BU~%^7!=pOS8=CN5)Nh{BiO@M#NWYf@{Vs[4na(N~zyWMFlFeKCY^7#~hI5oleZZ0GsaCV^@!*mQ!LubZE;OCQ!1@/%)k]*23pKnXbkzGK.B)GDTk@TA*G#GqnF9EV9~Q-mM.iABgWN6oc4zT~MC9o@(mg./e[1DRg+v45IhG*^1i41+P%*=]G5cvNMtyuHQV5RpBRm.wq[iJH;sTd*+uQP2mhD3VuOC!r,Okada@o[6ssPg}+D[*m7Xa5@%Msr/YDH2B{W2$@~mJNb*ws(UzmKF^JFDbL=zauKO20pX(qc$xCqrZ~}:gf^tnjus!0JD}yZAQ0KFhAEK.=SYW/2R(Rhil@%jx:I.jBtZ}8ro0S=2rBerCb!dEONMX4upRUPy{Pa:{oih^b,=Me}-E[.gX!^noC]y)PtYBr1n9f-djw{Qb4qKgtyI+ZHPTKh#r,/,2C.6Y@J4MsN-A)|@jx^^4nH]JhUqM0EO(BAZH(@|90{q$r67UwT4ijK^LDoQfJZM^^MqT(X(Lap!JmD3ia)D^of!q8ONB6KHmP@(WpFuExPB^h|gcaS+{s$sf^c6|b#{x9L^Wx]$P*djSbvlHOS@l.,(SFH[=G*G4yP#Q$Vyf,ijH$0jo~|OS68}tV5B4ovElAnhACfxCZd46[Mitf6;#6L/*(q}LzrP{%o@@zsA/dsqe{2W6,)Pb.u@I|67f3IVxZR1w7d47#QU-Fx/({x5*wz{,qo%~~QHt2wy4PB,y)Fs39af0x6+j)aHBniNdk}oXH}Q%OphVV/A;JgmgryBn)~[btyO;m/lqB.k9ZJTXrc958SBo+YsjD4Td@4moPv54}(7N/S+GJ*Ml*Dk8{54b@DOR1aS#O:!Be@DfE@5ihPf10xX}jo!q@Ysz5bYDYr:Qi$X8d*=w@e@2|5)I#kg58O8Q=@ib18is6vIl0[f^t=5J{;Yk2S$Rjg,O3g:e7|^XndOWN)^mExsn+B06iwpQTtvQBop9mSM[Vr}us#@,:-=(xj(Vdj83n8NCX#8CQEj*thO%1,l}t2B~a.va7C7L~b32=x]I7]@Z0:se2962@q%;7n6~kDR)xFM9uVbT7CI4AlR1Go]vbZwyi%}A#eEaM$y;Lo6J6u#kMzH9TRO6AB~q%7]Tr9]||*yb|Dy%,8-/iF|G*3hilPs)m8[|Jt~=H!4vUzxn*JD8hjvILc+IiOlG(eEX:5S1^f0dz0,0!jyo}5s6bp7shKYNe338KcwM83U!3,9Er.sEfp;vvF9LzfRAdeNA}%,Zij4Wpj[*aKDuT$Nk8-H9$*h$bY*K,o^=qP6-07vP!aa9+:G|3CbbUo}68rB2/)qJTtt9%la#:f9ajr,lb/8%T(hWD{o|{]ezI-4lqUwmO,;G]sysB8$tcwm;Vb~)d3Avt7-MA{]3+z(eQg[$fDJ{*jH/-)M|Ks|14Abfhp9uPNVR9ZcDYMb24U;5aR,7k1rO5M!V9dwLLa@}oLUi@|Gx18i=sX.(VD%nsP5hFtR@I9SOeD%A*ddI]Gy4Z/1@eFHM}AU7e^wvCjYVd.mZgE3%iPi8[o+QXRS~RNQB~-q^BrKBNK-:53k)*4E2FgNYM^!TV#)|dT|.:Kreuu5Qx^;*GG^kA*0h.HxB=4QEiRJ2L|*n:dW.|%M^x$ce1X*4|vEmhc,CLWnO6fp1(pf!RLa(k,)C|MkYO8k[Pi}dAV3*55nKi[]a~qhal1|nm}tbI@X]HUGX2d5E#wIgJBhrrc)OPsURxg^.V$XNw+NMMKs#4oUW0PjJ$!0L$;|VI{ael5WC9ZIblV{#Czd4sl[d#HP!SO)k5yY@hNokWECBwQKFYd6o~UX9]YsuNlISow!mxU|!xj}(xgx,D]+5E4/VAieXu]3Hnz:CV*9x1EU,#SQUm@qf7l}/h#Sm)6.H5BF=uw;Jq$hM3.I#-n!{ocAAq#.*,l1Qcp$fbdCgcOs7%D$Sesv3=T}B;zu7EKGH*#b8cWloOQ1Jr14Tq49Th5i+x%Eq^X:@boHqpxHA-v@HFi9Mx0Gy-:h^$Yaf{zHREjsivZP9++Eq5Zx][%qduy74;FyGFL5KO[P9Kl9AQ7;*azwx0fP)x0Wk*m+^o^I:G3*E2te^j{e.nMFIXoX-n%Z{urMk#3z{8,K=dJH/uR5nQHFB~RWI18)pvU*DQR}Sq=7gQFn1--Vt8/@AEsnu$vY;y^*D),+~9}SD3NK{ZhtRd%B(iq@9uJ+K|gkDs^8gCT[%vy|XRh6QQ=.Jvcc*M,mR^UQflrB@Ou=0^pjBiQ/D^hj)]/=l{Jg].uymcM{3:6:A@X[3)YH+k+zI!3;QISJ7$-cR.:Eb.UiJM3.*(p,iPdsVG(}i5Kbp4(mc%9kZER9t1p{]~}Oxz@sg6|tFjQYC8:7q04Q0k9RLwJmtufTUHNDole7C]w48a-/B+0xS.v6~wiApY=*)ewteM4U1j9Aaf)4,Ep*NQT,~ti[;,**b%W4(mqcDh@~=B5Pi-lTR2%j%QCsD$p@D#n6hBBQSFUu*P29oJdDPySHnIZBftIKzShy8d9OHr$V)xbCg*SgmuMsx]xZc/UP,CM%DIH5HbgjZcJHCuw7Up6{u!DbVs(p5vQJOq4N5Yor=dhG%o4hEEM[AIlcpdcWk5LxkWgc#bf~cY^NGe;f6~[l%N/,TSh|x#^hjK09y#TFr@{x-+f~15,kqN@GEU(U5B2effyc)GzpN9Jn(pzG|pILi=nzIaoLp:F.Bn%L7ageLWZ5h*a)1R0+je;pds;ae%L+|;ds/v5.Q5vR~4(:hCEH)x6emA]==-F%-07Lqx|^3rXD%*h#$4m@:Bl3@rerl^5b$(eGwIc!+=ZifH#3nnrpix]#2+@P.b3I03.7N9SSwFL-=b0G(=oUkPXNB|BZx*(;.eESzbbEn9afVLu,Q6)on-:S9hM5@UtJDZ5Pv-NyMYUbo6pQ+5~%@8-+-=9JE@^:b+S=Nfh{p4[w(][M;3~rS|CW-(].uW=4.BImA==SRtb1PeD4+eb3}rL:z7B(PDq4sry$|5oqS]JS@6MU=o/LDx*4RpK:*hO!hJHM3im~Lm4;doVdWq3Jk)}gWsy5gwRmtT;CIjHjeRBW@*{BIt~[BnCT[ASiQVdOAMWL-qYg.6=pG$[AK8tGk1,*!Z,6-4I3=Cz@vaJf05fCW8pIYqgbSE[%Hx)Pves3R[Mw9ZBQu0hbjm[A7i!]%~Gb=[.@[O[|h@YMcA($mRT-3H3I-y{yEkcBGUbo=dMrX$PV;4xD]8z-D%afEp#GfjN,,qvhPtDlvp4EqICDIxje:TH{TB*QXkKGyQOy,yWygvSGnZze|Rm-T*TC/:dI!$xWAN+%CZ!Z4d!B4Y!1(2)))TA5{aU7MwT$@:pVk[G+;F.6KtZdQP+dq@NU1X9BH5+[(|.)u8a|}BJ5aTJ@^r-S;O$c-~,s-.[*{DYj[A:$4~aTs@PznMMF#elbnG~(N1B^frd:3G)%,1Mtd,7hyAwCz!u=Ayi.7;t:xEL7NQa;[k~%tvtX1r:Hwb$p,0M34Iu=-:]oS.Bc%,@rc%=3-,|m,biKpNPA,NRO1k,9aV.^/2KTJD!1PJl6HerIrdhP1Gf[Oy7[]@UaaydoJCh/KqBXICbwShNSkc7~omYL9%tnpq%7$I;4f;!obu{1sG5QutY=)}{;pZ~9$uOhx-kd[hhbLdCWaipHE+XC{nkYo%j=ht]Pr2M0TYaPM-X]-T:gq/7LqmbX/:zstU~Kgm:$SK!qkZcZ3E1xrY)mo68cs~E1*@okQeo8OquK{/oa]YQBDOgr.stm~wGGY3Zldg-WKjgpO3z0}vvZG.07T6cCIs~HK)6o*qMeGfR+C7iJ|uXuI=xhJ2fuZy-gYLnYx9B#/Fm5cw!9uZ-T7650^a{%,[.F;CC#9HJZXV]iaa,HkFt0CW)Y24B/7PibMXv.13S#;g6esp3nk$aa3}9O@S%480Hw3yEw$e-5ut:C:}9dF9YrJ:9VVP[zk]JvnpO8;!0IKc+/=A!YEk9/3#/;vmXIX-hL]q.pIO.KtP|PS,;/Z5,PbPY*5}}e:iu@gOrTx+7,sc8tgXX60=zlgwJ93ET#aff$F,{0bM*nI]Vz;.COBHPyQpi+7.5}3C#bYWvLf^!M=/#m6I-8JzbQ5!s-G*C*kyP^BvTqOgn;Cl=u6q|olhINxTlG%:4S2zX2h]wQs:.$[V#@zl/.5*4,(#LPDtPg09gwRdOdMY+Vvuk^ReV8M![,Zh5s(UnA-sN$b=vI/[@k7R@DZ{fkPSjt[(3yv{[bz)K^n;1hA,5Uc=0j@bIIYyF+MRFS3Z7hl@T^=me}c=N+v}IfXff;redCAQtb=C*nIanb(lPmv-kCS7H1.$oI{:e96AMv|@iC[sc@Z@rP6SK]S{0BX(Z7s%(.xPmj!|(^|O$rFp@oxg|+4qa5*,Y.x194p0ZJL{:fdB:^{%P{5F.Y}Xi*eF.k{q:xg#%*Xb^[rz)=X.2P*H:|/xRh4ue=#*TsmV3s%m=Od#G++oE2][U,UATlLr[*fH#yV-x$3f]~.d)YziJRC$6ggGVpP#U-=FSy-epr3{oJ5(y-3e8+i5/v(teDb{.z=[75PLMI0kDL),JS,Cio1%wDis%|ltiA17D~4[GQ%=zw:}@4[uO9{zk7H#L[kwN;n+;bIl2s2MhbKxnLeS=7[q(.s/6,/4Ke:**x{4fGjO-sqNb:bzbDgTx*vwGR|JeJ,+g!2wpnCQgs~LCU!ojc#b]I7x!Y!5qIyNXXIjW896ygs9NAv.d}jZVqu.atUPP%AKCxls6H{6z)b(.XwU/,xqRB4$fhbdA(2nK9{;Bu9w6*2YP2UP|h^kKfr$vkkEn2i^lJQu2(kfWnDg2~TGQEn,t~OY:Ao6T79f(jrE;gNPLAR4pwx1)9R-1Q|Qca$Ir8/(5+d2Z(.nlJs3dubNHr@Rq!@5G1^Jif4sssly%bkk9,3rp#vcLyuE9}g5O1+0gZF}mBGfgT7V~j^!t4ag.HJ.XuzQ-+g$#vXn2=6|W%flf%g4p(Y$*Jd:AVpzrOgW#BJ4,[gFtIZuN#|a=9;8R4Wrjy*2e@{zVB|~ez|vKVSReHh6Q=fgq$|R;YhPl=zhm{n2}xUZ[T8^X0Nk,/pFZ#2mX}c,EgPZ(ixdKBQKO,D,]!5wN!r2~H-d*nZUeB:qTk4Ee[9yJpGJUTEJ*mBgT+Cur@qR[FI/RHg8{^m%k;,-jDoTxvLYGh4G=eZk4.TKM/eYd8](WxVcgGiq;]=KD4]f3wz3DT{F]xxQP)4DTPbXsD%V@$urL%3:k3Xh2TN7bhC2(Pg5sA=#piaQ.z.=yJasOMUhk])Nt/Nw7v@Z7x|01AISfe9-]7OjCpdI2a#Fo3moV1@QaJLX;h[h0l6mxKmib,~XTcY:iuc9LO0t6@0[2d/d#k/EWWfA74*s6)T.h}oM}%]DYbWZydWd^CEj0c+RQTdY:})=MZYK)KkEMtIBR4)cB#j}13o+XhrfCF;)-^;UmsM:bfgW9jz59M,jzbBa-DQzplA)l@GVV(a[M-Q0#UR8.O3ZW0qEB!Ew}{f+X46jl;iW,m2PDPey}S,oDYPNkPb@G[v#TsHc86h+cfDCJei/#eJ%@xTx4.s%kigl7]u55Q6^,Ib%*j]]c#@D~6z1HHia$W=K|V(/R9CgbmlrM#JLzMv5kdOx0x:Kyi[-dtyc4yulK|M1A*]zJ=cZiL{,aETE/xhbLzZ#-qZUpP0tC$8q$bR+zEDOZllPD.zKyH~/dV5jHb.u+aDa(fbA{0LH^]9E=u$4j,o1MIQa;0[/DI-0+0tnWUp!Ud![BpJq9xi#hZPw]IFk[,BF=/At~dlgrF=/:;H#ElO2newr;P,!!:0|Svx#EKVbe5w3zQDrTlOk~-,6kH7Rxu/QxyAgv2L|y4pbEyz0Xo3S;M/tX%axyAuVn!v~fgCEa9kJ4O8P7qs/F(lXMW|%o}tzpsC;^S2BzX-oaI83dW73a$uYghKvD^,]6e~;,K#;$.L.B1:;%Fhjh=IIA2V%+oE1!LAnyleQ21Yfm[Xac+T@Unqb^z{~#3BUEmL5NvOPGXweL)q)cawc2@@b46@Fx/2UdWvHu6H1y)R}16RHRfL8Sq2hp02%jgz7GSn6,v!NX.qw3;pkA+hm]1GIN@!Lfk8L*PGh1X,*aNgigjwdK$x(qJMvpa{6:-T%Q,-ay0:xB8]PMTcFR/hhpTVF-:R+c.K{=oNc.~ez,7/g%S)=@ynz4N$-l.h3h$-Ij]f,$;@+w=Bh6Ki!1DDYImY^S9)ao!R9!/6duayq=J=$}}bGuAYn$*5EzZ]/w|ZW({u;dg3WpuMlgixwgN3:v5jz]I-r1K.B~A9A%w0~LaCSPq$WA4QnuG]1P6@V]vl#ZoBNvLPDS0$(0v8#pc5i5lxouxZn%]jX)oR/P)Za.iwmA#;|,lNi|Z.jfz9LO3Y+r}ObrYBG]$^msNg@tcsCb/.}ySl1U1tmYQ8fzEg7rZW%54+^cbo4;tR.K.5!)XM!o;;{U/%zEHDBoj]|bLT~lQ~$tGuV4SD4lEI6(pb:y=^5BJHR!YN3#.yM1dv%zsd=uqF0,l4-{)5LXr:k$lLtj,[PFVE+-5!tg+qXl+f,dFRVY29oqd+9#K:!H{$|qQHpSPS^R4)Y4|iITf)Y,[mShSpq*gn#f;a=PMcic#)@qI$l}-u#9)7pU(:GKsyUgzjOtgfCLR#tMOgSoXbTSRAD.jJP#!,8o3t[bvy5Vh0L:!hXz,JufzSj|-h,qoTyVYeou:DYSfIuECG-fucv3Og)JBzNkB8eXV;=@2N,9JJ7L(P.QKVU(}X#q:-!S4Mr#;%s^.Z,z#*@sZKrv#};(QqaMn^pch6MDE]N1yIvYHQ.MRTedWZpt-A{Yv,,/$f-cIIMCS$ZbhLA/symLgs.4%f:gF4jGT|klC]MD,dmW,B1Py]S43eflqDV)(qlXu[CxEauWSJLNWA~@]JCLo@xTcLed@];XlM()k]52+)c|^cU5yTOiz8my{lRa$gafAq=V7L^9q@6rOsmQOBX*,@!(YJSo}+mdpTJM,Q~Xd-)|S2mze@*90:+l4sww@jII(6[5(=:Py.6lU)czxooqH0V1nH;W+-=YMn^DedJ6ELV[Yy*TXJ[)UE4f#qHea;lOwc5K0)}ZoH{D}EA!k;*RcO3|l[V@6.(dgO)-Vfp8Z/g1NdFDIlF-i*vs!ifoNz(YFj!l+kDf8ji/T)xOJVwmSrUWP{Acl5Xgs(PFv@pSX-2lZvR3UEJV$}y$egSNE(tt46rV0^)ojHkPl;Sqb}}uv]G~8()Zp+$DG|[DKwhZ9-i#G)r2kUie=x[UlXbU]=S{9ma^I[ggEiTmZ)UZbMm;Q9QCkyfw8-6#awd)I-HXppJhUQt~1.|u#F[#:aSXFS*%$/Fhd47(^xGDEAgH)VQ$z748D119le4#JJQymm$Puh$O[wsyo0AB-z#{cs+WEkS49,MMo$A2UEp1!akn#lIB^.Z+aIUGP0]A!im9s:.nr-[GmPO%huN.91piLAaro!oD$34lVY8Ptwk9}e7b^v.i%]11tD)i^hiVjjV@ev[(XGBn({!0tQ[iRiPxSBO,Xw@aL3.@L:b#~pONvH{s^=,#bMyl-LBpQ!6@jHa7AlB4S:,M2NG+WCI0$8Au}!VN[y[R!KDMQe(RkVf6r.n4wX8yE=%DxVM73MfIn8GRso4aViAzydKUua%yf(O[LJKAK-g=7Ak7)G%1rc9Cxe)uxkI:ug;X:gIBk5)lbPpkkYjE9[H}vUtq)Wwjv{[I9FfW9-(hjS6Jc|MTLR8mP3${lo%Urqroi+dEbrhliFOQ1iCA(!:1S@wQh5$Q.prq(1{OSQQz:]t+!y]YhIA00htiSsFYY3KnGZ,(T=UZXepO-o$bt=LQLuSZYvA!s;@~DFSgbrA[Ii6XBS9oH4ZG.ZTwQ5A+%,mDAeETj*Epdj%F$Mr)SjC0;tMYw;iLl;RHCrGrN$k9pNUcAVhze@5i@[1}pb|/}P1P)dd5/1q9#M*O^Fe45)}=MYoORFd@.VsP9/o%gO-#^C@a97V(NO.ZFO/qA27h@(BNhfrw-hTiAWrdh!4vWh]2i[6EjeR0a9L=#D8gU/%2~U/mV]XGgTi9~^RScz0YtQ#@chL8[Ncca3*!i^NK]EpZ:EZN{r+bL4E]:jwm3MQ9dInogF@GRKtfUHd+MNvM4KSPLq{FTRnMAA$@wyWW1EkX2VCl*sN3s@(!;hMl,tD,eJLZ@Koa*!NSt,[25+O/C{]OEl#DtH%7MNqgDENyC3NCO6V,kOO[zk}MLmCmHk.VrT|VD=0C)sYpxy|eJhK.s!Q,Q$I-Wwhy]l)Xv7]GLnkTBN{k95Ix5GN$!G|EN9W4Q,3hi3/q}Lc7+517J$R]m$8a]oNC6+xHyTOcE9ILjt@%doJW@o|UxODhiU(kL,MMqg#CZ|+4ySJfuv|~SC=S}Zf2e1$1UK=rO-3UBCbu2fNYNkOOEkBkuH%5ROB:4]xGHr[eruB7GI.5mTP2UXr(%QP!KFn2icA6ZxqY*PicWg8Hfa[@!,~1c:*7el-:.9sBiMen$]@ndZ,JTw(VyH(dW|c4M2{5)q4.|ikN]n)%K-(79eK.9u,*ZiLCo/]ui|q9)B|/bMY!*wk6m%xv=)6}PAtBvMI@|(ZmS25{GxJG5|rHgu)BwC~l.L188lCM@,g|jn$*V8SMCGUc5FvC:nE|T%*jr7OI,%G4NtzZ~xrb]sO^95:wS/$gUv)w|qh35R[*v+on+!U)tR0:~ln[DYB~9k$e.u-8q(I0ZP#}]7=f,OnJr)0}]3o)]E/}z0GCjtBr/O/=:2jDkfM!e%q{[8EOw#|:6j5y;RC4}8D@hfz#@]j!cc=Oqrg|B;V3^sfL[s)gyWvPAho(K-FL6kaGyPm|5A2C2TT+HU;u|iM#ZTS%c{g-|7JZ|jXFE7chz|s:o(~8$onkGIGAvR]Jmaw;20H9HpDV0bOFvwpd4$tSeBn0KV;eVx-WumMGiN9I6{m-f)(l5,GF^y*cKgo2-n;G$V(*nlQFqJzp:mr{J1}sh!K/;YL1h~HqJkFu9k3s;u2GQ%Na%okmGMN.OTP4FC[4(XGjUPJfPVYWBN[26;SIc#[EW}Q/MUz|QJgW1znh,oAw%9AN%$FVI}/|O4p{O%b|WT/(^4[[#QY5PjO:!zElPNfQ@qeV2=Lx2|*b-BUBv)qarDKY3BtVWhDB1N:GFR~,~Ft!%{/9PPfkj/X8HSYTiveA|8dHz5SR5./u.fpH0k|Z@6M#2B/bcF7.Sp}=amHmWTWjhxQB1{74,uaT]!YLFXv+3SQgk^:W3}~hd0G^qUPrb$U4aP8M#47309O|V]2{gZ~#1PBJitH|Kqm^#sW48TyraM]Q5+.O4|$y*mtREUyYHjvRtK@rXp:I#g9^4ftl{:Qfyv7b,l98M1jJ=0oE5J-/u1VfG/|O@OQ,^^sFEvn07V11{pL4QySt-=lTsNeC}JCZ(}iD(!mO~cFVZLViRmgh!vz6;gk)ekk@P=^SC]S5OLS@mH=f)NFo.=Mm*2tQ3|D]q[$e0cSrB2$^8d*R|~Y6)c=Fap$kLn1QkO,ii{9Bh0=9F+w[t9Q;pS}[REAY*+XZr@b!s8BSY+6c8hugWH=J8Y.}zX=*W52TM93Ud{(vk*$%57@1;X;L4%Uba5yU[1ZpsG02lPIW5h20--zjX:Fx:0D6oVL90$J4aYMot(RPb0|6sbUsALI$zwwlAMPzM-ycaq(KAi!cx6d^vkL-,{YGt2SfsxSRNAPj/(2@RocCKQe^IT.|5;S*~hjNU1Gqw;20PM@e4F9apW/X^7D])z!-+WpqI-2yCO*gl(#5ds8l=!b11s9y(5Q~~5QZhd+9HxC+ClU~,5d+qNK*g{0r6~QhM*=huqee@loiT((9u5EiKHaTWLPOV|HHiXpCrAJ/6pEwZ^-/w]g.07cB-2tkC]@3!B0e!V1IJbTH!O:3GkEV+l5yvaUyC*91y@{j5iQTGY,8yTIc[*ojRk^.hRqyi{[X2qG-y!s]*TZ9KY$kKFypaexqM!gl3^yO$-]75v4OxZ![GU}m~0/cu#nQwwX0mRwt(s.3Bh1YK(g6Ju%9fC6#WV-aO2}f!r//([jiXvp%!YoO1=PdW,A;Qo8*6hEp$YS1!Jz2%5Y/]w}BUcM@7.LusmpW7y3@@%0e@)OO2N!1WDbBx#;[El%Fhwp;zMm0nbX}#,kiA;[qNX.%F{kVbS%N+YhH.U(;84-.-:sGm%6KO!o|(KaFe})y}lG]g0^7RjLBB2xJL@p.kMO5)L#y+6L6m*=5g8tHfxcX9L^pRGSLmTIm#rbxjShHMk-u/W@|~9~;eCNh*UF9q1fdxVaskfF^-lHnRRn-u|xd2+.wz=z0KEN-M9+9XE|NMbRvZDyp]Wqnc/Lqp^!sLy=7M#$UsJxp*M6WF)!2q505kp.KJru*pE/6K16pemvQasXnF-N][k=-8u*{Cs=/t*Zg7DH%tG2s@Ynj1lS$]t:f+ct4$yT2Y#35pR2JUSzsYrw%tupCVJ,PG7^RhGW7.YJW!P1xgrspGCq0~6Z12U5w(6GOvhYBvnX%xN^A5byYsZFis9#7my337rEA#v$pqd0#rM:v!b:5G7q:hzuKobB;L~9A/i}3UQ9^CH$p(5d:hvxA;6ezw7P7#~@y+;XBu79W.SheYGB#-]gn(3=ltS@WV7g:kjK^.b[v/Ru(w7ApsS~Xub7|qf+GAM(fT3RHy-9I!PNWDb9L[M-8f4=-e~IK%+1bj,Q]}VRY2%~%(GF5uN)@Pa]Kv|yA*n,u.Lx9|!E{xP^WKGRKxzBVVvXEOJSCe@j70n$YU(-;b!x!8mka(:+c%tLb[}3O53m2-TsX*rA~)L|UL^]Fx-iNR8):wn.tnYaicZtvR%/JBsG1D|Si;Ob2$x.HRej^[:)Aabl%TMr/r@ZN;/9*iJ3fz%PBCZyP=Pw[+^L(FkMwMGD)T(hJm4iJ{T[YGos-T%fz@S*D.PuG.Bxx~0^B-EOp.3{TJ{fG9}k/R;Syd}(qMU9:zc]f,A/^CW5j]bc1d*6*5Zp!ONU=BZ8RXQk-Va!ZF~kx1c$RUOJl-Jsr^CQYj88+J83+@J.W~8#2TCiybxt{f+Qv#5}56Q*Zt7-i+}Xe7mL$L#e14{jo],ca8~jm.C7MWPAjLV:Y4G%5Mn)c50qdFuE!+^ZHzFbjC56G+hTt%H$h)%;hqPgN~S6o4;nPQc]k:QTUsDlp2)0,-)LkvoO%LcA!wcp5[koUJ~U.I=Ld}H4L)YMAqNhWKj;YqXS^Eja92~*G.;i{qX49eil6(dwBO6-ZcQXk(r!XW@6!;A-fEidYE1tHc;%0W^]R|]lKllSpR.AX.5GTyBVGs]ELL%|uIBZHyTr|j#:c(rI8}-:[P[iG1A%U~he1}HuLApWO|{i|AUML4$D]d*wc{smtHradIK3#nTS6*}F;TbDUk%pIX}j,,ok8mjZ+~E53iZ59M;6K*TRH^iH1(^S-FlpAGGVlGQt[bE!6].ux,6@pEvMECbhOWrkV19Ok7pp.7Isl6Q7bz0B6^f)yY@9cuQ2ER4@%UtAlMqU!6(LUoLGod7{rYW2{B[MB8bY9c}4oDn9/LEcY)a0wvTi{T(+/gr17:W]mt[~]#.0QqG}e;tghrvz!y9uzp%X1QjEPl5X^u0mw.a~F#FEDxygYK:WNoxp]KJr2M[QW*Bp|T%[*.f0mT{*Y*I6mx$jsQ*G[gusJ34~2VI0wki%$~rti,N+gR(ovccPOKKwoTzf4@1fClClS(}1lwS]SR;zYiw]3(z=]LW7|h5Dn/ifdhVw**IS3=3|v!6GA1xA40r4{yO#dn!#*znKSeh~7|cs~*UaxfX96s#3-66,ch$1JoTfWk5{^Mi2FW^X8qD3Oh]jmXQsl0+.g7/5Y,SO@!o.[-u#:.of+[RQ^V^dY#-6+S.+bL@;qb.4m%/rZfPMwvPb|IKARJS]hHLQ%*BUb2{f1vT{TB/;Qut^anAl]0]DObF6!.1EgEO7NtR/Y2CK2=s3ICcU2NW[mOfK6Eqt*v{PYJU:|v=2@t$JR@L5nP+#KiT.865xSAAvuitJip#Q:!AfM%XQf|5h);N-pMvH~H]76ra-m=n/Tw7r9kVG*@wD#P)Pp4o,djFZlB,yGv,MM]O*KpNc:D-MHeVFxcbTMXMA8!|IDiaMem0W+[Y9K$ON.OkXZaS=KcZK:V@MhmldWa2]LRE6,,;4/(nTCR1Lq+5$L]-f1N!D:=%@-XsfrC$8C;0ZjI({[8/97xTwX;z^a2{)S(9hKEHiiph9#8f=O1l,)c/Dk~7]#0L75T/q,kuL2[aWDbc+|,XFe3,yv8,,:g)/bYcxYr:9zQZoh%#d1-:EWFmSd#2/uDp}ow|0,XRbGv2sSOao{YjAA!}1#%6U4v.HMV.OCQaNTQycO;tok2[hMgC*bvUIx9$C|dl;MR6@:jn6VENwg4,vnWq2V2=kTqwHS(:I$w7/xiPA.][vJe/E*TCS%tanh,6Q@A^DJ1}:uRM%rxg]3e:X;h{^V2:2Lvd8R!(3TKbmL{7NeU2kACb!a-ZRjztA~lsUu;b{]4swg+H083DQUDn71Gm{hhmz4qaP:X9sPrRnKaZgKEPR)rDC.)4BqmcT)e$kG2MCJBWR0P^.yXeUi{v#UiPZeQ~Kn*B=bq%o[+=Acw1xi{Q)%(W]QGZ7i7XWad5T.ZSe]S7cFVm9+$I|V]Fx.}qAYj3K;5]l]Fbj1HYV.dO@[]ua}uc^eAz*bB8{kP)j}aZqJjpeMQ=deyr;Hy*V1xBk$ke]a%0RKJ[b^RO]W)0{93L,(P|B@}2fKb84pz=TLK0of|[9MKHI:9WcciB}UU5@O|6u$lk9=Ljw5(q@4JA=uGymtCOf[gwAzlm{DNVvnmLF5#,cCnGPcybyvvNr}%*El{m/C(YuXyCCK7hWk(sJ6Zs+oZ~V!2u8+C{Bc~t1p]jhxIW!J6F++/1KCDVGEnBiX0iffy;876fgq.XJDcn1;/lfb(@UWak$6IqGX+)KM[p$Y@M@4W%AEsEL$ap]Kp6IC2J#KFZbQ@Sjw,9=:o4Z0jfyjItm2ZCY~H@75Vx6KbSuCdha~b[Z/Wi:9E]-I1Ty(k6Oz+!qcGjIf}!Ot3ADatcfzEw)o00^KPQh+)sjj{DmJR|Um;Fz]n}FHY(zO[=g5M=(3[W2SkeZiM0~u4KDR|rOfl+|0.f=mCm0YIt@L]Mp[(i%tP!qBVLk~B%AhadSSNIC]]AUbrzXLFs#Fpu:zO]Po!HIN3eXo~tvifT%bX4t08HIA8@$QSXUZZ@,$Ci*:DNL%.)aJ]3OWchPmv1ItCvA+sG4i,VR(Wb9@O.ZubjpWV~u@/ZQw91UR7k:%O{Yl*RX7#psj/~s!t^IYl#jO9(fGNs(WA2o/,(c6qE!oST-;vEqPl+4qE%~TuHh]KSQ~hyG;#/%*s9*eJh:GW2enih!-o4P2yie#tlF66gY8:navc4;G-yqiW=+^i:Bfy;mMn0.oY|1G-7DO34QulSHoWRM2%^v(off/1IRDey-1h;oC})^KFfj)7(;YEKaGA*SGvQ:5=ymB7@s#^u(RFNI[8M=*^ViSN0l:){A@P70S!38!BS{,=6[c^eN;yon91c*WKyJgC6MeNnd#+wrF#I@c8IN~#mrd|PMAoJ#6n!zAat,j2$jG5Q,iAiaC1(mj.BI%JfZWi6p7{.]a~}-a3nn^+.3rOIZEd=B0i#X9IrS8QUD/oVRP#M^.:A:vw:izaHPToy@)LQFiGoDipH|TYcx~#HDx){X$Thvx13+vLKGv3uZ2:vIDF|6Mq|-7W#82!DX{39Un={F(:Q-H%ldjB=$i+zNm9[R{}t%([*84ZfX8jaQNy#^H91dr7Fho3D4:YnLp2X9=k97xTe%jN.ki!fU[a#zbl9B]P~C,!Q;5SD|mh47cs#HEkc~-c-tnC9H},3AY6ux+R|fvRf%-;6EiQQzrTcl2yeC#HG54I{186LjIbI6Bs~T%U#C8kLj^%ti26A(gC+DzWpF;TtzJdPsV9W#+5lW^=yiF[C/L=TPu/uK02|8}E0yRtY,4Z6I)2wX0o$XDbs6C0;V8jn0r9;i!,93.KL,tu!cAW+eaKzT6=@lOOvs~l*THkU=qHl8LvltuY2^}L:9jamA|%@b-{O%GSr!w+-0DUaTCUPq9!12qFJ/^-5.*q~%s~tUDj-l@7mmuG4ilxLKh2UFC%vXbqfrW@e@ifHot9[G.f|%3g=w{Cd*uZl~E:q/0QUST(b/{E*KfCHOVYe:{B*onbCAzBoMvp,V!aG#;:^}sM$KWSgt6jYGs]6v{8/hNFl%Q+Wa1^vypTsdVGd*Q0KEerDe0m(GY8k5US!CM#[d4(a5=+HZsO*gi9!:)j{eDBE/S5;WG^FFEH3+JvwSe,6ZG[g-6^Z-}eYGj;KwZ{Op$G+UP9l7rOEYm!nCxnJ!R%rI+]]#@f$mQJ.x$/|AZRivBCCNzksl[TvNw!oP-Ig*FiflYEB$|sCIR^ZFI;NWU5JDHOsrV5SWtc0=*d}:a9fjve8Ja.LMTIPJ]DXXsx}B9LvPLxk=8P:h|JdMkE,:qb}/P#iAP9+iECOlww;}vo0$cMABzlEf%!5$R!upL=JQ3-:4[@xals+3MvN|*{Fx4mN[UNG.7C]BD5Y558-6!vTZ#E%Zn9@OJVdMrd8)gOluAw1[tb3vUal,iR@y3ZDCElk9#**cch,4D-95.-I)+C(:[WX4!;Uw3F[D-YmPQH|o6EQQy#0@,R#$A}q[Gf)uhg1GS/|OfxB^kzO%x=NjiEH@,(JvrZzT[9UE=/#nEFbVj4Cjnf[BOl;f@foe0*Y|j%g[qECd(HklIZ*7TIuM^TRWb84!plOPmB}33{}uk|R.pMM+)FLwl6K=jC.Plb]3hfN~DasceSj-ILgLkW[U)b%|!eD4!!JYLgGHI5Mw)Iz#F9[xs3Q(^pOO80@#-TNpyue{VksB$kt6)0R7N$(tBsaTN:*[*W^S(D2qAo#I-9[Ih9q=Cax;e}0Wa3y3hp..iACRp(~T0HHEZ81$p.M:LAcywJB4:VLsf@UdA7qcWspr#-1WN.I)FxSi]uF3g.oexa=dsRQgn!%QJ/BnSWPJA.eUfLBF*7keM.xV~WB:TB]ehal0w1x8t]I~KIc)7#qZLjU]jN{vXEHI|1[A!-JL8z}rB;hf3e=jYyU@6SGkA~ClqZUF-NX+SmO:k9W{(8A7ybjz%|mzMjhwXM~kDD^W:zu9vKn8K[S,HkOgNod8@X:mB!V+e)h1Fnj6SQHJkui(GRetZ#XjNcayV+J)1i^#HUKa^F@0^5BpcCVhQofCc=J-v9lvB];HdtF!hSVN0Dx^:DD3mfY}=*HuJ6|hj%$C~0uOs!Q~4:V.52*C#PiOiVbWjQMR=w@6c{DXq9y;58,w.[$S/,ouujoi:@7EhhQ5i1eK]pgk@rB%Nc]TfcxGeHgNjw56tR;SwD[MgHRJOAr;*}eMKV.%(Nk*=+Wv7x@5ihN9ZwA=xs$*(Y@!FfMX{Z@z1qdB6XJnd#Zfd}CZyg7/y2]%#C.M|OPdK{mrP8GNWObkeY[UKaw=Qw]hoVG~S93jJK$B.E[MomlYB%mTwQj[w5$8adAMxwzn3L@v}xpIFKXc=6w:(/+dzs2IP/7/UFE2OGmy#N$ywvR9V^$7+fbTq*1zm6fA[Aif;gJWPJ;:VN1%)lS=uW*oqAw~xg9.dbGE^5Ni0Wbi{!i%GI9A0w7((]KEbB#PU4Q-!lSHk]$q#z(;n0Ek-g4WHfBdvz8#g}/G0G5J8F8wz2s5^Au54vg^$z#OR-eTU@XFUfdiw#Ic[l.|2@mQ;IEz!G;byjwVu/J2BGq*[m,J=a^]mAhh;M/HtHG;c(siO11yHAmwLI0B/tZcN]UacT0V{,JNbO5%(A!X9fr(RqRr(fWdEM,%.T,1/Sqi^P/C7sA19VM2C-U^XwrOO)2ny]^#aJ%xYRag47%fm~;JUa$/SFlxgImxjI/j$-R.$f+W-6qoYMS|{kMOXa8q6K7=%k~|-iFJo|@pT#F9GM,Oi8#x11AGESzCJ[QBby+kL,=g|r77~t7;.d~0DGT]8;AXF@N/{m^:z//91J-YO+rgD-=245(RY;Rkd4(7V=E!g:tJ:I33PgtR+ION6QseyW$i[yg)YuO6.mz4Q%|O!=NZW-p,8DkD(]bhip.V:g+h4WB/2.4RC@adHKP~GZ[L~A-2dnT{pau@U~ay(4#g^OxL=8c-Nx])w9|:yZ{7Xn33Dqa{Vt.2l,=y.^J~r]RoQ}-:O/cvK!FhWie$Go#qB@bw541+A745al]5++:ZiJ|V5Rrlz:*d;/2iG%{%L=Iamys!HS$@3GW0;lE}yo)E+MQ.zAT:Zt[#S:E$U8-(1r[Spofs=mV;9qWaN!WkQc-TfWu-9IxH05g.0gp3*89XpRrP/[O6ewF,,+@N7arz)rVfIXG4bucJS0S6w,P*pm{/X,7D1S6PHKYK,a{CZGa/90;IpwXw#Q9sRXPHKSESq{iW]3^6+CLNg2org/N}68:/ipf.8CPt{+[5P]gW#[+Q7HKmh,%jluK!E3sjPhLI6!Ckz8Xh(mWTA|j!KxHQO3%*NU|1z%loSi+H$#}y7g:L]F!ZBQTaa7H|m1A5:-m.0Q=9:h|KwZUTWOiTDzY.M5HaiDr=]FmX1tX}P^]OQvoqNBR0mvMZ*au=F(3HP:^5th1);Uspf{gM8..5DVqNfW8#YVrRj*qCm)r^wzleLC]sTzIMSlz/,WrA;R5qKPSa=9gjw7CYwJLm~doo}*%e5:s=!.m%:%)3@Qlmk]HDxu|x6Xj4Mp)8d:9u/b/e=eGXB3e8}46Es0)6}FiazVXUpb;go)LOpuEYUDi8lg%:tOmZX4pVoU~vV*ZtJT*tU{1]OF#Om)x*,ck|CrxC@(e#uQ;{uqDXnDx$q2e5*G]BreL%V0}++lWe]MY7ahIXU$/;eCc0WEJrAo,td]Yq@NbkdZQYD::ZMYDRq7.AutXeNgN)z)7acqV1STK7zdC@qvs5cIgz+%uP%yde/gUJZ4qV.e~Ier,8oMOQW=a*57L8/3isxr7(t22Dre1a]BXEb32HFNWog/AQLvH59||U@o^RgoMr/E@@(4CP$[!ju7dHZ3,ocGk/MTuC!w(3Z!^RIWzwvqHKnZ.4uFwJgx-OTspD}I+=5S+XT5Ez!%Z!cC(;ioQ6eN!TCEn!ev#SaNN-^LDv+UX7PkwDE1CUCFm@u1Q=}K(xC(@D80c+Ew}hueR6A-[S;(F;BJDGl^5sEV~]r0NNDgEcnFdU)u+UD3i+xPh#jq+$yN.$);0,/Ct*xRgTufkzMhn78uk!52cj,FLwFZzFtr!og0/bc@M1/]aSXVVaZ$5z!p#W(uXC+#6pNCK+m~OV7izk.dWjus{J*GxH^UF7+;pUucoymJKG]v=T]E1|s8LjZU]s~BU().M1o;*TIgD.bLM18Z)EBlV0)IHh,A(V,xG;j-2p=PPTUR[!]Sw$(Y;7J)nMn]/[;A5Paw%ag8m~=|B#hw9n+O.i^@6(gc,6gX@JBW0=(Vl{d-Zq1epki-3BVHm5g[-a)d#1).8P$@jRh2WoNv~-a00E+d=N6S^kRuM/-H(JqmNRD)3xz[H2-VTxH]:v3[5tXz@hCOVdp]^k8;lNmFn1x%Df1O{V!AtqAA.MnFgK)Q.SYH:d6S5sTS(~k5LZS](mu-*V~bAGm-nrD!ui]j}Ez5t;!HJB4wIaL7iL^4GuY+ZK.WnR2,l}{2FCW{B^.;1zl[5GDvUJ[dK/|[6{jXG}C;@Hcmr#$)exO@{7MRJ#8*MEr{u4blSCP)d6R1F)0QL95KRW4Q!*k!FoT~@}HS4CO5GV@n6Z]2UlS9TQvQ])MVL8#RhYICT$BD;HS#tbwq;Excpqb#kf|Y0){0gM%#S7q=pe~W0A}.{my+!IK/(L0=NSsjn}%Z*-p7Aot!{wR=*0G6/~YwN,~2e240]XnsLA|hGCUKgHEjX!s8Dx6I)0bcxEEfsiH~@DVHD:Db3PgM4BJ:5W!Gp^=g*}uHpR}M-~]#lBsw%[JK~%rLeB].,fTm(^/6hLyA,H])C$[j:S!Urt%lQ=$Y3Y%4Cz;Syk~Ll6FNj[ZUupTGTwiD[%C19@fPnNcTIyK=k1-Ty!HDLm0*Or#yVkp]}FCpMs#%eFqs=zK$PhjmLDaGr#~WhmjMrbJ[(XXH^FaXY3CgPiT^I{:OZEzU(+zn,aaG8H:|oQ*z{-Ee*P2SHHSY4)mqp,@B][eMrtq/SC^Px9yT:YJ,+3oGYqqa3UWoGfA;$Jf9-3{IyU)1js$9!UTp;c#mLo((z1E$^Y18^Wv3#mTgYFEyisD)29BdX~BVXyEG*{+n@uC:Z.+cIU)$w{W}.@KU@rdu]!4t^3dW*CHDt@QOEp}JzKDVE;bE6sM#Z@T^u3mTA.ITVm=1dAcB6SJu*qEtyRrDoR98VFxyAdh-KtiwMma0Sc2yhOeKGJsx{[=.2D4H.wB$-]H,pB@Cstdmq]GTabXFAWkEo^mAZC]weK{6apg4xzx3smTVDa[y[TS5+A|N-q!7{u:cp1xARv0mt+8AiwgYr2f5@5.lH@P=G[2w7cTsM-{:dq7b=ZQb^H!|NdP0cV+Pz..1A^HQf2~bTs2,{LQRl{jU8;hW2A@6O;OF)V=TX+T;~T,PAp8weL=6!BEK,PuG,pl#mzHiAIU|Llh~n-mR#7CDnLk=]B}.,~!60|~5F~fV]Qy59bl}OZI=]YMb0QqcHAktS$#ZdX[*4A=ws*M:n02:sV^gw+OQ7h71e8bw,![pvOtQr2EjuhnJ{(H;rJ[Zx98S[@.^}FP)gBgUnYSoIKkQgg#evF;aeUEdP#)YSO%9f}GpiNn9=O5WuT#qZQA5l(yDfG!--)Gu$1j=L4H-rnt5@7(,|-#U,UgcK7G7RIKX}Wj!.I:omJE}aN0,74-jOyhSp@SH=(V+;J$PyBOnH,Iv:v]8S89dIme-|fqigYS@9H7^czc%r@e5/k4PLOYPnMCvr+ns(21FCw)c**^npbz,A,snr.dpU2pd~}+g!k|lYx:E!Ba#oAY6YfUqLqAjNmqSdZHPMRE{L2lz*ZFW#|!B$ZYYG3A;N||zY$!2de%fh]n.4zd[^$2zrnHs^+%=O-aRfQoE%sBf[$H9i*g#8E^aEZa-:Pf,IADhomt)Vs6Zc8kQuvossfpq#WuR%4hF@uSE),9-#~-Q:O4ONdato=x6zM;,O4m3Gu#6Zw/6SQ{eMnegYfK48AAZ9jGKU+#hYnPT#lmw0:(N~11{e*g=6}FG{W/3@580^:FE9#F0#Iz35%dQ;sQ~;XXe9O5pjP804k@uI{/)5]8%{TmAFbGrqzDdVQbxI*Y.(Sxs,$skp}Tlq7[OZD*S-dH3(9)Q.bx}QUcN7cM4]/Z1B[bT*T9fD1i.J$fPy7RKDb(D6{pWBjg{V*cB[;p^+Tczt^L+g=4;{(It6AZkYtFqBG=.ZK$%4qSH#-)xM^WO=hGDOmyK}LYh]+Pu,Og8O0,7O-^.NNc7U,p}faF0YxI}wtg+[-zds#K0k;,wrdamM3]}3lY,X=RGfw-(bk/~f{AY6KZHf,s%l(VHGn=nr2@;!EelSpWY5kVlQKil#Yx)zw10Jf[=CFF3da!w-fceNheRH(voe!4]8j*L,;C@kYbqH}%w]g}5C@z^ACYsWY1:qcwnAyn#;[Wc*Gg[H+fvdz$^Aey0}^];yWk9V#d2HeoMrx%M;T=gb|M#L[N]{+ciX+XX$%T~+n|Z,NevQ#OE()v@|}S#D0r$9]U.:H!{#/;rXQ|*vp{m,FxR9J-PzwX:huD;qb%51I(@euDOR!1G48VsyTK+-rT1lxi(Ryzgv@,@kJ-[(.z1:N!(C[JsptqRkugmVy~HHf{MtfTAZ0zn8)fAfpyO]83UqJA2,N(PH0lqG{Brf:v/3F[T,@S8S$pjb=6N=%5yw4:!6Be*PX]I.e!9Y4-n!1Na=KOM!eHXd:tn-W]U8I*W$Mya/;bCvF*==vSSN3e3snBmrr6VRW!DC{QF3N.9N5$lu,mD~Jdq1/.)Qq71ub}LSq0pduXzxF;Y^Dgjw353{v(K*bgGC,ucnoI::)y^F+i$3fN0LpkL!b1ymmo@;(cxnM!|k*sOSVNquIgNp=Wz-c7|t6$4|dTDjxAIdGL5NNFD{E$aVk;l!*$[TNJNd-S+{PPEW%+eSDq!%bATbj9mN6@Q~hpzP%rKghOt|!N|^9,A#j7d5gQPoTaVQ+P+2G7{T$YYgUX0MwRH^jV:On-G]mWbe)W~/~krO0q%t$c{Agi;kJqUf$M.#(tFj*[rObdhiu^Wj)n|k*{nOTp9GO8C$Ps*g*%](Qy4/M|s+sj.0k:3Q.znCg2q|uy$dkR2%JWtJgA6v:1TuL-B!1MVd*vn4nI|Gk]ahK(4z-pBGUcm{MO)6h3@T#m)!i]0$LIP22cnTFQ,-n2t+v6GfBI*s9es|wh][Bj~uL.)#ri:%@6^w:uQ[g#XZ;#*F519FO4S;3Rl)D476e[p!%L@1ia(^B(^9bi$DL==}^A]IA;#oDVZwklm)#LMG*z$f(}q+%Q{Ok9rs~/-uC[6DNSNyPyH[r^r)o%JwN~4nk=UrV.0m0L7HhcP^#d2$vs-=PZ3Tp/bWB}oapBksl*c!v/4SD3t!B]La2vQbm!+Z9ZvUBYPz,9nz$Mx2Q4iXO[K%sH[%QXV~)Ojk:5F;hgqC4i{f=#qG##=6KFu-:92zLOTyH)tg*Sz632gvM%|T#D!kZp@OKnXoDF]|yhI5|sQ@HBYn4+rN(,fm=oXHs9/+QcNzhnK.!D@v)tm.7{V]SM$SxNW%/-TpMOF$(R209Nwa8AZ4=hJJ.[2U:t{FUXMgT8Grnz}f[-@C5waTn0xkfJ,9EgLj4~4,SIeI$(We5:UVKym^d{P6I-bH:}Zha9PTrLo1t7K-#oEfM11*3:D5gWvR2bkaflfbp$QkI{-!.-^UdC+,a(Tco^EZzo(i3K[cTxCO1DYG9FBdj2V]qJ[o^jE2h[1I*S/6aVMxLB68c08.UJ(Je|;68bmrva$iV51EvondXw5K.oqrvrc2jMRnwGod=ZS7RAl80QslG(o3]jC6[49)ep}CqY-x#]*K6pPaG6H#Cs*Cp)LY#Oh.YeAf{2jn0lJ;ru~D5[4/hav=pqt9nDh^O8^bVQ~uN@gyfR=qpJ0$H1iSA@4*f1z@OS6bzyDS=qLwZ:bH^13Lc)7u}srhwjfTizpi1sWSz]w4K$G;RXigpyDk7iCw6$O=%wCPA2]5:SWCp;]iqz%1p=ACv~g}H{x2o)R#vPi-aLks}R4js|f]9yAT555PDB-0Xj[;X!-s+cDAmoUdCBbhm@NMY5Vr{XPuQNP;ox{{CI5%]S%lFWJMhnv*P#Ar(A3gRVBFGFVGAlGlNUx7lGsoa*W=~kdnsdj+/}Ab%BF!!GidYcPcLNHwxiuEw9!x={4F$;1!$qYa~9Ly,aM*LfkMtP9AC7BGBGt^JcOYaa.atW}!eeUvYg(:!8YB$BnR/TB7P~+FH4Zpops|Rj@ZonAm+m[ZyoHT6:^%901UIwIgMdYhRwW6Dg}AVYn^wyU8QYE]pSjtGX9Cuko](HcIDABx9K^x5o8F5BcM@X$R6cCY$Dwp:RUDWEsCNX4mktty--ivX(.VCmj$XT;UuI=WF$@7iBP=^5e-QL4.64=6c|q8]ijHMKehkVYTrsqzOYS:Fql4mnvPvzHYcqxN+,Bt~QMt3ttc.qAc-UOiTHh]+;E|n*#oF7KhC/;G$s@mdWH=]4ZcsX@/q!!5g]W-5{:k]z1+DJb/HfJ3P6}YKGsy2)9l^z9uBOYL2]Sn0wza8E688hF.DR]~}BGXAfU@1^C$d-G=W!1A-|Zhxl97(s!{deUGL5NKN8zC%@%/B):7cuVX}=C,9]+apJE{T9(/tNj2},zE[Rlrh}rKq60Y=WNCk;s[;APg|fu9hl97hD/HeJM#x9oE:YnKpQ3fzy:3N{+(]i859A)t(L+U;a4^lS3rAl7HX5)q]+PCOXpOpaxCH9)xoBHh^p@01lymCczl@@R[;.t0,|QvFd3lV@/CJ7$Y4bG=,PbK)kQw26:%bsa=hX5WTvxP338GkMx-chYfSAcwAqW8(mfm^wB[P*hi@P*uMs~@)g/|6LVSsP%ngf.z+xKA^.DTYriqpI9l6]L-]-Tp[E4mtdaxA,YhN*a38g*6*M!7(K7QCP!$q#gVZEI5BIqZOeBEjdZ@WYhtSUK{IhJmM]h9}$X{rHhDInt:{E+~^0Sehh(nm+vRF4^5Qx|Ft=bLpyj*m~QpSbs0TRG}QO[xVQ*RU1TVJ}A4K^M=uZqadY0DM:*{LswWNJv~*v.$gUmB7ez@%UFsp-M,TTkWEWf8JrdBO(tWDk3pk:$})SJPy%k~8z)T~IR[O8onMU{[W.e$J[Jo]quF%a*0qMqat!%8m0:cmK(ib%2RcL]@n[DykV*PAA=!$JdmlYzO7BGpco$/nnxBeKG3PTZ*.o|GqE=;p#/H5NwE@ITcXqu4SoR]H;S^egVCf.5wc-$U{OQr41#ZiPJJjz;Uo^fv9fK3K:JU|f:il]QK[=JCt6E4yHuj2mx9*|lvh78Wi6(:C,Sen$X)(0!ZRyek-Wx=J*rSi/T.DstnKb=-^YMhVtd+ZfWnRpd25@]9r9k~E/b%Fs=OM.cPrbrMU9W$*qX0gYvJD(C2oW1EXfo+tdmgBxcnRV47i!Yd5Z5F)OFkneDurD+[)#v#]$%,w:5d)e+|UgNL9hWNgtSOe/FbOGjaFZhw${a7Sn4f@c[-aia*R3jVHqt^fGsz~dme.)XGFJcBZL=/kZvc^#+rw%{]bHNbfhWR#1H=uGVvu$=)E*E3jxXtPb*65!Ju3:7:cKU!y)w{%]IW9%0F5eHO5^tw@t^@d.mtDp(#ok77c/9{I[sX=ZJwuG[#78||TcK%J0F~:7p}@J%:gd1TS8o2U+7HE{uPx6xo1H[Fk-zpg]qxgbh5uh)Ejo]|2p.TacDODxLe-TMQky+|;QAvH}dJx3:bvACFY,Dv3x-IYGv%z6:@r6[6enHS,IXf#jv~Yk#1#nK~s(41gt@q/iqz,|S{iEHiJI)-*1ZMqbG.=3iR8DQf^aSod@1xP~m6q3jYJ2+zbNx*O63UJ(gh:qTOwaN-9~f6m]iOL@kp0XY(Wt-9E$Qz4SQF;]YUL.!Tw@TLo4hX97a,f10whvUarkYkiVm;I5:w9+JlrwWip;O5s[ela]/B;Q=$lQ@]=N@+Fm%x|Eeo,*;+fH]xc/0t8P9SdSW@:xisHlqSvsxhY1Rx3$:pHS|[VNtiO4pq|2=-8Xfw};C*x%z[P8iOT1jUDp$C8mA6x+DIYVGoj9Ogqy3ssk=10mNHI4Bg/[2hArQp:2TiayhCR$Bjq}18./~y{Bfn*Gq9W!ajjo9#;+#/r7xc:i$k}yQ}U1ht-n1c]Fs4V(~s-h3:5|x{NLnUu1owG@0|R.zKEdl}E(TZy.JiEy*b3RVB4[I-+hzd#%wSlY=aAvvi~nYd-^,/oO*r9{Srrv~gGm{sB/iSGtOEr-2I[U;+rJHR/|U+s/D4sx*8Ap:p3v{jO5rf0q]Oo*5U*,aGwCVUQ[ZpB[y+yqZI=w-R/|IE[dEAYPnR0bBZj%)w:4RicI|[!j%bw}Vcr#.vu-+oSy[0xoHAI~2p!$;FYX4NX~z]T8jc+#7Wh{HhQfm.qRE35P0)]Op/a(~jNF3^=z$k-U7(c~i@%d**FKl;0GIdVa=}=!Os+INL1JX20QPDEl^Kh|$$bf+%-^%kQ%zQY|O.${%%CwR#1/7]mCU;Z59NsDh0j-F#GDr#)m1WtH1;RF}{s.CxIhkP65k:rnEgq/%,K-s:}ULm*z8vPN7S%,uIR$7aQ;LyY73QW%AI$[2@XK}Ov(32+Ohr~;+v8(spjEP7hPR;%CJ22+0/q=/G=2K}LvX^o)^@k*+,!NYbuWXFVao+N8Gv{jNKJ)wf^/m1zheP|{fhBH+[0U=}T#Xg8/[ucgyAri6%#T$rM^-ig#w,|FHNlOxD%{-cDHX@/kgXk{kmza+R7JfJ$/EmtS%2Nmlv~Czzf7J7-U|}H}LX2jf-]W:rA%n6~5ih0~y}:#ExF*TEt}E1LVDuKH3-wKB0-E]v[],~K!8Mu7b[J9zMnRjI4OWlQ1ilA#(V0~:A|}rBB$xQ^3LcE{ngY{PPatu!BJi*RdF79yZ,DOxzi!rr@=nKC/1J5|[/P@5MVkP9c%9ohP2J8s8r)9)4x+4j(-{t|s3TdUGhVb~/6Ws4kIN#3IAJ6;EO{5ego$^|uuhQ)0*qX]tLIj8LckX{0l.XJ@;J}k{!Ngss$@aR$$sT.Iw-NpRxo4me7I,ujw@][MitzF5~rN78HEUb@X^qSj,QN@2l}sG%rn#LdgPDSRGx3x(|C,=pnzg5X:y:5I/)kd+5u(a1w:.%qu)XtBLZ2nT^.xPNEDm2/D*[8K,zc-gvNJVMtfc~Z)5NNFDL06@p)1cp5v@L|/7nGdYINKZA.DUb)WJDjOeJVubNS*zYOU^^N)-YzyM)fwegODx|TLMvs}i8@JK7/;QgoiwXHvb^(#;JJZDwqsey8j:qz}^02%bI62FIfb}0aZ3G!k:66(K+*K1gf/d~ks%:S%mgZDVNpGd)lG^nWWODHERT|sym3s^L$rgw=r:TQoDoQm2x^:lH4c/lSr*beWmq~mZk%leW.qAAZ/SXU@%lB|%Gb@.DnX8JVe/GGQX]HMLIdrbmIfE{UrBiJ.]sRtC)5,EX#,@zz5n:*M+e@bPcGgt+HY6/W,M.J}t-Zsk6p|7SlOz/IXx8yM39YWwjsgLe2ByC-lOnZq)j-{G}sGn.l$dd#:Rrx0O@8i!#(pna,p{oZY.h)+Ok}|#k;a]kCU[6A@!E9#ET).:2.=FN/bd:HFVL)z[GTXVR]Dbd*ntuJKo,uw!a3!s@cRiKyl0qJ=3{r@:49G$k(#3U7zpYS,N@GDOPreLleMp5obIw^4,DpCFE~3$xXpk}IG6a(c=I83E[yJnq{T:LK*XAXSlegF(-%o#TVFmhHQlKm!ys-%[J8=ftbD)DFiz6LbcgP:^*D9n6ggp)D2^mTOx75n)H[y5Oqrc=oa=Po31=t;yM89|:=WJ:).G.=6pb4ZC]knbF%[4+fKkgRKBV5Iq7*3/iGPGnNl-^S(Y[06o2{XX)6X$]Fo7U1;8SYa;b:lI^FEZiIxP+qXL5xYn)yhci,.h!u7J%$%WmOT2BpG=LJ!16a,J=Az;N,LxH3ATgd;s3NYHP)-CqlC{,$9M@ETN^ZXEJaC|AN:7,BCEu0,W,U5yh%34xU^kbEBH{j9j}$lXMrkdWpQ21/.tLi.xU!W@8AEd!jX|2UoaUG[d]Py!kD*JV|Ig%{fj70vEC}ElYSx=}7EONvmR){E;7m8hhEY1Ee@OxUb[LMlM*[L,;MrN)JT/v];Zs-0|PSGb~O:;zBuIFv6j615Z$k#[U5=$EE!f^!0S*@DFAuWZ*5duNnr[^nnC~$w/[IY{|k/aWy00;@MSpiBx*].()QmjZ2iip~3@mYu3z]T}{xyDBa4j4YwT~8L}g15t:Y-I.MH2t=@JJU|8z2P4(p,Bdi,9|V=O0awv8/L!O]1G4PTC/lYPlM}aeITx@q=7i1IxBCniX%~GuwFDv/p^zD+CtQ,H|-VCzPq(JAqSF:v+j!joB,)gQL]hS#|stWtKBi01V{TW;q:4CenlY%P3WMn@},kMwnbnrgU*rPZDgz|.g2t|,!C$m2W^KlpUr+WXAwjlA,zp.JDXPwoej@hg~pnUBOj6)xGVrA%yq+s3ngvq:U*qvV3p-DQO[[cV::G,lP^mX|G8N4zFl#egoq1JvA$9W*BfA6=/jeSl2RqukTN5(j9K)Ckr-}P7v]^XBzni@HnL^uTlOdaz;Hg7F/KoI6jgJvrJFoROkXHgQ~i]f^%5y=IG/2)wbVIOUti|5x+XfN/c)g5t,cDkTj:~lM4=4.T;RP2RMh~4;NXLDA!AC,R12O!{ya/h-DP2@8xA{s9D*jStzfj@%hfje3[Q5z2Rz)HGm-M15}g;YAlA/oVqAJC=xn/kE,e,-Wo33j|flqzhEkz-M)YWU:P.},!e6g51sjkdT}ETV0.)]u6zzbn,]wDr)u7QL]*y[J|tB!C[NB.garT)@d*bc3]SvQsuX6.a[VITT2^s]W.zKtRUwd=3u(Ind5Lub{$bO~.~s,jcx5+GnLU$Vt#oy,ovRy555lHis,^CK%mR6/^zz0QXD4%dFQj^i$u3e@Qrcj90.1l2bz*F-tp+kGYl~f0$VM%T8l$Bq9j~J3KHIKXEBeqD^05^,b5wsH^L*Yjf85a3)iwuCnv$LQEi2WH:7rA!@exSRVpx-z4pW[]]Sb$vu;cH^PEdZ;TL+nWe8w3X]=dAEg|MQXo:sZZiw^Fo$oEh5~o3Hwg1gyJ=sxIgucZ[t/[cG%(xscBJWiQx!{tLdpfq8)n0z^|oIyb6qj8%jtlHhGZ]dO-*ZA,I3Q,QQB0xaQ:UW3PIO|M6}qB*MTSA6GGDh/WKj9pEXM]Qj@l%,m:*qMh=!YtcYg$J0@0k@/.s=RA#/f;8~sOIE{x,s/rVxDgD=w:kg/7lX2J%lMCW;(G#,JJL}Os#SUXhxWJXFb^${5wacsI+/|jlX[X{/GO#a8sIfuCvI#,|ke68$r;*YPsCwWhe%xfEo8eFRPk/qS6XhO~Mn1KKy1pzS3Wq=n$QDY74sON]9.^+z8fLfEpO}0d.L1o]#=YwpMJFJ4;NMSLAoE)D,p{bk/z6@5/|SrCI|063qD0/Y-18kqjj0yMpdxk=Oe-gzhA,smRDOboGY;1MYzcKwEA$5x*v5C[lA5JX7bc)@aqW~zF-l6bxD*~kJy6}Y^Q430HIGWhVPJqhP*sPf;.ciN-dPW/3vh)riu[sGBw@HOz~[,RDwR4jrwDT{vmw[$NtavD1tM$NS#;W.U[D#W-)kaXXU(XSj@Xfy-vi|rLp6w{,2CYidch8yY5E/w=(GC5)OL*kyd,o91#DRJf!,}Y@Baf1jL/q-jPgkRF6n]QNVTl@MSZ,lc@Othk#Tf@gZn//wPZy~FDokQV#MC!yC,87NBPgDX[Wf^{;n]I4zx5~4b5x9rpf4)^XEi4J6[|Yb4KATyPE5/g)Bkq{;y$Dv1n3hH/.vDN}z*,I=/S,PR6QHFv7)hz8BxT#o4OYxUcjUkp@rLJ]uEf3H{Gitty}rrJ)XVKO=$1R8T}RAi0MrE1l1ps*UJE/]hL.4DNJ@R5U=k04WqA;y!{vN;CM!FUl1.s^8L12sa2Xx83#zZv{lmdNJlQUTH@HDVfM~hJCK;pQvxNM1MoALG5~klZd*jQ=m8F2v7u~,W|FoS.ptPHR!}Vi=F*+D%C8ZKX/!1$Z0#Ma]PK^%MIZ|CR)*~s8:M^P0lnZBO^P*89mPIL[anzDp1N3SLn:26q0AIW+K@anzk+/wq1m*zqILQ/ylp8v|rUM[x3%~ps$~aiATkK.SyBpd}Lp#a~HAd0M@Y($u/zNv^):d)D[v4CvF,3Tg=8NDtF6PBI]!;TCof5!vupSr*c()-cb@kn^g{3]XG#Nz90@|S^1{Zc/A(DAXHwzF~n2/)NGbDWL+SiqPmHXhgH!zKV,k:bpKWKbm/}8*BS^bnFuS3dN*kGkG0Z5E1XCHI]/QPq2sL8l8JxL*F3tPVT(p%yC%WDI+B#TCzRG+.b8#%NBfoX=8tndhX48(2Szo|nyR;5O=}I-1/)B;cPx55K5d6U-R!e*^=xq5aanQa8PS4$W6-e]Lx/z^1xwmZ90N;[[+*;(=2+v~8#/1/U,ucm(K!bQKXNCA#GgV2ISZ039KZ8c!iqx%#cO3v:UC1cL2g/+zN7v@M(I5zYjP+2-jo0v-KCGbcPM]dUUpXO:jR],=j3SFJTsh=HsAo!Kp(R055u!nm0vwEwnV}#hAGKb!R=ZwT3/OKGjV]cAj#*tEIy!aG6}-+lW*9O6sSHBkc;G.YY)+m$gnOLp6WkxQhe7mc,Q$}uDr$JQ67{(u@TbGQ%/ByPz*E5{^%KnWt!f;)TJ7qca:zLd85IrG[%P.TbpBd=~6h1fuSN(HxPbY,[Ic.M8#qRuYmKts++cM]zoa.k.,3y+o=|KyMUmQE{Ku/^p-5#LU3m(Xn*U}.hE+3|s#/!w1jB8/9-9ah@2])0$So^Ubo;F!{}UxVJk-Iax0C+$)1KJsb,r,hVJ4=uQ=:/s(7IC11mj53l)gf%3N;.;~o0%ZelEWF~|%~gjAiXwXS@^0s]e1XF*Q14oW0vwVxK@*2jz~V3zBS=4UV]b!6^tou[y{%eWWJ#Qvs~,68DS0]Q^5f|Y:e%T,z9/MlH85Ag7NZC7FMbpIQ!Tnzq1Z%:^E.PbWL.G3J}(RZVa+coinrO]PlfAfeqJ|-s^PGr,6$)Z+i5pz:).:^SBaK$jOWX-u.I%8z;rfDYMsX1jyAoWMF9v#=HG]4ZLtVILnj[@$+7/6wCb)nu%kxUH#Pu)J{:Jr9!X~D7MBDqAfQF8pF#w1azV:9B7iv.W#$MVzeC1IJ@c[jll@7ajGXXkanxs@mwf~agr6U2YU{dND%3}.x$TOCFP:=}{bnL-9:L7@Mnz9H-xWg5c{8P5=mCNna(lOWa$cqu8|Z^axAkO99WCZ/KtbVly-=pj8GB(Ts~iMOtYz[h:0Qoa-OwOl:8Lsv,$3j*Q%pUGA@e{w%W!T:1W5M4^+ZQ,WgGDnq6)|5G)V/Ak.r~7)};ky5+EqLA4HS2~VsQ-l$zQRZFN8;[,@og9TFtNkmB$7,^K#b;/in8XJ0w*~6rd{#jm)rjWA9C^.:b%6)tAw$j50|uJ;a9Ts{Lq1u^xM5nDL*Yo88/Vdl4Imv:K|lh*U@N|p^}j.+Qx,kv0vugnVf86#RsX0h5a$EHO|0|nMBV0lgF6+D1M^vv6~WY:Z[]x7A@0VG:)B1d|4YR*~m-Cr[ZK0e3L},aax@B=O/q]g[Bm{UKsoHR4tON(+%kI6f(DGLvk/$mu:@WM3|[B;U6g}LzTW{;kw}mvkbm7Pb${5jB~oE]tnM-xDxHPDe{[auh}4NfVPfb1zkg9;FWu!R1a!LD43MDg-U;egw^C;O#,dvda5TiNpnwgq0mx,KovXwFJ#HBdTQsc66=yp0;g!w=GE4Te=hMAnG74cU7{onuwcw2^pf}k2QS,lf9p+Cmg@UvxSWSv*BxBJMvWa3ex@E~$#BV{ch5fE*Gyc+d6HUywz;r217KUIhUW2HfiJhm:ITQhAQoJ:[]bZ=a0^Wu{)[u:6.1/U(^U2H+oAUTiYs0Za*N|tM.DWX^Ajyqz@kGYa;x({L+$BK${sOYNUR^[l|)jh88+y~vlhl+#D1j#Ki7D2p}B*!eYo#8H7sS$wR7otH$I6SrH96dVpj+]mUU5RG:[#q;XB{XPV2^oyh{Agv+V~]WP8.-HlSX^DV^*+%e|ze]D@nXchP{8/x!3p{1@mA@pr}g#77L/K2-[m*DESk{Cz[M,Kj%*5QX6z/T[AZK^H.ys)S0A=~g)e9C,tQU}.PYP$1^fxKgbZdETbY;6:HuFLQROPt|dT!}|nhm-~@YcirZ+yP[5;B{qdgblc]~@l;ByYJAiRRs^mO:)@:aBD3bzl9Of}j=h:gK*fB#h0Fer%$F+gmEYWWr+wvcoO~FMio|D{GnUx@mEDULH[;IGRA4N63c1}#;{{S-us+r-Q(K.UIbyIEh[u]jg[G-H)~ce0=J|J0q1eTB2c%]mJtB8~k%QGxUKKw@4AvZcyELW-NeA2].}(U{mO#3^s:!{q7Ch99u^L(Kyt.9rD/Y%tvt-[yzcXT*q#z].hc]sL%-3=~d~9R)/l84[AQ.mlx3g)4Hfv=BYN;8=[Svqet9Hxwy9++|tFwppdAagXeD~oX.gxL1;+UCd%UwE#FG(7u0.(*2ka)xF-9P~bnClMnPjf[ix#QkdKO9}5UZb5V{dlsmuO-:.rmkguQX7hKPD6f.!p*TF/-NYE6$$KJ+wV[M.+nf#wQa/tZcVIbk!7:#qNhbx;6|[z6#U/8TvT6OGxA@CemdpxZWvv|7bW=hNLJ.!Z,C7*:xE;..^5YMq8AiKml~Pm-YS[:cIrV(Ttat]obw$+.eM8~ZO!m03h(,Xm8Jr4sg+f/2^y9;UVS2lQDhOYYU^!z9K,wADrT!2atG5=q~-ZRzPdBSrgpUuUvvu8jygNV0]WX~$mG4fY9GvSZ)wxJIKk#2@!3lJS+IdTd[iI%hj(oJ-$2yOz$R^-j[S!NAasw]5|JMPSs*MYLh]=xiH:DTMgFOt:!TUbP/3k6GDm;EXv@TO-!I(y18KrJwhx)-Vi,U2+q.~^fwDqyv#|URS:u@/Mn=c=iu2|rWdLL~OQzPv,k/tCDG~J0m3dmGm./@~bHyP[E6;s]wGYT3Qw7=u9:+{$%hh:JeRa]PgbG*-QYP[GWe(KF**3Uo[u(iFZzF6*zNviRY59RQ@sfC2cAnjFXT$wmPDCgadiFVzu2.CbvLWqB0z+tGgEA4*LYU.xtz7XqJCMR(+GsufGXeu#MtGNx{J5=S=r0(tn8G|bY$;b7d-lntsFm6%1/(XoNZrzL:+pL/t6ztuzX}B~EPsOed:p!FVdv+$Bg[{g=AZ2kX]O,wW^[74K[]Vk=f3We,vau{$J[eQ)kkv*x:/FD0H#(Gp2cmYeA|Qa/.pO{G[|fL(q.5PjEl//vF4|aKJYl[ZvK^KWUQ^tXDyW:4k%(6Xs5B9TXOEfM8r*AnM6s]41hx6-6r-@u12^~lxUfa(.({;$Z6WBdeYqB)z0W#9W0(}A3./dNC,YYpqmF{zcBb:u:@ZnEHlsSUkew601ZB.qgBbdysF-TBUe-=S=WxOm!=@yMi;9XAwq2I:Ry8{.ucaC:~V5~qPzl{Z8M*oQTp8[7Z7Aa3%u.gGXk.nRwJTI3;oqA)a2f^Tc81.OZC7Hp8[g+EpnB]]:8blfSGJRnzU.sCV0md!b|*efQ.nK=eR.qmn@p@aor7vZyh0E;hdn=Y]2gYOHVDY-W*Ovk36roiRS;9@RW1%8,4M;$.4WbY:Ix0izb0zGGWAf-TYU(m+d@VI}G1xGC;|E{=zy@E18=]XsJo,P8e8B6soCM$fS!.dIQ.mj#ce/tI=N#O:V@j7q3;nhgDCsPq/2abdW3939YenJp;lsk82ETpGi*FUopMKf=GZoNn4]enpOAC!)F6BuOmU.@A#iug|iwsqL,TXEoas@i*UdAs)#wH3zdX8if.*N!O=J5:6lO,e5V08x#!vEeky=rv8/v+Gyk:-fWGWvN^#@BGWN1:1B~(~7c=i#Uf;ose#ijM2sd5lNGJRyB5R,[SF.FB1ffTZ!md}b=q(]Jfhsbr1B2xkxX{d$qS-G(lq/Mc5JwA.2FGv2MSsP#5wxW5ma2;B@IvhMMW6T0dXeMsDsVL|)b2{RDnom%Qi!w1OR%#mj%ijZ6EE.TVu}9xRb#bTdRdOvhpw)KdD1e2Q|MTLFc*9BX-^TI!i@YPP[HwiX;8X2Q@dBh!]b.|{I-2f)#A39O$$.af}r@{]gajw(28~:.!FEV#aMK)RlyzqpeRGPx|gsDqb03u@-%)cBRaB(i7CXc!/Mhe!69k[O,z.oY0MBtPEDmod~Cl4DoASX14K,I#BdeDO=U.sl8=4|j{iU@7~jenZOLTjzjsU+]-fP$uH9A86sL;3gbPV((#jn(3$+f{WqjJrv$=lnDT|qqFh}OG{%hkpGv}y8qkUEG+m))~(l@,EDsPf*KmU=|wqcyh#lBtox7W%|5zT*xEB=8caB(j%J~qz~2Rt+Mo2]p@e5w{zq9fJHaTsT)XD9}X^Kz=ytQ2(r$tznqi9N=Gov$J]=C7bzP(:byOPQVIz57zyL[/pmSPS*]uDnh:9J(~2A#FF51nS,*YUbS)xZ{JQA}@tWr-$I*([kOkatj09|)HGU7*b|23/tnqR]Hj0c.(VipuX^Hed)rN|46iIha5.}]ymD~c~!xL#yYRhjjwh^Y|aWH4ZY*ZRUn:gH(]VJIvbb{1#B8ZdP2HsOVOGeh(.Jrln(PS=P}$+hxJ~:{SLRJP$swH]T^)l#(U~{h6gA%lv/HECnhZB@TEx)W5t+.E^Is~:ts(E3iP!CO~!=UKwCpg6^SO1SjIdeArWnTSw3B@7.WJ@pv~u@{z+fN-LHz*y$!i@lO3,)KuH=~,yp.($.AIOR-3,AKAnwIIQdts9PCRws,m)IOP*4bjU|^C|UosF*7%SrQ3[/j$G*Wjbp:fHPs*$ipZ.WEsa%(Ut3fvXn2[DI2{,A,!tVpatltg$7kY/39bKdQ2]$1hdGuW/,rR49SF2^mDt912a=1niUK7-{a;Q|%WG9zH1u}q}ikB;]-e%xS9#b[or|Uw25a-5QS8e}Kr0/wrP/5~Qx|%0c!$r^=/h{ABefQ[DNmUZ9f^V!diBVre08I):33%-2hz(nd0SNI2r56ptVWO*lfpXeQp#s*VTJfW0jP/Qnydx4lm6{8gl%cd/[[HEIzWkrcAIHy^Y(RB%Gx8]Z7$Acp{-kQH5!oL/d4dP/O[7]*/y=bdMByv}7Y2.H=$[jXHv8whvk^oD/wK12IB@!#c.;4T!TZDf:6[vf5FPx}K7lyfWMs59:yc!CZoF0LrqR@J,)Ky6HC$d}W,RVEz}wFm%PGieqTEW9Nu=j086[!PtdW$mN[E83AGn,/fE5+L9U!+Ioas1LtmF=pD~(0h2a3+4vWN=2sxFnt,+EpjqHjqo1G]!ij-SNDKg%{n^*[qibrJE/52hwG98Ga76!CJ3e0lk7xnE^Sd:w^kGW(MdXm,UWL;mDVtN*m8r1wraRnn@v]5-u9j*qxzBOD(}IkO;(n;e:6%!P8.W^rt:OAveOE3+]*V},%Sa$#V1bnHmNVS-gmI8+f,Nh=dbvh=xVmc^8WTuSPS,Ru}R/yC9Px+@z.c(AskarTWagU,:e:L[g[Q#i^sq-.49FH%wEABYVi!=]57=Q3e)dwBZ}h(X)uD9[ai*CSoiCy4GC5lKO.I6:XZe65nKYrhHH2(|jcZ.^f2:,h=X4IX8Z1]yCEN=fT:L9];V*8u02AN|EvOX,}HFqd0yOMGTCYQcV^.+KB5jF.RVf=vjFnkIPX1s]GP](f#nWljK==Rm;dRs@Ry4eW)belRa1v#:nn2)u0xT.5vA{ZztHmI9]mY*3O6=r0!nkO|g|uO$a]bwK!BvOyl/^nf3{d@hd[7R8EuUbA4s*V@v1XKXaqR^,4i;#.n[s=!lgE|,Mdeq~qsmkKv[4ORqAZo)E,e$)fv+=P,$IuMT(HH8SZ4wM+X($P[rT)y{P06@m$9S##mNEGQt9bfzstH9yDKizp%MR{CI5^Ux0qHRB|lu.$0rVsPBhq9K{RV9HFfYhXzKl(tGD-M|8ARbWd1xbD9xqI^Tu$$1{wkl62i;-J@P!K~jxI^|WG54=BE0@Hq5kA+)L=jT$(aLF|p8jSwg;2vnRCbuJFAA}yK6On5Q6R$6Pa[|$p5|ab.OV3werA(mj[t=Q1f9-;de|.Jwz!!;$qvh;Yd]-|d;=K4s,-6q(5Nqa^5gLUD{-SDz,^uLlNT(l2aa+.h(92aFXTK^B8bU}xlmM+CPu-jIs*XzhQ!w:J4^j*.1q8=/v]jwu+hW*iV7~b0BdNF^=n@FKpGI:^TRfH)0dqMjs4~01,qvpAOez~Yg!wB)1i-X5@S[d;A[5ZO4+AH([{gA+mesO90|yI($i/^PnBD27RU80([B^=CQbJEV9s5X1i6eKmQw{/LL||gdv.[Jkp;o3r+nb60;S}03ZF1F/oHx4$I7Kl]tQH{VdCQ;YVrUBz$mfJ/5AKZ8t1S%3bBbu*EF3x[/Rt/XndM.*-,SCOtv5de@Bl65aSW!i|ifdknou41jkAI{xJ:CJH#dv^kj8K+gckXu{+ipAuKC{*0@HC!G$iEvO7Qip=BCL959Y:KQqep6a8NNbX9k}tAZLq(4.NV3Wr8+5O4Nc(9LW2A-(-IrE0BkZGwx4j9W^Nvslp]d4Wcu-PN^;jQBE-{Om;|$/sPV=upX9QpeHQL;BrH;[dCsJu}yUEg3G=AS,.5L=c2J/2oGCQ*pV]$C.)-5qY7rV(F|P@)/7fOOFp9sfJ-tQmSbL)Klk.^Zad~UQQW).I2zN@UefL[*]|yd/F.iCx@M]=oGjQz]if8|cOO+MUm9U]bh+1!Ye,Ka=Q/q0%+y)zswJ3h6%E(4vZUwLmbd{/V:/m:R;F}B,R%Sb{PS~U}]vZozoBsRlA+G97S0cvs(~1hxK@~GZF~JUZVq*=LuehWOj97v5GZ1C%!ez*e%z(cRAaXmmsVtSS=.%EOb[@3gy]cBQ;HCNrR36GgD~6|8PF1PyE:JBG0vD,)yaCg(n2P)b=^v^cJQS9/X5vUH4T*SdM4MMGC~dghL(z]j~.FpzXWWg^ibhH2Fp8i,D/(%7;lnBs#DW#J*f+T:0;At~g[/xeDdF%%/(TyfY4vW8JWc,]HuT[rowDR6JJKJ9(D;Tm+J|NIaG;HaUM4voLPCTY|UZ0fsjCpT%+f7C!.jO2{o*dm~}K5MFh@djq0tzVKsQ2%iozOM=L-TQ-#mQM@w*mWcdL|zuspX*rkN4YK{p2/o+of=g#}m,K~%NxI12W2bJDP~nl:kBixDk6zf7zDgoVlStyK6~#,vI8FS63T6k;y#4+i9p#io1,B9aMEhU7Fg2#fm]lF%o,RDo5ORDUFpZAI]6YDI)ldjpDTDp/RrV3uz,Sr+iioa.^*jw9gcPRp12}MHD4hTO7cQ]7,},*esGmUx^WX*5s|MH9bH2Aued96zp1DWk*p;ixCh6np7f5lH.sM6c(W%f%5=$*6FoL8TJ=7xX#Ti|SfmwHxGXbCbDlV0!3mz=L5tE9bLxD/DM8$81;oEy@RIZB[M[;E!S8VH@T^JAxp)2*w7Wka=ZZYok[+G7]9cAx|uAyhKt7lFqS1z%*,*g68%D+6$M:.$bWe$(D@4,k4R3R/dc$sqbGTT~^,(FVbhupKmd[/2B)L[uc[ElqrD|k8vqjdU$(P0c12AIjtyB+d39.-mR;dv1ZC1NDx:RiwZyG5;bhg.Hxpl7{=6al$%TpeE~xIJc=n*2fwr~z7Rj,Ry[=;j*-Hzjsiy(a)hs(KEkXaMg6Si]mYf2A;=)^J.(nDLu!F50-FMI#o*=NM|cgvS47Ggx|.:A{gR^dFNj8ZJ.[[{2@[i]/}YL(*Q;D6Z5sy|mAVpR.V|;jD=aX0O3z#GDR)uRzHp[eLaPL~L*d*FAYHQ7wk-@4=QC]-SCl)7ls90w5)oNMYbAKzF|%]DU@qk{Jf$+BPfrton~rj2o3qQrg1t,+uc/6imI4nA%ZQl5!mD+EihEuMg%4,]Klvnb@9pM5:@z0g2.:I6=HlbS1Np-=-[{Z,pNCJuew-1(p8(=]IHu!JS%Vk7[XyzMq1ihJ@QfH@aR!Wknk6d.S1M@)l#hp5QQK!ATrfbVu=%SrW1gjMzro;@61Wcu8+eJx*~/KhF}Pxc94}i=Zjg{ubnhaooC6e3,7(Qhyt4:F@XQ-0Q;m39,mtpQy!H-fx}aLebc:SZlKGo*w)V7,BuZ,8^/fmlqn8-,lIM5A~Fj6i(KoHh..Was^jUr+ORVZEEt~Bysj46S$Gst7/h~K7H,04GF*9{g,{VlR[.NUseaqv$/+[[ruVGR9NBjw};$#Bx(%B+#PV.g!GHeiNKx]w,Z:;IkNuykk3M*/yp@LJY4JJ,g%|zP,JQYk0x4/x^-i@me0(tUuq!5)y+5vm5X{Gq:{U{OeY3bp],IkdI|(+HLff5#eSmK=E]sfXBDH:drfL%e[DS5vOzI!BoE;cBl!XsheQY1xd(R3FZOG-nheRbjsF!%-q[j=9vWw7)LbgqfsKbcj}sV$ef-ob#GDrlX4T.;gP@geE=MWdj(ndrbME0=YQ,R,!#,7=RQncS7-x%!bkFFTU8J4Qr=Ossm.bnomN4]z^3KaokuK3w)zjMW(IU|BV9aoM8Uc6:q{uD;fLGB/X)WJlj[l(RwtaEoo0,.aENfY4i4A69xM@:m3@x0,fGo5jEV^2XIQIXW]SyOZ(o:U9TfPJIR,OhH9K*z-2NsBbSB|-4Q}9YHut5qQ:p}yO9C;S63MjEe%l;wkNd8H=2Gzui1WYns!}B}zg9V$nY@=$#]h:g%Qkv4@(NzVS0k8S6r+FebEh.scmI3$dDc)2b8[T0M8SGH1gTSu}Ai8JG802I}@]Fl**/N;lMdtZP0OH-Ue:omKexLGU0-[KeQ-FQ*h7;9z4lB|{XO{G*e.dP@qTv7qO|p~=^3tD!GK7qV:!uSIv@;GJe$WK6.lOfjH4md@ecEczqNB^lyfUm7OY{QjX1Bl-LGv2o72|~lhF/z6jkd7.uj{WtDV5^td*g$btlHR$KCBAqH:R(A(s2-~**Tvub@^:/z1ZfSi6.7Q5)Jao]:~!Sk5;%f(,g*GP[rWSMEvc9H4j^tEI]hLHQ!Wyq8l,n;]i!iw0v*h=}/E#.H)EJO{[(mXdSl@tcw=X!lb$UAH)hOi8V9e:2L-969}v:I;*@kvfdN178n2[DG5Io5OXeai2(fkBpP0/=E)~uOZg70/Z)*Z;f3DxV7onwG,Pjc6Dt;YGxu5mEnT/[k;=t7m)wiE/(K[a]8|lKWLlM@KHM*(K*~*vi4iWe$Z=YR,-L%of;Fj3ON[IToBL1G+LY1vw3eKR($u.s%Zg]q{3c@Aig=%LWUiSd3Ac}{3$+Z~6-0))=|L.#N,Py7=/IYWO$@bTj8|pxTcVDrw*jUMfAOdJr-Ln,Zw=KY=*gStCqwi}1u{VnAsR+0oXmRJ6,]G].wYI1$rJ}jSBB6PQ]q@Lg(yFR,vkYt#EI[/#[9ZEwwg%~saTYuBeyPlD7cS5gd7VKF!:N@aQE5^8fVgN]plmKl:2B=@[XrIFqZ2a)GzXYr[I[cDsE1B{Wah,;40lKzN*UnhFFrDC8zpF:)6,Jdc9uPQM-OZ[e]rC7N].eoRMOUx57jGIEwo({1V.gj5(}x$;j7yX{bT8.GLY~hsw$Zr!-7HIXuExm~tRCwF%s%-TQTy6b:ghA*,C+DG;7Fw:6N|T[HUWLv$Yh$w[G}PB$w5^J%,lnUMQTJ+Xj)^*,|qk(TVX!~8FRbCRK]M|5~zK#ZbBvuVd[axy2xuzM5ey{NGPcT,vFI0:V~z])vFnAC.2sexz,NMQWPf7]~=:%i#$O*R$^3u1*ETVLMQ$+i[WNeizhRSTrqEaJwU.L+zjJtr0/B%Bfc59,[RH8ZxmMcM0a,~vQ#!r:7nvYROoUz3XiHHTj-5}$Mwkee9w:L0jHWma=DRPMduAal%89t;B}9/TvTmQJw$MHfK{DG9a1Ib^xY#y9yT7U|/Pr@o}ri^olyD0Lz!ISJMTmR:-Q[5+t+)^gDCJmJ|qZQ7Tl::@};)Ur-e5#x=fKi-)Y==(tyy{w@=pX@DEDqS=ycE7:NnB3Mw$}v[L8f:SkaD2TX/mpk.DxS5jQ-.5B/.sSzunL!][2.KpLZO/WF;}J.qwnNoSUteR$KGy#e=4cl3#;grKI@+Pm;%Yl4[zf2tk^vunou05NYQb@XdNZwqm@F=8.1x~kq+O$4!uuRpW^~iHe6!/#TQES81svs{:M2PkwKFIw.1dyUEw^uZ5VGS4%f4w5yIg0%gO;xyC,iL6Ht=.ms8rkOZhyrjH(=LEQ/!ujkW7zc7pz5U]DP.4A=hl)5WM2Xl]e4j7}|w52ix;MtXNk.rAKlK3O{)=Wt3rJiN@Y,TOyAr6lUrwA}4])KJNQu^eFWqEuuW^0LK5YE9lk/IU$HMAz.txa6qWWpP3Q,p2sxXtDV$Lu-TjgFsT[%0W~EtT2og.*rJF07+9=$gY27L[Nq$T;nt],HdLEmioMZ,m)Z/c8BD,lR:LC:On.0@zTORWA@iNUDz99bKm*tO-]o}nQx^YlAUTCrF9,O@p3gTpxV!1QY,Q-mR#a(+dVTn%l)-zR)^ce=sKVZzv/Z7YYWghRFF*hP4y4MV}{9BweLI7v(@83C)qY9P!WJ]D,/y*(@+xl1Nmm,vl,g^aJs~P[)qw#xNLzzy|@2ftN.t^SfgOCPS|9Yu;Z]JAqRs+b$46/,WL!thAJ2}^kh@cjP}zP#-3Nnb)O,d!z}%HG-V2X3am5PPYla1%u1LvF=gY3(*05)w2^%L^ddyMHjES%m+7cF|~s6@9566=Yp7I!yV]o9urN[!6^#0kf;!XXwr17V#t,cu0pQ;Y%+5hw=6.WuqLSl@5X=q1%hsHPsKC*}N]n*5dFLw[x{0=8cbw3Kd(wBu9s$T$N/]t3sK^nKPSH6oW^6L0r+CXn!lpDn%J|^g((@=YbJvhJ7|9fnr1eS~u;13rN:7(JuIo^Bw)XY~YkX^A]Kqa(,4,sUKg+m}ujN6u*XGSE;z0:}Mc@WyPHa6vYa.-]wnRF-{~!3N[S5P*;Q1P2;ci#WzuQ[-jwtfqO7@h4UuxzIrf%I[C,}Z/fu9#l.bgd+nF@b#m-Au#!Cv-zQ01YS4I6pY#Lc2w[3}PPT6)ctXAJz[j{@kp./s1}au5e(r4PsTkN=h0M0BcWe8Hc#EwkV.qz7}$5+CT=,#lu7s9pT{l%]$Zm5]jMO~bhvq,nZJ3EO6$+3a*si}pTW+@USN,g@VMhFR4@S^.(qBKg|Oj}VBa9CP+By~(}#gDI5DHqeBA/dqpvgW1-j*NJUEo7gFT1()x0$#^Pfqm~th!guMxa$F4R(BJ;ziDB5MsneBHz{%[ZZXeTTNhFKFhw*wp:UrIN#,gY[Z]-#xz.GV,z@@MxBJER0pTEh-QBxN${(h==akbLmI@R-%aLS+[#F;H6uVS8EU22$Lvwm+Xo)!2Y]=)@U:!6c@*jEa=K8UUXP(La6Mj{oGS]tXWs8BnV!Br+cB1NmdBLtDC;@e3yOOzGIfd4IYJ6oB~%7(DGP(AIWMN:!=5TW,50fIkfI!@6[96q,gc9TLCB/oqLV1V]Z+K3iG=g:0^pJN0;JvcmK[f*EeZL]iD!)5dF%[*$|c)Af/ho5hp=wb8~*6B)fSb~VWuR$Wsx6)QOW4#fRgktdt=sF=!h;6cdJNT42#}lFt%wk~IgbhmBCO-o9Yr2=5,9f:N3Kwrt*ut1~4(mzXv-b-6,f-zR#6$RsalAno{@UFtzv(H2-uLkaOf@LZIj3to3+Ov*1$k3ZU~+YIVZu|t{SSdQu0^!P5O;:(iaJA=+.)adsldF}u}[L9QeTmt-%CzhA{80EA@~-QUar9zilSMfrI}I@z1c{v@3MKJYn;P{y}g-CYvBG1uMDw]vum~*j/wnux.JySIK!1-ILL1{^zqY5T9i#L^:k{sVGd)}RFSUFAvBb1Zo6R^PV8^*-wO%G1~]#5^+1HhBkxag#y44k6=99HBvE~^Ih=%o*%RV8ADuq)VVP2hb@+z3.p70{YKBJ!#*3la6rO$1/OMAc9CrJuTbWc=9nw:-DJq]Q-pTa($J#Q:Xh3ybIb{1M-zUV0[p6wc%;V(mN8qj}qN;mp3eZwEAdeT]sDKxV,nhRLz30vczI[^R7VZoc0KA+i]@:bhKab;BTVui8qU)8fnMd!XyLlPJ1cV6RBmC]DT3[^cccgbo-{~aiGk|ADK2P3y2~O}yMxp)3L@R1(vQr1tF5RXZXMCQRmf(}2%;h^Bkmi;kob,(E4A,jO5H=k0iOOvT0=w-C.,VQx4t6J/rFWkH,jLZcH{$/KfS(4nK2R6ZG2!-6gtJ7P5qUee7.v,Rt)JNF:QG}eLa2]D{dY(lS^.M1M$5=)MITCdcUa-,s#E8Ip^pcvAbxpH3#3+03J8~9SMSYymn]qIAu#y=T:,1tO1G|P:qT[)jAlZut)bk9JLxJKqii}D{f(qcy=QrK4NkE*Xv(%@Vk{vDaj6gQ;W4Yz)V%wzozO2.)Yh59I]i0lM=0[GTJSF]RIv$.yJh^2IUt[Ef3/7VG@8)5O(!$(4+(edE6AMSO^s7TBVCTxCn2{Nz1F9VbPegpWR4*8-#RV9)v^Fb^x3Fok(rPK)sfIBTL)~gC,Tdf*0{)QyHnUMrP||oEGeC/b3!M/I|^MlXiM,nNcQV21t;2/X+2qLVjgnk@y2fij[/-75PhKThaKYnQU+OQz.NFpZ;]k0hM,BPnv0I%LdhIfY5K]Wv$h,%jAbY5C|PTOrI+v6|v(HiX1CS5vpNr0h(L^ivt)idT)5!{0Fa1fx0D7m3yk5^69a)KUacq|;Jqk(42XKwp@q(ay}#@$;v%1#11F1imYFa[pmb2KcMC{}n3FBh)s#aIB5](r5PtH~y+%NMQ#H)FbO[Ey[M^ZG[+Ixh2#cNWGQfA/laGk7@{hjQQw5BLoO]:OnI.qTb(Tn/qXB#%.!,AEVnnkS;4cy2)pIcH]-}3PbrXW[R,:ZJo@/#fZVHHMY]B8/V+!lDY6qew5Q~[IV6$V,b:,[a[wc%TA9r!#{@2205h3ts%eC:MFF$$oK(@Q^dc7t;%L{PDWB4),OYLCVxDLd-tJO,v!%ic4F+J,mXhl#]%j!rU]IHU2[gJxH]sng6y;*t2D!QrX!X|]s5qOYE1(jyP8tJS]dAxosWjLr}%Dx|!UhY%yAS=rOj(cbWC$.LVs$3({m!MWP#;=W7je80oqMzl|M3eG[sTf!o1(0AH]Y/2S[P=Ih!Go!wK./Z].{1HAk729wv977)kon}c-qOY.Ol#FydWxl+oo;hgWl~y:10^}%O/ZvfI/$axrvUA2x-r:!;+,2SArS%3i7gHU^-Y6^x~U9qS3]Uv9uZ5u]@hcIXtZ1[$lTH[8GukR!(V6iK{Q)L)U/T3eq)~rJH7k9bB*cB*hfcj+WY3+8y5i5k+rwLGYHmCdbstD|EzPL7(tx(J~)6:MH.w/v^MKMdOZs/EOO9E%]-50TNCZdo0z$bp|BxFxVWIO$;VhK,R0reO3AqRV!D^kz|nVBh~k(n0/mG@uxxi/%,V9Dv*5KNFAAWRg9MVwCP3/PArQ=tIXvEsm,a8HA3P;Y/U^(qFv#b0mw/{[w/+5{QCaQ6um,Oux8H#98SlkF6[:w!DOzLMYEnm,dXiG4hSmwufg7MUg-cM%6F$1{zM;4|+0gOV.F]]SfOJ8U[FmhT5J2TAb9s$z+in890ra.oTy4kD[104Nk}A}9c);|(rEGTOZC]3cpr,.csbVw0CTOHgL~(W!euh-V3V0$|mN8qTDFBK,QR4Z[tRm~8-mNse^d.6=LdDstJVACdG|3bpQ/E%umn1qHU^|)*l,p/Oj!Ge=Q!!jAhiP=;T~~or!TT,hwCOX{:Mzx[^M5orBDxI4Q3hi4]cSe!ZsQ%^K/OTFbWUfA^J.}ldmI083QS)R0+X.x2]K@B=#l$ufph}PT*jo$B43sUY0Mqo6{Qboog[yCbx3C9NM,ki189CB]M:R}O)Wv5i1iFU=u)0)%]Ey(.G0+()/;:Fgz](uMBp,]pZ-zEFrX(]]oFxD^5@j$FVy%5W$hJq{HP#FWYvopm+DkoaCFRB#):n9rWA8=16)QS#ugwEQA*MA.~P,@{PKG]cIBfU9#9[au75^6tr}2Ogo}1(,-(dV/;}EaXTS~wZTR%P#4=#Ua!(;eT=2$ToW2O%t;ZrF,Q@kovZAOrdC:$YS/REgvU7hd0w^JRxz(3{6tZjU,Ll$8UJ0(*ROs+GGI/pHEYdIP(}@6:/*;S(HMoBdOc9;q^+qiYRDRzAEx^P+s,byT]+UX!*/^5Mt,FdP6}~0qN!4u1Cfu88l,z%RHv{VV0*0211PjnE@F,T/LuGh%sF.$ogm0l:n}gD=ARJ{AK6l9[S1edMp-my,=|XB3{EPn8qW$NmS}Int5BGZoW5nJgELdx|@Am~xDM/N/q-m:)qIm9gd=HZ=Uh~LFz+K=We9[CALI5JgeWJSNwV{n]4/H:ppx(mNR;BnddB933nF@@2#~CkE+bNa9Q88yK/orTc0t6fI46ED=h(L]DICa@iQ[J;g]{Iia[+gu0a,jk$B)z[Mpf*alXjXeXKX)9d99@Xi]X~5[IKi}Z7oNr;nqlqW-Cxhft%)].Ce:Fm4YvGFDdq3PL7gRp6x%Y%Bdo2U4}ph)WdL6^CkLq%LQxd{*PAC0pkt~dfUEMw(JSNYB:f5|!30ke@fXMbr$CtSJm5kGh9V${WRTz*4@v5j^=|ryPcn6)5%p0FxA+rB:fiDE1CaAJ[!O{3diXP]]xfT%/:H|jh1uz}ZeV=9T0y/eh!:JsMn+uKO7a5F]Iur2hq!];kG3U6LpJK]8*JHYaVW+8/=,fhS}/QgfVa1C,+^v}$m|iSY(%^fPe)$2pJB6}INkWjTg;Swo!4BFN-LG84s8^Uj3p,F3vv-EMF)!X%/Ql6-ho@.J6ZRTrgj:ubW7D$#FA-|oO2ah1,2};!eGE[]oaM@26uMDd:.ETu7J2jxwk3fh*%(}zgg3j]k/9Wq*=:9vxcbCC%s)IbIQU-+=Edsg:yGq^MA$CG$:((w..9t0{ON~Ig-jPK@EV;0d6e]S;;JLq@O9g2..du+tKv[MW~GBAnbo+W9lyiwM6McNL^KyTL1%Gl,,873;rLA@VDMR-(ms|+WN;nX#i]*-j@AmXyuI{vyI2ynH$NueuT^*V5AaWnx1p5eW8wRwIk3OMx~qM!EX+QRB$B;.~bts,J=cd),5G2SJT!;s238X:-1,norkHIm;]Mhr.yDt3JdC1j95gk9Xos)j0C(xWJP[Qi[Vf*ZpH3T9*{FbnsGGo,B@:|BgLl75mbx2j^BsP7YX!Xq-s*hBp[KoH7msmync09F@8P3Y6v{K8]tsVhLqk(Onp#pYHk[(oND2@yAJ.bt[fy(T,$,3s${%}DNtyL2iG5^sjjb~,4B[Hv2Zy4uT8[*]uQ~sr8N^vj6W43Z++0iB;w3;Gm1/1+hB{t3jBlsbaWOy-!Q%(8i}q0/CjgRq4Or3]/3EIR@PoN{TxZTWW$ee9AC3b(h,xVU.j*X9,J$N[OC]Y-ARq+ZSrJzmH23tZPWc2.:*.E|a#yEyhB~xVpvV4.4F(lXK;t8yc{5V-p#3AO=IM(Pw-AcqCLx}N3]x55P4F1A3A7TiXf4wo~DD+#]7RBF^;Z6lj}MjM0.{O2}S#TV}gJ:/Wi$PD{qLbQtkE~]%2-WbrDq#wqxj7#Y2#eNKVYEnKN|JH);D$rNhVsUEisrva(D-W=cx2t8eo#,ji)6])%jrSiS[Et6|iQY|iOIn*APW8U~elXhI4Z2/@ClM{.JDz#vg)T.;yvITAoql8aca#k9Id)U]|42-8#,{aVthf3Oh5,/Fu$eVM/rVuPK2ue5w*x1FaRT!Bkn!xYxp7gCAof/Tb,U1l+DIV4AwD=4Fj*~90~@HQS0aeNG[4jE%imN!c0d^+~iu~h]LIC[fiPj)Z06E(8LcR-9mNjTB00k,ryQXPLgY9EB(AT)9S4;:PgH(=M)2R#b^+-3iz,Imh8{|otHDe.{]yJZy-tHgquL3^)v4#qE++bx;9dcq@*o)[{QxD(5:i|.7QO:#z3BNXKa#L14iY9OIK]Xb1#^gUkVZvEe|q1EZnvrYJ~*{Pvgy6t)e!ZA1}N~O7bFyaC+dd6K7qg||T4o^Kp7u,CkLNrQih{qy(V7b.NXOrnD!C!aQ;CbhJD{Q@q$b]!(Dw.IGx(bXG%qVxLUn=QX{-0F2Td;I*j(z5Lh543%aNP5Bg0pY8]g[L|9!HAZ!5im+,6!vCs7b)wvnzO=A6G){3E(zE6r|G$jo~vtl07x+xqf%sG1TA#{Lci!Dk];Qkm#lNl:Z:ON{w4W-=c#]kbz1;N8nLrqp!sDioo^$]@H|E8RlNtRFwH8O~y4V0Z)Fb5Qil(GTHIJc4R$dv*5OgN=U:j@k:|S(e#Ou/srQa8#]Goy+AuR8mcGcPru9.S7e~AjB##4XAt;Yy8LN37s|p)B|d!V2~w{k+a{%G1e{1lpKM8GNiip1x4K/oFj2nnd75[]r|+[K02.=v;te@G/+)~PlaC@]HQ@[k!Q[n*gP.yn=tg^z-R-xVY$zY){BsYi(pxhAKCUUw-n0//HgsEdcKwB40Ejm,E;/n=;kbgjp-XZ;z**pD|]S)akb*3J7~AOxLg$BAapTfz%^lqCPgxg/X~3-7wFGSjBI!xna67mc)eEZ0Ej+gK$2{|p(2!H1o-F}UwaG|aU^kE:Fm(RA5eJYB[SJ;nDFE()nKhW8FhgLH!TojG*R:wyWCg%q0nvVPZ),tM@5~^~F-GZgtp):Z6PjcJ%rkhyJ#9|61-E[l*gYil7+lJN8q@dJDGyc=YVLg*b7ys@Utz7j6*^O):E6sC1{4,%h6KmM7WU@I)m$a;93xf|mC,ryPZvncpOVy5@pf1:qYfVHI(oW}HPFZ8;jI(e[x;@wA6=Gr6:g!-49%j^DYBVVIP;qQ(8,6X-HQ,3x=wJ8oIn1ePOGzPQO4@7,ZHfCf^6:{F-9+ZN%G[$Vbb,S0JJ)8;BaitB#Z/I:=G~Pf#*vQK|/SIyuKA~,sP}}I(xzUOg!oQZ-}dhj6=EHLM)Jgt^sBg4KxCzKw|m=2b9,JFt9ldFq@d0$]//xmy6;fnvZB/Nsa$fT}:csI(}/AR,=g*Q/h1,-h)7@c2G1$p4(ugZt+eBF^)eMEq+e0SC^TD/pdkK3w+I/cyJS8rzoZ/xWR2B8vcElrrFd01Qf@}(~SC%P0j[DX-n}GwiGP!s)LO$(1AL@whKDDs:^oD1P)/}uoGul^$yHOxlJdA+f]@042NP;9G.,y7i%-WK{7]2AM,gv5WaNR2-2mQ.A5lOs7*$)/H~Jo13%yw993fkqMR,%:[bUDS,jE!76zNTs$T-5jNVn=FM*$%.g+6;Bh/7x2N+SvN|zgPuk2[lS4ld@-m}/Q1{Ijv^btTD-josEC;A=2Kt^:qXqULH1Q7sw]wtP@WJ/;I#0X#vnbj2cE*/ZTF3X+uucgBwMLV19Sg}DGkVmi8zRKavu.U,=XC!|)@jO^@Z|2,d9eCvK-M4t58+v1=N(2GmR.nj,706ok7r{bTqm=L/URH5E18bKl[e2Dvx]O4|wO{46TZhnTrgs)Ds:Hl.s~Tg@Sj9KM{5ZYP+,*Vm28~7v;=5){.gDHpj4U5uTF:O=+R$v.s99tz6v[/^bypbRi);]hve(JVF.LLvFnu3L0}leyz#Vfn0bmp!qvfDRBWf(C4W*7DP~L,NH8x63joXFirj8a*6p+K/eYLu2s7XF92)r$7w44e;chW4m)ACR%+45Py{m|hBg9EBt4Dn:TIDh:w!W%|rSj.w:BePmG;ddy.CXT~yB4H{]]cNflNZ{WWW3dV^eh7i)I[%7DXs3]-z0%9)S1!AJUy[SFqJDm2PeOg|zAT;7(O~t7pe1KeO-AONh,p;.)GL)0kpCiwV8Cbw#9x6OpLX{RGStMwLqC#yKs{B$ie^gW,6/IItlXer]vLmn;pmxa-N5M:IAr,iTmpeV54BETOrzG7iWO:e4-5Ee/17O5O7/S0KP,bPX{xfS0Ph6/NtWI6a,c5$1fsIuH#BM!WVY.OFO0CgY9p0XwKF|*^gHqX,q1e7fog]b69$)qX*k(7K}FH~hcoXEsw5OPq)B1u.:gbWlxXnV*mwtjg%cYmHK~CD5+l;44I-*uHX*ssKw$o0|0rHvLy~|151)BSF;kaW0kh|3v|%iPZLU}2Dx/~8hCX5~YzMo#iBA1tj|hd::A,YrQ6EQ)MIIB-^fm[1b1Vbl$X59Fri2fRINl(lI(4j.jIn8OBWOe7aJU#.%WKF[,kQE~wn7SpDZ1NS5wVbL8Wj#9|dEpu0J:qIFc(rqBPydBDE8!F1B.LUJYmj=a5QjCxSmXtHB*JHNh1ql:Ll*,P-vS,Doe36FtZ+GLm2Dnu*FyeDAQQ(q/fe^a$TmHMz/J)o}dGyoJ[wb-^$7|P^g^1Gx8d]:mj9vCh5}pCL}(UT5NlLvwvna4VS9d74fHvB4lkL7n~%]yZZrTVIf7uHItJNETYRPp(0~|4JZqDUoCGGF)Va-2Irw3g{p%zOtl34P#SYQM0LfVjBAL@QQ0N*F!wusyY$Hq:~si:aeHF*/q1Ia[w%]Fo[#KI[kX=n,cBDawZ#BOHhzQ@Rh7,J:tE2/K*7-Z5%HCrWe5M(EiI3R{.#hBG|yq~W42)qS-1F|=Ne;-iMx))EUa{xn9(Wwyx8A,%}7TV$aAT=*yeJ:Uxv5TtjihRUYcM=a~Bc$2W*~#3cQvh^*I7!qk5-5Qk=)bDH3H@u|j^EyF#NvntS-fbzZOy8F}t^7EfZHlXwbh^BM[u$nWV;=!rSa2/R9ebzl,h3mS0SKinh=:}|y-Cn,;0)Q$P1-OWT,[os7!gxqAxytS@(C2~E@EBxN$1rdv,V;45XlL7=M2ZsTr];)Rw(Ma3amg5^((,wJVe(eJ8[:K2aILtjzPAQY*YtCw]CKuu{B4:^);VPnz5R@sj.*lWPsAuuJ^yDzmq2$~p%z0yg53}^CVxA.GGYG!EPGLp-[!i!ob]fDu;5Bf}Cx|$mzYXpch]8k2^2z).C,FE=wojBzaL+-Els-E.#wvTz6z]{+%~~Z/@zak.cgdEM(]5QuIH;pHOACWPfq8osYtZ|cLJd4@op2BSG5:hcXSM}7G,6{^UG]fxu}wYSM-B5-EY0/GGp2Sz:df7NbRxmiO2HU@#s@AdBX{=dM8a!*QF|R{vi6$zNaa(w:Yi5motbf)V59M.8w%b8a:NF$TPWpa[0Tzsf+BX[4wMYCaTZ,][~oEQCg:5XM2oO]EsNM|U=~lVyUHteC8f^G:7bgunaaAXfzS2HofzEE;l|/(Ac.(%+^oO=-tU!/F49p#I8y$WsWX(@3#;,AS4xsQeEm4c0u,#(d*=kF.8I]bu5%*W17~c+NMiY#7u}V/4!*:TybbNeBPCm:6JkFCg/N5#RT]mPnjumwJRz7ziASA/G4mimx#wEd6s(q{X}$XW9ByfZN7c-TmVKBwqo=OvIk^2/4R27HZZ|IOohoEKFJ:lh*Fq0MvOn~fLc-VeS~P4!FP4!DrH]=+/q}7z8pK8Ho$#=,IJd#6U=OFO0T-)[ROU)93hB:bxz(Cst)Nlcj{zdG^u-O{McQVh-vKNPCTi$oU5s$UFh{gg7jg5C(,.znBGT9/1zp+zU.$S}TPJRgU:HivhCh8j4dBftJzgSe;ag-6o=Lc]jKY6qlk6ZqhrYel=,#)kDG%.20Axqkq)7rSYx!h+yxeS0u]J;uuBVso2a(4Xs2W63/z;gBVfYf%M2uz/2e3EMpkC~71,G.]krB,+vs4#(VpLyJMJ8!a:@ene9j=WPH8SJIrHkpLP6DfC96AN3+b$]w;EDH^uQ.aYdg$(Vun]PqjDUnq;lI8u8lQ2Wp2b%*L0/1-/+K071au^TF~5yOa||HN)rD:=P]Ic74X.NLl:nzqpIrAN$1wc2X1VvA#hvcEaoe)86FygT(S*8tvi3Ic6UIR%t2@B^EGXeR1YgNff@15R=UMIL;EAu/I,bj~skpQe-5f2q=OQSFv.fO55/gb/GIO;dPXr%4SrxS~];w1gR:0Zk6,$}v@57[2Da~cq8aV7Xc3J}P$vSn)OZ@p9kP|ua(}*9AxF^bA!{Ah3r|O3FwCu1nMz1qMeD]@SI=A0u]lSh;YY!qaqC0z0K.i5O9nyaS=.=Ek@L|Mxbf4|y9S/+mmN.euYyd6b0).*~C=5A@NL@JYGlT!ztoVX+dSvrENreTr$u:nuXklcnL)P%MU%$wOlH$-XDTvx4[aXDuPP,MKGDe}z{ID*Iz)#]msCY9+ry*Ez!nZJ:/l+tf3EJEfgg+vAcp8M3dH5!G70VscPO9]jQFPC1XLT:Ve/HJdNe9$f:f.Lx)O$JxqVpMM7S%U8PzgzTY0cFv(WLHb$EtQ8S@x1%XKy#7-QQ2CU7;3}+hOThTnhS+:r-PaUPigQ5$x(#7C,.fNAOHn)b4s/8/LiyG*|1nER;X,n0)mX-UJG5$n:C2.H#iF]}^XJ8Bh]U0f5sQ5![hJUeJ=@zHD8/vG=GNfJ,oLeo1PMa-5rOZ.r82e@a+tUIwkhT{8~U@ZZ+jp5l6KY@Q%bz{-Es2Aw;|UGzmEo$x+Qe^!IqlNy8UtbEtTI6]nsO#r{DXNZR9y|xNG3$Q)VxENU4t@n/gDoATwO$zB4Gciytqs{2oa$,*aW5we=m[FcE([c81NT;Jv*uCj6CBan{fQm^;y83ahN]Jk3]~ffuk-(Hsh0Os975gSUYcql.%[JR!/T,UbmxqYoLqycQxTYjB0ay%o=t*aKQ6lWKVBRBP7SPC0|]#v[c@.y0l3#mC3CpU8cIh1kTBqk2B*gZo4Vk{h6jRiUY:q#03rO!m+W}mh/=nB3@x22Nq-xFq:E}*O-).}+U8G6cE}/n%+]I7v70=T{9(d#Q.R8:SDq5TEhZg.6a[#hU;VWvQ*nnxy0it=#Z:kj/4[6wRwr}ZrJqQKrI(m$=Q-(}-dJ|o:9LOP#w*V.m8bL+od|~4heyJS%sEi(7yhv2]leax2TJ6%D3j3{L8nHNkOqU5TDXo4:],g3/:v;~2E{F+cT91=5zeAW;NlWVRx,Cc;KX.VJRS1AsLx.Us1sfG4xk4k~m.)Ej6t6:]n:*5cF^2gQP#ir)yv!:iN{:vbRoTnR(#^LC|rz@V@a*3/F~cT=(iudLVpeva3Om$1ROh+dTs(p)PE]Iosk23NIdMPM:z$aHoJFb+A0YP5(+f0WdL++0jCnl8)@3Peyc~!~Yq{sUkb=.!6,$5RXrO;8RqFYf];1}7BXZW}buityn;wQje$Am7=Ub@Q0@:9x{b9eIKJ@!py~rf|ooe:!z[WL7PP$iR6GqdtSfTZN;1;bL3iJRQAHq6+TQ$Jbna+I|G2Fw4cyEt:X;oVQatt:Q5.q!]WSwuT=B;^]{Kfwh6|X-qCAZlH!++#^HJjQ;g%{[DF;kD%*;)U|hd3-@QXTBKgxc%V]y1OMqRmy]C2O-Ia;D}4i).tUuV#x~vC67WlLb]1=$T([/YK@/vJwS~TBWmz+;%4w/|fJf:C%SVk=5PizM{PP^a6(srIW^N{^6a~AGVe3x],Nom1-uk5)%Ek87,E$6zoc.7;Wt-TN$ZbGhFWeKCe0r[VJ;7=K50u9RApJMk*ZKhe$oH.9Z~;W1=@AhLUGXZRJWGP(@sw13amO*C|$((3FY}aJr8vpLwf^p;*n~v.#KD5C}SC#KCUx9$fw^LF|)ppr5//R]}+6qluJ|b],4DQ{.9h[n;e9XI-SQaM$KcwTWH}{TB29!NN{7g$uL/dghDKAh{ZFzJK/%GefSecG!s~k~dW$DctP).m-D%H4Pm1m}ty~6r47(=dz5H.(06DcYiNkf71+$F9e!u%aW-$RGj%]:BefA]|JHOP]8W0%GdG^m!LKkX,@r6cF!Aa5xTk2MSe(3lm)=H23$g/@A!t%*[(G]aqB/l7EY%OnL6KmGH85|l$b:a75C]Dd#4/gyE-]HSSwKJjDYT1([dmsW0AO~ttzOiUV[Cga(VO4AE5NGek4,:#B+{;iWOqjWx%SbKS*%*He#:sj$k@L9TE5P5-qXdxdg5n6jQ6h$Ot^$Ty1y,TqdASN-.m^@EAs7E+IOY0v-H91,3S;/@,t-]n:45|^$KaQMNw~7;(#^fS.lK[(qfZdhtKwHK#5gF+,=LeCynipg-vnv,J!E]xqOpHLyvXrRH0GxHEonZX}KYL[bAjFr8i}U~sYs{xE(xBX~]3UlUp;IYqC7//E$HsGfI!Dy43[+US8V24Z[O{U$kA9Bmxu(Md;712wFBZvz:86hH,qnK3tfOrFc5eWnR)+}8!|2UtPL)$4Pvn)=D:u8*4R;KDtH=XcFOUl.Z6pL+rgwa::PeI~1}c=csMe!};q+[~uc2zKoS74@#^=WR7aiHW-U!iycBwJs$%waK]#.qc)*j$jBdZVkdIJD13V!,Kl/o~#Kf](#o*Wxg4U9]zF.@2iOyq:+F]K4uN8Wj6Zr2fujil8!Eq0=/HWa$IJg4~|,Hjb%BRZbptW7S4WBiLPcqu=bVaSGPcdu74BOWtkQi0[Ql9];~Mya-16)Pn%M2glL;X%EYGtA0{v1]gHp7@!*j.jT-:rI3|fo7NFmSPog)RB.C4FD{kw5$.B%;F.7UXB2R,WNcPRU-3I]Pe%jRES%o$Z]KRJ%j~YkG(w-o*q^h:rJ1gby7kMJUJ=Bd$xCA)yH*rG[;G}B/.7N(7tnIS8/vG|@mRAS[4vJ/[s6syn]3mmK0Ps|{]76DQ#a:fH-S94$HEgI9lVm+8i+k6UB!OvASmJ@a41F|n=6!u*YrX4U/hXnToGjO~+GxxUgXGZORkV6tYws)wFUjMc^n;ZDgw,6QSbUV#KVA0YZHZ8rN69/yBzxqkss0s{U)$M~(vjfGnXOxYtT4$0s2D{S*2~p{GGlIjX[y$.XRHOEkvFI{AP.0~Qj%xR2LCw,ZYC7CR]-qFWHLc=R$jMfVE|~GDASZd[ceCPb6LR;FCU(CF*}B5EM3vPhjla(ou9)Kks4INyGyoX!E(Oou,xPia(O6p8Y+7Ptg0B;!XTV/[9H8[JbxlA|Kx={+)2zamOa2yCmfwrjSv!T/~oq~/5njo=oikeD)F}eRA4Oa1|+G9]RoqO=RWY3FgNNn-igE.Q[,0|@74ks{z4nFf4(k2p2I%w!#y#t#+Eg{H;uX)S[Y|i#awG{hdCRa[Kz$t0oa[R471F-^Z-Z~6]6!AL[11H*xPVF6Cy%bNU=$bGPvpVFHj(%v}+;gerGh;y5D+;7.1NIu^8IC+}Q^@2OadNeD#zd4g.)UvjYc|OcQDv)u])bGyNUlOe~I(M{oNf)B7Ie5t#%ifFZVPi[cKP6864)+^LCE)J#kjPZT]}1D#d*FPwO)=gZh2/dROqhYc}eq5KoD+8xs^.F*B6e-KpSmZ/^9bdhWVh[4|sKGS86D*mtSPk[i7v9McF6Ey;sZ@5RHuNQW[agU-BpK8@5]bh{Wvz#pvQ5FxN3/t5WSRA4p,KUQVN,TJy8%x+1L^-XIV+*~$W$]GD7yWh}GQc1KTc%[bEbWB37QC=P3Nrt!z*goOb}eS{RUm{ZsR3;@4X=z0ld}[CnKA6m!)nb/^rHt(Vri(Rni-vyS^[z/MyP1xs%.bX@p;DR36tw,:d^p;o*.bF/j.,P[AEXqN=3k2%Qe}ICBK3W8;uNS0a9^G/tXExl,7o.tGwr/exSj;9[KdF3Eupk$~fu,;mel=@D;$YHym.sqYSU$e3BY~ss%b~!MbKvIb7h4:D)DBCM/Qb=mL.~eLCrrVa;2gU.n)7UEg-D;6Yi^kxIU/#k.Buz-E|~XVgZUs+.X{$OE-%VVZd~IQGGu:tOBs(v$C:J%m(FBVw:|*{=xH+cB5BnQ5;8)wMYMhn.)NYbY]QSNwM-mX}8otsWPgc3UbQsVZGJ$+/%4#{W[ba7mZvk[3g,zTUTT/Y9R@Ojt]4-/6#NZ{)N=^uS5wwpX:Ra!(zypm7IdeSQ!ytl.!:DuMse9b53Y$Iv1.jZA!YpWHDWSbY:aZ=!E72tKfWFhD*6PAp52JWRr}=5{z,{%,.Q)=vqWSm[i^$h4:#N,kNMaf/9PyA4o$H,jZ+XW[sbq,0zk2%FmeLi$280)p|ixub#=]$K-,@!Kb-YYiXp.~4fX2S];9K%vv%]y6$Y,;iX]I[VP0VA[VKc2$5~FU8DKWnG$$O:/{WHxbfoSmakM!so*fo3D+(aRz8yI3Z.KDL.)OW7#UQ:hcmpyac0,#mVG|@fmPeBiI:*eh4,~3f6)pMkvY0Hz*M}ouK1iR(efSO!1x,15r;R1I4#JPAqbSj$K|gKk/CchFXFd$3oX,W/rlOq3|Xs@VeTSKCaVXANQ))hSkx{%IWILr^@x{ANE~(XlMv6$t2QKL0@S-{1^7^BlHG%5CyV.oH|yCpLCI6sfMN!x@Rg7HHsc{u9,%sC}]@M8u5I$hL59bT~FZb/-uIENBxP@zSsB3ifL0ZHnreGKy$r9)b)GTZV!T6bobTAq15|jN:0Q;@qML5Mh@0TCsI6xi1NG*RG(ttONkD!z#P[+7t*z(A);1G4P;0f:!xgOA;uQLEefn^:wNZN/l#ca7i^~Yz@!NRsa@17arqt6=UmFR0R|IiqVt=q1Q/tB4YS;oG:f=Mv#n%Q7x^t,6bq}}0h:f6R:[(*NVhKtwkY,V+(N]4J|M,#gZ6P(uQH)d2:!Ru-yRO6+L2o0G86amgsy,reqXb8jBH^fc2-SINzJFfO8zv:Z3Sd6^SHtlRn2n@+-x-Y4xcn)9:#!t=K0m}g|%07:iBUc:BHzXfP@^NJK;~c,l{f$U|DCD=#dem)~Ym1ion!LswNYF;8T$I4|h4x8EGk5j,KZ:giKd*b#u|Il)@wV%*k+hyYqGc1,)l|18|GZd/[d)Rnsqp(USNmYH^p[C+):0j0P2.f6IP%WpEWa,}wGSil]E)PzN3A:BVQQIt7w[qtWHY2!%:9iPU0gASL1VS(.L!@Jn5AJm/QE-N1[aP[e[x@+(t^rc9FB==T^$.zPtWkTs%vs;Z$kH:X2{IPsc{ds7/BMvZKaJP@z)j1BocTJD9*.:NUB]/]|i-2f=TLVmTmGyG%bZrU$Jl=]$2kXF!9O78A.DbJh5f9xNfY;W*Exch.3C(ZIg3ORXxjokOu[U9E/#/M5TNdsH4Gb$}XD4Fr,+T^!We:P-;kHcY{krqjMz61rh)}bJ.=/xEcmd:s^ViJ1Z1;T5T@FbE=G{bi;[Ytw72.J^@)CVQZQWRjy*B=5SzovT9+*I9w8G-cI3^xmt!;M-=@*DaYHn.UV2NUof.@xyrzD773=Tm0:INDQqQq+^MlTHW^@qPAhJPfGum7ej#V}]|.19Qb(;Yrz8WvYr7VG2[0U92D%U+%W/AUPlpK3:9k7in[;UYuEQrv:@3aPf/56#P$j0Ki]V5l7I)pnXQsWfWSt1xwR~zvW9BT.TYhc,gFEJatI605V5.y]~j#K3;bb!APvchy$5Hi,0%dUhg({!owGKqP@E;rv/B.h!q]^htzh$itHsK[8L~.!GszQ@O.Uy::KVj,;SRbaa9k*]nfs]c}sphO4;mP-h={-KM;.F%~*(nP~tmwSoSO7d4/Wk^@,b~oucYL^s)D#8RLJWam#x2gs3m+;6VYun0[o^@+L@+k=D7j:;X861IIL*qv{qH%/KlLWStQHVRW|!pn!o(K:a:xh2*5GHrr8U=!x0HS.WTFC/*}jWzW746T(/ve32Vnr14IC2iegYbKl%-$T/K2it2xsVsB7)i[@-dtbGrH[dZwJx60$]J)a/P)*:7JCcb*6^1$;H/GxXcR3qcTV^8@,oFLn^jGZ3k:(aEd:54@eeGcvP[DYoPE9:g|;2:IbsdG[Qy77nmw%-ua#3eGy^[v3/QnaVZ/SvQ[bx7PgpL)LoZ0cknt.l0frNf-WhW:n@=.T2fsqtJ,nSFzWu(!l{0-w,TxBrtVJqQ1MyJ@py6$UJ*eDdLU69acH+y^:=/ghsak7EyV+I;b0xJ5(j(),kN.mKfb800K^4kon!n9X:I@y%y8U4~UTd7]apP!uKP{gfb;Ux,a}.62d:;0qO9)6)J[oSuK@^$]eCP1RtzlfSg4T}=wrc#5-VZCOz;uk;au,-*uPR@vx~,36Gydv$Hfl1ldITi4,[3/WKTEsre*Y^:8[wFXs(;/53O3v91TM8|UsmF,,rIy%og+#1%*Xof,KUFMQecrZgOMI.[c!y|w8SdGiEER#-KAIn6{[U4;,)DRa*ch:R5eXNF:m2$=C.VZ4%m%berBx:=SKF^-ptxX=x{qb.,093*5yDR^.E!qGmI*QUoGETuT*F{wYvd=|s.FRxWoLRblF[[s,sPj5C)rJP@BYcGx6*GNdwKdUEnEOAqTKrnV(:novmWX}H5PDIEC)CY5pMR,dl:]oN+8:TAfj^3%P3FjL.E|y6WoqB1*c^EW5H,uM1=zJ1K.650WZ0;oV(VqqwB3DV=(PJV!PmV6EtmSIK5c^AIK*^Y83-o-DCS;L!{I@DB6#-kH6Pe*NuuNYft]PAEgkutkclu}vaoS[oGrL*Jq#{((AAkK([45.yp1C3vwGmlJ$J]=N5C0O6$LaN@mU[8%/D|WU7#CDn5GrGT3r:hDAzZVcF!Mz-1H9FU$$@so82%pk]Zu}WTQIWXzPeJyn.{W%O1NzspYF:[LD#-uAK}L:RAbIki]~M7K{{@FYXu7MI[r!r=CLHRVWg3+A}.1x/cRWbaVuO8q%ReUHdV|]nT6|=I*/V9/~0jPfGOA4Y=#/FAl7Zs[nEt2#:^x/{8]hSpFq:cq.MH(-d94%f5yFZB$+/FowirU[|rz4ntFTf[^bZD2#uUZY1;~C(~)|k|tlR^9GD!@s#+k4~f+#uLv}D!snu;JZO7Jq4byGh*K:M4-Y/4:KWkjY#z*BGMz.BPbT!.{@6ocV$a-RuimtJ++of/+0xqSGkNSdX{EAFcmsp-Zdrnhb~1kP+gN7s6rXV[FcZLO3l}m)W]6vuwj(gY:-cPc[3o)-7lDL%ZPU/v-*U2bCgN~z(|Pdcdx*!FGL#aiZM8#]IP}lX*Rh/;HTB@~TXWnqDy#qkzL)^O@=tGB^Fsjq^S~(%w8syNB|crF!o@n4fSiKd(O{7$5^2!}+*$f$c)pD%I6km%,XG4GtEfcbtlmH{iSIOPh6H(f16lx=)1m{;ST=-NwF!9h)OEQc-~U:ARm$KvKn-e2g7ke:LN5WYB}LUhzUOW;*~Nos=Y!SDey3V+VvC]NQrSmx+3yKT],!ck:zs3o!11CO5gfEXbvc][SBqShXo8(=!ibZ|M%^EyI)hx/UYa*8G)C7kX)]Llg4E02O,=ZGdyM++=dQ92IhFG.Lvl!Ehqm#.nR8;VEntiQ@59JSL9%d{-z;+*m2Wv}bh^:c,lF(5eq!yTzIykQ1#L~)icN;fy4]tOf+=;S5IdsFr-6[y=pnuYLc2mHih:ZV1xQL]syp.z,oNwiY(:we972uex4O/Mw@=0%!d4aS7]S/q7]$=ksH2,gc3d*,bjK:vg93Mfd7h+X(L,0yZjtO9Gr$6|r$.k(Nc7{WJLz33QhS2Nml-dJqUro[5CLs|X,]4,H0:}9ShEPMoKVt)#)ZE-{SA79jxF9NL.H]CF*z!f*63@i!}C2@v=uf2Tcq@@%YpRN2v/@-D}=[^g#jWq,2iiutn5{(i=vk4M00~5uZ)N%]j6!+Z/(Dl6~Buu0U6#+Y8riWj%tsg0xx3$N(9SD4%uk{=^lAq]:y8=;+dp@GW;p+s|C/Q0@LenPw$lLe)euSq~AVF+i)IH|1b:$/qH$nPjW@sk,|fhiow@@GbU6)$kGYhy3|W8twpYFha4)wO)N~%93:$2hy5]QKS*ILBZ@01uKy^cx]pf%eBQjhbRT3y1D$=S2v,Sii2S8qD{*$;ETH$DjK8N-,D,[oR~$A~BhnQ{%q=!X42QJ[pM8Vn=GQ4Y]l:)7RAgJ1u)QaIzytL]P](3!94Hni^Jy^Og=tNvOCCh/*fE*J5cmyR=pYemxGc1B|gyW4$!i@wHdwh{armz2Ek06KQq9A-YeH1n=j#Z|4=Q/S^)sW3U8FHl48Q=Cpb+04{A:;DfUwMJYh|Pyw83jPrRfWNyB#j+j4:}RRu8D:-C+Lo=/}Tf%|;3wo2ti-K,iJOz3a-Eol*i|FEEvZMFP9OSh[;@@GQ5,f^.A6:ZvcY7rQc6gnW04%,[,tx8S:tEOA/^rm3Jita2=Yis3H!X=LInrS@7;nivEIkTF(qEPTKq2F9i[]845nOX(5wx}MJKvNk*@lnCoTW@R1ovn~tx!(R+WSp{5,TmV.1Fl0R=nuFZ4eOz[mipmV|D9r!$Ydi.n[)$J()Gyzq=[zmYWmqepM]1mdzmRzPxS5,kLa2epO,#bGdQNV1a(}V%-61)UxjUSvcHid-q2B:Gxxoj4#MjU4EmwAg1[{8Q^w*@pPn0!wFrv#C=FBqYl}975iqzZQWthy|O^)[{4Q+i)8I@{LB{E5yl[N52%,p}$vcu7{NNOxBdzzFL(OMCvNsElk1WO2j:HDC!SH9FR!sv/)b:xVI0MqGrqW-RleoltptDhV,ubL1i^EcOjf6{C*3kqOgRODlE-fd2ys-hT~C/QZ$VfKDi5nK@iviH2O:StuU6kW@Zp9[$pf8GL97|!mhx+:y#6kU26,rW)#9hWjY:8@;g6!NNarzO$a.gvS:I*15U)C}Npu;ek#uuzPb]%DpR8]Gdv@Xac0*cJF{S=hu{{$ti=8hB:iLB{~p6d4gEt9bc)c7/^|PIUC.JV]Tx9p}#$ARJ2Q[,k+ra-7hDON%8ml|z5.7=An{H1%+*F@NKPS#OT/@MSsB)}D)]hB{(HeS~N:LQW~^4SU9dn9P0#Mu(j-ty{@5n9{/g8{nL#km^s75#$$~]4jByj~Exy(%Kr}pMT(=-9%#]Xr+RB)i;8n9T*EXs;yFAg(,{KZ~$]unDR^}PxKtuF^iI*/p#A3=2-m)drYH-{Y{plt8$h/I4jhxg,V/*)Y#foNE]/jCFr!|G67%@=W{/FHLXMpcU%5zAbH($9wfimCz/txt1WicI8rP6,)hYFX[jLp/j~S(;%8~xP)5Q$uOvs#S!uR0xIfULFyk%J[N2f!3zw%EwLb6.%5WRE@DbU!50/V-+,]g;P|,r%Nvi6(XKh.3KvgkVYwO%{X8{Vu)dIQBh;qO1|1,93|Cw4(.7mW8J#(T4hlf}=k4WrbouP7=tIuG)ZI:)xlm/7@sb|7ODYoh7GMOqptz,7]k*]he$yV(!gP9I)G!$Svv4p;]YdNzz(HbEY]WsP7y;QcOL99EoP8fHQX0jwshyw0aV~2D8%vIz.JSqM53oCyh,~a4~HfAvdh/a71ON{:Pb}2[0@1i9bSFnU}:.t;(a|dFiq1bK-pO:~i#x]|]2TJ0,H8Ixm!2}!8lV;hlW7}LmVE)N$VDR]Gp.Pn2p{/GU^Xc4rmvRZCz7l{NSA4n,B-TqirFf%RDa#R.@6IVm/7Q7%85giJw*A;tDMAg-b3RBIuo/Cy2iR;A0xx@ru%MF^vZpH,CVKA{)0tezwNBuS,N;WFCf4jfql7ry(%9li)dFQ%V9U.PTgpmu:%:6mV)/ItDv-v*%zf9e8OpT:DVYeJC*0coXCMJDCK%cmQ%80CmMsd;Vd@ApEgh89!oUc~@wn,$Uz@21)f4ZY{pD4#IN5TIsMtEQ[%pw7zNS:QFDOz|k:iwj%0lI0oVrEN74Cp=apYRWuz@)^e)f)xBLu1Oiv{hdpc0Z*]iy=qTQ=Yh59/l/O!{0O5uq6K[ND4FZ@)I.%2MYQi*GTy%H8,E5fEtkA+*!A;W/{f+zU;2bO$lW9H*F|A:p}eV#XPd+vKBajVzPMM6^0J!AVlf55L+QK6mN9mu~V(%%m^t+KI63G9~]O7GwnqS$tKXaPxOmS[=bBPjKMpTKl{QM!h9)N},emT]Idd%@L!SxOZ!W!S,[),v!ZP%FC@SE7S}*[~E-+D57fi;qnG..@9{@$|M+mNj1vp[CE,WE76altq.6NcHGQUl4VAKK2ip=1+l$IAhDb*El/(+LT3c0d*^{WPmx4z.bc2##a$n1!QWF:rq5%ryjRX.C+t1Tl=-w!Y,]70EjGcWc-4~=%:DVXrC$|f:rFY/kOFc^y1Mkag|W)gWPEu;PjIr9jHkNZc@u7^x1moM[vZ2ANqg.hP#j6Szu-[Zp$V/~c1H=UC{,i=3kW,[QLR6pL:a[fg||*MtY~{gY7|-gU71eRBV^L@1n*%7S32TqV1V%vm3-IlG{Y[b[NooTlJP|9IQCqdE*Vs*0]#8.(dJ}.BNG/eu.f}M,2m(vvPGJ.UKcQN2=UGbc.y2b!6499VsMR,aoO5Ch7NncD%r6x$1pK5h4i:H|Y8@IyS)JWf0bT,M+}bY+E{6;Ll%nQtY-GF.WZ%LR%rb~xzqOqMwqvNF[WOyN$c,{7P4@$N,q4e/75S}nY3CKUoHQG|czb~g$~:}N;C64mroc)#UTbj=[z[5(VO!kl,gUdX~t[@dCa/|,v$=Z;yV;g{,foz:sX};@@XK)7iv=-;]^3{.@gDWTGR2Pa-I^I5V)SCn.V1{LjDFD^G^532lYd0[rzcLFzuis3mrW,:LET0CAR5T0m=A7ZCT0r,0]O06SUKk.^O47/lVcN;$DqF+I{tmlHn18,=sIh!B4MZjhTWdYNJaVdjpJuJ+^mkdNT*DBxlYUgVRfSZ/nqFeqkB/;vyh$M~$.}g%JMSC{gxda;i=1%O6ICM,f{0GMVi69C-RA5TjyHyU#v#:@PEHx827@CnBnp*-o4oI8isFc--obJZ9[kCFRD~NxqgoS$Fmo2@ct5Q@:sX9nB89Vs,+KeUAP(xVc]#AIQ#K2@o#*1l3{-J0+#L.fUh}r0BS@R1JQ/$i^y!NCo^.TgPQe.AK7O)vjGJ:CIW@wip5VJdBL.-ZK=1#}Ey@H^dckU+y]D@3Kccm7,VTY2$9h)Y2s=Ob20l^DvNJ)9HUMp*$v-+;6d2+4#bfAQ=MLwAb#3;2@!pI@!|K1()W{K}jECubscxq|]H5C7VUQwR3@PSvNf+%hTUXzRl,!@5j24D8%=Q#e;62[LH|9+xaOaugR0E0@xd{r7~x0xj5TRHzGh[)9ih0Mb=T:bp%)8dS;ndXHX@+D/adApe4~.{MOTe[fi0(]$.=E4;(;MzW6=8ZMLbZs,LO#[@e=c2;L(NlcL.7bEGEkzY5z:6sb7s9Agv-,V#PvYaUup)QoP(NvXD!NLS#*Oi@{qNS)YpA3bxH.h8HNS[m/XF$(pMz0pBq4n(;:-4|Si:H)a!cgpxTkn%5m-P{PdQ.h*zKOTAG5vNJm1.aebv1=:amBba)fpF(XEc^Byfc]d%fRsCL.eE)(,@u,jtu1bG4e3AXSn)4Ux%]7PfPkAT]p@.~s;K:U#0a=it#^8d*zX.@lAsu5GgRODgHB0AG7nt$C):It0xkxyT(.4ZZPNJb;5GvzHBFc{tpQ:sF[Wj*Nz{+w,h6(uuU=8MkRjuru9hILXnM@CBy!ex@tNnzG^^l[3(-pl(VsXi4uebNo#}cWZo8~*A)F[Lv}9xl$FmDK:9Np)M4oA1H63[#i{6%=D}S@7YbK2SJZ!R.0=dh3A)WgRrQb6J/TM^=B~I$Y]uLa|7nA(gulIdM(Xn88Bqv1[xn/h+cXwl5^AZ:9P1%iLWW8z7ckG9!,0beN.NVc6CFrEmZ^Kym=(Q{d.v90S7L[Wk^$%%Y[(K7gYk2Oo!K+gU+fq5FSq.I:8D;TeFaiuLzhn+:3[0EhntHZ^$E@ykn):i/vLaG20f={{[dVbANIiJ]a]}.p@|%NCW|.[0N2V1-VQ8pMHjgKN{bn6y-uMT6gZgdcfqoKxCwhyBK1LU|3n(n!VG}40i/0gGdr%KOb!-UZb~^Q80%~EZN9j;rINjGK|xVYuMXSd$-(C),j(S|k=D0}G#9PMuPt%0U!Nbcp^s@+;Y6+0RQZn:Bo][tjad{c4m6ruByzaH91u7!b{$v8lf#6Ac(CeY]UD)3Bs[d+*(xBsmkCC.N4=wFH[c4bj,XsktQaLN^Dd(i:AuGt~hZQ:VzX8tu+p$9/Yi~sVmFvUVB-#NCBzs#4m=k%RTl.Stc6j}bg6@7KUgJlqP4crnN:tT{H*(^x1k5eot*/Ay[(twygUjcSIoh*=NMz!-At!}I*%b(QKX22jlQ6}D=#hmZTlTf97:#ygyiP,JwAVN$%F}+*(%5GPEP|3-^DM=6q6-9[ZG4O,t@AIKHuh68FI7gNC-uNm52...M8U.1#%:p0oZ.Dq56LBY.E$SQ/1kPpwx/#*nHHj%Nqb0W[HP1NZ+YzG=dG~5BSDP=*.WJ!q9;.t{j-2niUEwcCY]q=:H[EpPV=(,:rdkp^+}phsdY$l-G1p~LJNx1kf~1kC+Di+fBk9^]ZOf7%@/}4^hFc$W56aZlR)bzuO4CGvtTCKi8z^D6!rIlLt7AN:N4IwmUYVQlUbPLUrOoY:601RHr)^lx(/%FhY1)*=AtrZc80b-Y%v/e/QcUeFTUo|/:-C}xuNa!1wgYk,L-g:*3/D)ZUHbh*EWNTd+JgDT5m3)Ggr=:Jxa%/32q.cIRE=VbT+oU89I5(yRfaR^-2Ye*d7NLx%4pE+bgw$n8]*f@yn1EZapfS]!o+v1(o)LJP/U)0[u8e7Dd4R)/Br;U:UUnwQ/k5N0I@;e{Z#4y7$ooP{%Fum/X-I)RD%Ym0-.erViF[6W8HicJ(zCo1=sE(b,ZPzdkgEb*{Buo%#*d+gyyY^nLl!/H!jO@/OIRYsZ)7J=nVMMLp8hCJtA*jO,coLp%+]Q9}k[SoXnX8S1SB@nc+l3pyFb@;WJS@C.-pY)P3lqZ*ATEHygbOHX5PBXo=WE]NXO*Wu2#McoByi^0@tK%oxTB,gu{8c|5j@I=7bva%Y{zY$TGQzC.-Gi#Bzdow10xj}tws%#A(fw4vIes6r25[Eas6PD0+J%h:TjfK{BE0%dQBlFE|C{:s:x$#fD1ZUF##XHW}j3^FIUrGU|2$+DJ-fr2$[Qset,3fgv6t3RXyE#[sOs,lpMtAX!^.f]L8%+X6A0!}{wvorA;T*GeA9aGrnCkGiX8wP}C[cH.ZOL^6QzdY4.jucvK8|Sdg=J;~M#r4q3^M)*%qCT:(M{Xelw@WS^qPPSa0a(JP$}P,X+#:}3MCq0iTqT[unT[vXhElEou8W0Vwk2J(uD;,{@TAUg~J.{ATZQnE-4L{yU0Ugz]kBgVbg[DmPK7!skjQ92JM[S,vKKLwwMmjDV@lx[8S1a%J(lW%]IU=MfWSy-lNr7r(%gRE6VZJ)@:b6h@]aKePUj9EE|fHDyj0%VUFL{blFK~VIx@Jb:Kqcj7d;-*Vr:GQ276RAU9WnUckv^;J^H{904hbrio;7DgMuj-NLx7,2J;@!NIP+sATb9sD=+gEv:Ec]yy]4recgVl3POgjUG6b)U;xzR1R[t0CIBc6Ma8K0.cw6#$-,#9Oyrhw=#~iBi7b@#gvDP^711@AkXk|JG/{=xP7H{#2|]4p$MNrG{6l{V^VV~YCshad]yzv97{(m:cYR/60Or*KiA*nt#kIM(/l:Wc}gXTG2DW|*{NOB#PTg-y]E]c@OiT@phcdWknOz}L24Upvc,:4q~4ra*fUf9FL05yfjz]yj8UU!NdcKO)e,3T:ZrsJ68$Y:3;2o[2,[vOF$YE:dbycZqHz*W2#6xSkw1)0G@uWyw5w|O.bn5QPDzdFTK!9vy8d5g1=n;/njtR:Ylr(9og}pd.F[CzKHjh=ghgj{niE/[xVv](mvOCK#DJjud)IPZ.j:~!o2RrL/tOB.P=XqTtsIU=HtCyJG4%Bf8Be7lZkA3OI0OF(gs6@p/anNfP9TVvw:E2!c8D-qb9I65o!Dk(CY{:6IB^ec8!%-teX{qZl:kpjlgZhpWSF6*Xe3,^XlRzH{H]KOlAoWNqWer=!qu%2e:!3e.F-N6B,)k^QS@5cchniZB}:-IwPq3b0GbJb@1Uq$!MO/!{sGtPIudDzD!lzXcZrd{{1:!T;%,G#LU+h8QaG8({hr,G[hJ%B+bQrpT*KO(c:310F53e=Di}Z8|ai%OrJkim2R@}Z[RM;Pe-JHh4KI4B1zeh,WmT}n5I-j1Kop7W9#NZilbh(q7lg7csS6ZKAu2(YOG!b}NBzR)T,b(UNwONzf3booJRT$n2y:a4D}ldB:VMqK{OPp/1)]}^#H,p,d8qpmq%M;BfwT@ZMp06a5+TcmW)oUiCNS,[8Dh6C,r-6EzS-sIJ%n|(aP]NTTN-CSbc#=%u+W2pw#XRl2p|nnC~U$Y,}:bD$SrdPu!MQEUTaKz](ACE;J)Fpp]0ZQIqsw0nm$8WS*n1@uQoPd3[Fs3xkUMih;eFLU:Qeh@jbCO{]eNo]vL97RsPu|bwR{gZK-P7ziQ]l//xtHfX!xi1TgGHg)pN@PADD9HW}.D*j7KC$J|DFy;(U+FNp2Gv~SS){lMFy%8/q)jK(+9JV%vzP|C*ubtJxS25;5V@nCFVr]rI8:)#u9GYfwAtA)~!/5^Q}u3gMV!4ivzR!rLEGSAQI4z.rXo98zaP6Aw@5}GE)pS}r;zDV{3o0cBRi}{+Uh]!+#;k@yBPmk,Ox)Qrow!ar,4GLU]S)|5Z-3Xnws4(Nc={qVtQe9+5TwQFA$7^tKk%FTTZ0EwoEjS}4)lBqhVNs,xg@5Vf**$A^gnrD5Z)-#Iw8:bK5gvntG+eE2zOR*+t=X;nM%s{C9jLTU:)9Fiohko$E)A]MWa[{k9nXyEL6e-4Vs=}27;S%U*mB{J{|c8+-W%O3EH-fz=HOqn/,;U8%8(o0]OcA5gtt|)i/Y6m{{=[MFcA0|8F(#A07y!eh@Q29WFCU!FNyn3+][:AF(|5:Y[@[e+3o#lRK,VMxQN.rQexdIuwNdw{8Im74c#a(5ose32n#{x9pYICWZz.ks(+QgP[A6%X7A0dyKkyADUEKAuX@cf/DdP7Br7ec$)~UgUQ+PSTCR${Hv7ag9Y/RLFM1yuau[2AT=gr5f|gcP)d$WyB*omxryO(::^SZ8/O:^CZA^r5=|cA:@YO(uTBFm}*HRv6goD3.D%}{Gd:(}(:Bv/bO7y665+KPAgM]-Zd,w^F-l!lgPaC)oH0gT0SMAy4;hEpmmgo}4gEq+E-GbLjr}S~9AIB9v0~V$|MVBF})v,^G/$]F.6b}EgvvCWNthjy)-BSSs!C!7BGJwp$E17d9U6,05zeUSI)Z42L(X5u.+6f$4ZWAmm],pdZB2Q!qc!0:i1)hCW/@S*XFq;,zIWd//%(Avg6z!MXB.$;=F#v|N@6w%o6f(SiS#uRz:|$|WO:llNzn+kILoIYBBqqVsqd$1V#GtGll6.,6iu7[5ZrBm=iAWlr4rfte[,/faSoe{/WI-~gdys^KJL|$E2+dZsO.G@[Kag.g0Hf6Lybz%#WE)u}Rs[Si:NK]AG#r8@5I:.BOlCMlIjvQLK:U8;l@TQgXb:8VTAdr|PHT/zi%;nvZfGn6YuxtgQWns,GWH{$E4zJ~AH*$}j.,(erK^I|!i]V.{Kz)/PvN0|SZVd;#NLbH,+GCC!8u=#5Ec!N9x}jeXy!!{lvEU.AlK-JlS/~iSv*d:vrcQXtpO6]RfH!Q]~njIu]0%lr9,f4^O0S;QB|)YyE8R}NVf5r[YqgbP9SbT-KK-a162]8wOhOf(%%K.@MZ$-/JriA|,!FW5VQHgM=W)U:MNcJP/*U:iq!*^hYcGQ:dX#(wV=WEf}pvj/rpR!m]nR3/PeF6#B5]wno(%P5nzd@z]Yf*%%}pB{v=Y*H@5N8HTm]v09Ze4i8fm]b0kq*+El+IZ639=LV#M{Qf+6{106dYq4M@Wtg#@Z@,(8;K~kKSz,q^$W7Q;WHd%^T8G8aCNin7veIR:6^Gnskp1y7L]qhfJ;VOeiHB+Clt^;-T,|8ZU)!t6Ho(syN55edEa[}WneCcyiMO(m)=6+8t(ap^:FOJ[Z=i(W}Az[+5e^t}6vUp{PpHz7hgvu/iUP*nYdZJrI8,Q0CM:EN%.{Y#~H]/hI!G7RQ7IU*^vfP^Nyd@g*8d3o|e6na=@|gFC(-Kmspu1q0Wn#MkJqR[oZpt,(]Xx8IRBlD;^vlUv]xV|*2vv9t**v3LPA13~Lc08*V|RH*y9@$#W*c+j]EZm[op@BB9k#H%sj}b7l3xHv*UlOH==)rg%W#eoy!Ex;S0VxwyT,E~toE@$jzaD4J[]#qKWd+h4R1VTPR7MPEkH8$y;^Ymea5NEMlgVlS,ME!oiRpJq%Q;CJSsz,B3,i.#~vx)NUa=SOmL|2X^%!u)~jivCf$M2hTWB+:Z~|{Nt4B;4cJnH+UGy6luJz4aq+pF4il$c8hISfe,laJtz0vzd^i+~:44!k*^%]P.9)PULz[n1#DiYH0K/g7{lYT3[yCeZ7u)xkyP(]KV9j=E:2Mo2P{#1-X#Wkz=M5Q9z-gr3OV81|1gzseQ=NI=g3F%gZcC;-!#Tk,zR9N,=]XQvy)O%sZ]!JSE;]7|+m*WEzk%~l#17TlSkpOw!J^*{MTW$O+{h(~N)/6UpW$80*~9P7*fLA:(M)hl!l5RPs$H^HsO{#MwmLx1Z[~#1RQg6Df.xig[J6.f460qW;i52Wat@~Q%MDX/S,hHO!s.Er77P3Y-J,(ylNR#+s0b7vQPvT]6doYe0(8n#50bJY$1o+rkvc71%[r3fbIRbV+gbcik;uq(^i@3Y/@{){X2,=UUC~]+{tA]-(@4jZAApja0hAYobXt=rd58$dMd4F%f|L,H+.+6Sbtuwf7dk8Kc~|8jj(1JMrT;$@Bx[t#0R[e*=o|@V;H,FA6YpmPBZu9@k5cN-:(da4j5{WeM2Sx]b81P(viBgHp-.[nA0u$!Ie(*l5Ql3RLwrjPg*ngiz|7TEtweXz2fRVz#n.]fPX9oa3rAObu@1~7ema7;+TFI)t0i8kb]:HlhctMY5j*AICDc@@.xp0pMJ(R^9gb!]AN5,Q-2j(!]/)/,:4W!::viJJ]SZa7vp7GB5:s!#]fw6$3Gbc4XQ;F}aKTQB2zDoG9yG4}X3~iwh)|b!dj,pbluUDBeD5;I[^SZY[x$LZ+Gw.=fO!)aL{H}]pd4V~7{kuj-no/:=TrkaptOG19)6r!7zPc=DWLFTTGP$b#q95[C*;3!1c=M(Q)X/9#A(Z|KU/kP-vDH{)~GC]+#@ERw#[[H#)^4D29eprqe%v0QYQ~QOcBK02Tm}#MAI%mdlmpy-kcoGau5sHp.=|6uGEJk)l)-lwS9S)Hg(@g^Xa^7^}[idJjy;%08Rk1uaiB*Y+tx%nCM,ek-sFSvEitsRs8iCx$1se=lAZ=,Od{HLAqa{V|Y-1rf3]]aL=gH|ME@amUAF/lA2gz#Fc3:W64$!#bURl4;Ha5UNpCufuA]#,^0q:c*:}.,P[Z,wd=t{0SHul!hE#{Xdga4G8j~)]PQ1@I~*U^e!Pxm]kUQv0*;ter#w9VmwJ+V+4g2!hebK7.miOcRi.iQVp9Mc(I}Azb4$3f6(;b:fdEOH;K(I}Hj#pvyML^[U1cAVQSv,YN*;+NLn%,7wmMI@Gj[@tMXtP@i.^Tz=eVc#w5;mowI:ob1LA{-fqLpMn[=cQ$|Yi7yA2w0+QJ{#)Fy,Eb{RNMUBtTZU9O({TA~Xqa{;5e;)G$BzHhLRfzqJScD.WapYFQEvI;-l3q}-Cj-a^(9}n%ajy@N+y/S3;xI5DImA+}@MWM2[sL4(kMZ=a$Ha.t1n[,Lqtk[o^O*i0*T8-!hSo~kM1dAOcROho..be71f-I/u%Ovv)F~b75)S1^2gn0ZJo%Pmq!~8yB+){^2mR3ZPoaD.tIZ:e0sYe:r[w#[x{9sbMq:Bw.]dd|=jIPWaFaB}zSiIGQc6-yB;CIs#tE]A%r7P(2-:6fmOt7h4f~.H/l#VHKZwzNQE*G+RAdBR]gJ(l~jYcnG6hz]aawE2fcQ^NK{)(W;4u.iYMME/$EIvc{t5^C19bz8D%8KaZw7-wrul=L,sEd{sALz%DktNnZ3f)W/WBwWW.z,rI!3q[V:(oGA9GrWdsMtu6-Zg#-fA6P3Es|X6F}p)It4Rqo.kBRlH;kwM*YDLjKBqnhZ-Uax9*=L)pLm=i7P4aVffDRNTU8c~Mo[5ez[Wp4/gixJF1/Pk,@Ws@gprBr,Qhh3[5)8z0w-k|12|E%blyB-sJ^[.jMOXCOzMs1M%qT.Q!qO/u9$yR^f!)0u*Q$.qFP^uzJh,OX^QbH]W1Nzb-IsLkJ7Jl0[lvPoeK/FnUZxE/{8g91Vn|]8QSL+lyKKyf]+J+mJw9d=dbSCmiUwWT6aJ1;J6iutHJ8^M=Edong)qzz^dPk(bUv^yKu1P^gR!=9z*j(Aqi9;MnC#N=.*aHO+[~ikXoU+X}E^viUf;(YZJ1A8*Q+^/D:OR8@AU;fDvhNMx|Fn=$3Jt4f2}3/~QD|7,VV][)PzvHNevEyWp#S3rb!/gNlb!dTZCcvvnFpM~eWq!0C{Rbw2;OGjnVDUSz9CkldzK*uDzM7}=%v(kYUekiVpqp$pLwLT)}[5Ziwj;oI9~sIFAs)yc4vVb7Kxjz{c[C@8:l@KuPQ%m@G}(VTg]VR~GIB#vNsV,(jGYW2-/Pz87R^j{FN=3YFlVVk:,FVnM{QN7.Ty@VRZ^xl1KPo#iUAu%4KgI}7f#wFR^BED%)#1NSJYOreVg=9i3/.+eL9:7l}KS*jZLes/|x-o:iyR6C7lOP-ho!3$KUVxCb=pA2*OWs0Eap(.i=,,ZgQVNL;U5Mqy4tcIw0zzu#:a218^ypcq/xB-I;=ZJf*{tZ+7N3t-LMO(//Nf5Ys|}O2,B~UA%Zp{[nDWUn5jKQ6ipSGpJ;6m|mR@hj$td$|C(.bm!y.4Qs#t8$INa$K2B-;rN=!E*tO}]}L0CFAh^UF]!Hiuj1Q~Vnr=4I46nV$iT|q})gtm@AbvkjLDK.OTO)hAal(2Z:HX].l1jmppv$}doc+n*kwHHC(%0v}=Xt)eN3M58t0s:pj4I75KPG|zUtT5ea,=p+66JR9kiv9G,SiWm975]X3miNn{J!soE;9N/:B,2!NEk:n!VK|}x6)5K^MmLil%m)#./78UyR^iww%BnKYXnzvoRe%Wz(Dc!C={M,:E/WL8td9E]L:y5KEO/$!T%vq-I=oo0pC#knz!,fb{J[-+O3aw@p0Fnzd4z8R@YrKR)DgeLo;pGJBp@O[ta3.=^K+|(26G7ZyRQ^jkHVJCH+:eLq/aN4e;R(Kwl@W5el,VY7kaY13L)l;q1^QYXi7,}De@yj!vMUgNno-j7:[huCXOT*!qNn|$I[c(nb%.MotL73WM[tiw|7CGPi+!G.J1Wp#~$s%7ZbWp=rew:I0RHQ+yfY8d{sHB([eDMdFw]3rH~AdKS%re39w@BN/l6Q5:*29@IGYJ4%tHomY]oj*Z$*qNK$Da1GgPXUMP^RNaJ8O(jM5Nw,1vl,+l0B/sFO@{GtOGq{#)CHJr:^3/,()*b/yy:M4(f.7+fw]Ypc]pB%yY:I=1tqy)0,xlsHcYNkgTlpF*|RmX*3ZgG25AEflyId!vzZfB-3a/,U[vao}(L-DKRW~Me4bPHd+)%JXgmwC0dgl;tMiKF@;rqHf4CLO%I.)8$*Hq%3J/H!}Y2x~M8k}]UK$0{*!.*7a/)rl9k6;%|NVM-(wT*$zVO@RiUCTkc$V]h5|GuwF.pFL,5A9g|,H%HF|rzB}bI,izC)DS[Gq8Hmj.;{$IVOJ6;9DdN925zY]605x})LbJuDM=@%Pg%hJq,$V!Pt#[]rfMxTORz+4T2=z,t7nU+E=+@0tgZVnHb}ITQCV/w36JkxuN3e=(qW0CR+CEg*JN7.FT.^27UEc3a0wsxeu)$A5-qoQCUJkNQ8pf%912*kh5MaRo{:3:n)rr-q6j[vOA6fR;91K)eL2{:c.U-[7q0bc/+}vh7h{M*KcJCY*N|mKb/Qy,t^Gi$.go/EzDc3xlPZ![x5MEQf%nGlU}XFKr2Jf5t#I|{tBCE|;5,C(L#QI7ZAMK+^n^}@BP+K$^1qlr8LDaeo@g{{Kz|d,b!7zewoeTPXs9vLNyR4Y%E2AdyLAiGe*XP]D,[2lz~|Wlw$OhSx$1%i846![l6@4e7=)f}cJv2rsWylvuh@sv.{fNUX[zQ.7B4KU#uh%l2fWfr*9ZMo4GN!6^y#1%%DxF,#I^47p%nGC,Z+GY[(8aq-TM%ZXVShg:Q3(s$AKs[e7a$QN8y|u+^e(lgaw~2NA}4,xHMk[Gee2@yL(S!j5*0,d{i0Tu{+Wgy98wc-dCv@hRd@bC@xqqw+3Stm~z6)f/})5XXDY[v/)b,YlwEN8JG3%@N4lc2B{=p.V^|=FDR4Yh,Hnz85L=nOGk!0i}qI5ll09FFEy1#/PoU[6-Gm0!+Ol@g]rWokYAzJkuQcUZn(DIQ1:R:*VVwq#YZKt/X)/Pv9BZ+,Z%8!eZ{-[C]gIz{ts2h-rJkZbx.Xo*v(KE@,Reehn3~v1=RkF8x*9QWcM^25;TqR$-YdM,[qfj{oJ.l-F=udcgJ)P@ZHcHoWI!*UZu[qMfP0fnxW^75z@QGO8q5+d]nhdh28MLGDtI)hQwv:b6AS4-g{-CAS8V,Pm3G.rBy1HmhhbIZY:}4i$td*x39TwymB.XCAKXAxRy/Wi2*W4pa9bd5P4zyMhZ%@Dwcj/=bv4fnk~iB4PR]z7AX]nriY|rOJK!~!*^@iW[3FEC0uqSRK8FPR+j;$H]O1XX:STvbD9S@itLFp;IM5BdL$wl4wr4^j#v7TOu}K([AjM#H4gTdNIMYRYwfJ-UO^PGPB-CAJ|k*YgYPHOyJ$j4##$3JD^3vg{KCNaM%f9AYMDjuP|k*C2T+41J}zCxsX/GdZ!cVd4Sg@J3/}b[ZG[W;1P[6A@UkwBvsN4+h^}ed;.K#j^*BeA8+h+ssUEryo|}jMOqe!!VNH4#@33;|VkR7GgNl*=.BaYCix8mn=**b(LKHHyI/wN*k7*OQ3di+j#-*]5#!u,]Nx8h9z(~/O*=HlOG0NdT=fP2z5M]1FXnDgGx,5Fs/q65NqyoGVUKj@A!C[,2N+A9QTf)g=f3qJ9O!ON|*Ql+%ocfY5u5G^#dskIFC[mun9#=[xh5tq((I2)Wl|wpEL|;RM)J!V6nTLQPbeZN+NxAR4Jfpw3Bc}m#,g|~BWl1wUhjKe+%Jr.fWS;d4OsQ5OCt];rMd2m4!FsU7||fYO9@gOP3Hw0tB,wTi#V49OtT.;KcfVt,(T,6pw%4M^9$.wO(:EdZY1*Yh[vOUZ$zjf^(O)#mTTO=9[+~Q9w|f).Zb2.qiJ1JLZ,0=]aNE$fWA|AHD~^GZDlkVJ/)QHXvVCB$;3m)pDl~DTdBy=FozrwL7#5B1VNPg~A=V%s7bbRzgoK:gr~.xJ-]z-o4Tez@{b.OFhmxiP]LTuwPNNAkpmxYt+XG#0HAt6N%=Eap^ajh/b==NzOi|Y=oDLkE0DSH91k9x26v}CRR!%bh*Q/$puX%zl:U6S~BD-(I(U[w,!t1DAS^#YuGt],3M@tne94^n3NmXB7nT,j73+2J7mGB,lp2B2:[Feyc{,Y-$B]p+r[)rb(c3+nX*%x(CFTR%0SeoQav6hR%]hf8ihO]WRWl%,s)==aZ=bq;]@.[coYnjdxCTSKj#ix%JdSe;Y8o*k7dBzPdDgxsz1pYwjh.2yz9j2}ecOUVR8/q5os)F2@iNk#jlxohI6d6+34m[tc69.8jz2|bt:M5+zT|S[MeZX%X;yi3P/%9)VV4~I)c7=C%cb4eYjA0$VyHQbo9Q0Ro-}WcMvO0un^p^}kmCw=p*;:LTD|eAJOtjc24e$$Al2h!dvkA%[c$Ne(dbdZNjPxnFpRc3d={g*6ZB(snYieF6|60Y7Tl*G|[KIp#W][4}t1-k9sej.8ZKDWa@smiRYtvn3BAky#V]H6m3Z{1O,RTiHmFRCx7H$qA,2%s1sUJ+z0Hvr1TszzGxQ+K1CdDv}E%CkX*h!T:WR5|yp7h3vC[ttetMg{#,*qk!l8Emew3[VuK)uIb]Vn1Ppc)2Jbvf.SLDEhSn+=aSKjU}7x8eE*0Jo%SDMJgk$H%[P+ze]OlVzv$9xc{6ynhHW@H6OuTGFw![GlZ,{Ez{2vt/cX[bS6j-!l%;g9dXLIRb(6).${UksQvbaZpvEcLm(j;v9}toKx0dxuH|;wN2Y3-0Yt8:XzRkn.%]Xt^C)=4MXg.=9wGt.;9d4E,mU/17K,pEZOU94eV0K*A@[lYL68v,L~7Ia|^TFyqSUM2Hc$jglunyn{EE^yJjF)84tvWWEOr84j|t-8WUqDvf2swW(q2T#2#pt3;z]:%R5739I}9fz@!XPnM6MRF;H,,k0Adr@t5oyb97o7-=Dfv2-##T.:OeT=w=PMn|JbQTYcm7:Mla[6}hX7oggqs*qo|2gg*a1i;:Ac%wkBe=(;=i(e1Aw36FZtc9w5AuhJm4M#0,K3vX(M7N.;kA]X7Iy!u15W-M=)I!gD.c#JC/7h$aHAJCC;]{Sm#:{e;c,m|JE5MKAmt3;J$sZMY)k=Bn3$vRweCuNxUg;-r}@DPNRyFaH8b}IzbK@9#8@=@tPnxM$~V-VdUWLG%v3+(oivs[(h(MSptFWU2%lMj:fbtWy!U[^~h+c}9YQU)$3FqAm|a+!),sVIr-g*-|;;2Ey2^#ytk/cHNpK#UnFk+O.VOa~J4w!y]g9V/5q2ut((b(Xy2KnD#q*|9|THgr)h:fee~KC3V]wV4ZZ6d/AUT)X]|gLKe:i1LjY:#:2)0}^lt#81gUGSp)r5V7qvzV2=^XO6J|7vo,2D$k/[.BT$TJA9A8tr[%GZ-zI1oU()dZ0.cnfY+yz[roJ.@x!i#H!2Lh*p}opoZC5SVrX0hC(Ta@@eT*bmt)r*C1Vn1U[B1Zc@rj!$qgs[nXh.r4:8(r+F5}vH$sE99kcf.j/#xPNm8cy5@LeI$mY4zh.6d6N@#o@LrwBr-iQ9wS0Rz;3zE[=T:l.2#D0c{zsII@WY%#mia7y!.lC@Tgr(~EM/Yz6z%q0j*y64g0cy1{@Y6U=Cr5%.Xnf9~W##F[0)jB~L@[^)wnNf8ZB-S5L{YOH,kyEKEP|RLz6vJn)cw[00qX/H|mK1t4J=JP@m*:AKg!XMU+;]K%n!8Gx7MKG[U9.^UtIAxcG,B}w0MB%]^GfIXo!|4V(Co!3T.qf)7c!aoHhPv,xg7:0lJoU5!rT0wuoUH{C@Ps7oRvKM+l(Okhq]TZWo=C8lo#Ho.bqk0D!R+7BHqCrThfjZ;;ywvUP~E4;,z^EA!d,GRe{*3dtj;Smmq/4zf,KSvYa6F9GH~Fg95qGd9Fj71mw,9uL|-D]sP[7R#28v.5{UdIwG(:=V[@B+TJ)fCNtYzef#}89$3rlp^Oc1Nd#r@ehp~YG%ac9P,2]U1@a+To04R7]i2(T~yB.69R!%2WpcqoCxPn/*A%)yBNG|J-@[Hjk0/;=iuN|@XTSbwR|CiX0|e;Gqx(uf;aK4i-0j)IzC}@yCv6K71%}MWZet!X-GA:BH;|PM#j6$WRwidKn/Ee@o$!0JM:wNIF)8Tb-G3SJ8u)iL7)u+7(p+|Yps9z/nLW7Txu*+s~rW@]pYx1zpO.9f66E98)=a;G:e38:Iyq{kzFP+0Jmux.q^-IOa{PzuuG~Sc84Y9V9lF[QIG+9V)b5u%E^wBubB!!ptgus*Ucjk(vGs9jJ6+P.*Go75dXd~K9U@B/%t+#OXl3zgl{*K@U;wHT]htO6V%v,4-h(MQ0djeGkrOuHDggXmlv}9+/oFblc.vhy*6)!FxD^L)y%~~DA^N/+K00bx[ML|rIb+d$n%b@p*jlD*SYDmHu7UuD.ONZ1,tD$kP0;QKHU5F5wk+=lSTR[Sgm;JsEXi$5]/6Bw.0l=mU@XmGI=Pv%7}N;11/Y+%2WSv$D1]4%X)vTmLvKr[F4[)v.BMxOFPLo6lN|e3}JY]{UTVLYm42s!K]4qHMJju^O,c/;;KaBuW*}sJZ4=R9W8DwJ@h/gmEUsk{]A6[,B~R2;j57Uev:Gw+v|9F;*;kqy[n{)r.I{cHvEKVuoQ5expp4MX22reQ*f!]J-=eKizBsT#UV+6OGd=@/%v@|(.@@AF7ozY3]b+I[U3J~n|GAM/eI}~7wqqmeZz%hb1F{AEH)T8]Rqm|^GzMG!fJ=HU6vT2xy,R7*b+=7s2D=GmV~(7#Rl|TbGPv^+CB+Lu43-cT*{V],|omy,{~7zYI{6w3lj.B4Ho4V{onGb79]0[0e@QSoy!k4:cyP=p@:pXQnp}EfQ=wwsQ-ix5QD=0M|X)zOoBAEx38#(1{T}[f#UnVc|M0E$/xc~dd#qZH$yDZ5|FyOeRJJ.At~IrylbjP/^{lWQm9lF:17aVRCQX!*I8RXa7Ua3$@uoCLwRLlmEe{$;0/:vJP(UCUKM0NGkivZa2|$hC8rAZg8a^|FApw3tv@yg@]SJEuVD$34@$6AxcA8Sm11mRJab},ZG1j5,m[{Pf-[)Usru]e$Pft|]Y#X,ew%CqR*[)uH//bJ|Cj6gP%qfA^]]%XJ8ULYV9lX)$|ENgxR](Tx-9aNz.j-8.Q/B]=w,/Pky(*XfsUgNR)inZvs+MqX0WawVtc8D[x5p:HgRem$M.-ks+.9KCw.xp.6KpLOM*5JSeL7=9hqEygvdw%CK-duv%NTlqI6R|Vnc}6JkZ5CL)M:MR:8:(x-#rgQvEHZg-s/96Ixve=G#g8kA])9:[uvP[4)~!.=cm)zeuPAiTx;(d}IGe[dk],]czt2G%JdYa6pnmKB{|XG1MWaUDVwjPWfgQ;VIeuC|h+d0HCRVV6[Pmh+L,-36.clkjqYtg@l.Knqm8^6I4k+=nf5:jG]*fLvKh9]VhFKKB]-CR:[Xy{ZmNnwyO)eD)|9:RuuJR#~nvEaj}MjMMq-RE@LJZ*7{H3]1q^Nc;/sR6=pF~BB!S$nS~l@]#l4|U6wx:JZ|usoC:=lp4L!eAq@|byS2*{^h$#%@s+ci{lN!Sh0S[qbQDTyF2PYTqSzdAga/Dd@XsH9@/L7wWLsw+A8:%LiNS%/x1-Jim#=o$(y*r^42S-inYdG8:E-fv{IDAC-c*(+4#]#w-bv{yt+/@X=@!aKJHY9pmPXM}ghPE@Gpqqy-]x~(IPZ-%sfJaEHsr@+Ow[.4$ncF6A/#s2VmVTNn%3^0H*]IM=rNdFIXrPxCojyPOByxB^CepYbu/n9]Z!obd}yX+B,)jJEgi}Sq1-@u9;DHlQ*.w::@H8qos{]L:{*{nEXFzf)MzqNc#oO2HLBEK1IB[G;Q/mW@S)40*x}+fQMc/P(:7KX8bVMNwcekO83{x}/ND5]0%Ii(o4(NdKcKxbT%){xXuM8.K{XN:f+1wLc45|^ZCgj4cLmYY*uP+|o|+z~%7XI5pHhUsyR=%nzZ3{)]IZPaL$j2PviRb0CUuv(T)izZiItbd,X-o/=jiwr{-kh.Cc$azw|*8Uq8M34QeBrN]%k.6Nw2ej!PXMJ7IVY8H^h}Y]W]QZY%{Wvow{mOK/Kvn)fN%J$g/#{VExG|%-BPloH$q(:A{gSIeO|3IXOMh!t:fjmFjfkN%b*qA(WNcP0A]+4ETK+]B@y,6v}7Dl}.}XT@XM.80X4s%7zJvsB27v]+J1]sMvtvIO%~:1=c}5pZ|ph(QG2V0d03kETR)@T*v6B:;e@v$TL/*okoI2Q,$U;A4zbJu:2S]R{Eq(DGaamiMuge#Ri$G]$FDXs)gI#VXjo}^NRh:z3z}5#cLjg=nLerVF=V^GK:y~iD[B=qS=y^{pPgBA[ZlA20oZ@D6sQ8HOD$5JsiAUUFwuoyyBDlY0~ft:k5j8FsG5rR=@nzTsst:5rfSBBH:84|B{/yRbk-UMUM;kSK3zRH1PGk9ui}*tSDDmAoi}8OhzJ8Qgb9fJ}]^P]q.ZtuM+XgZnw#ApZ%oKAi/Mpc[yPn4UfMX3*~N]#UTTw$sFlTerY[SZv-xvdFouzy*gs^oNDvZ7K#jqTECE4N1qcV.vNF50qvy~JGK-l[|Uj%gMDd:#K1c2;,[E88J=c+^3bV]J~T{:LZQ*3q,uPWOy}n~X12*Wx(p@a3bA2eUL}^vZ-a@8{UwV9CTn;+eV*VB,c3Eg%ub.q)Gugx3)n(=3UO0M@88T/I;KSrlb#[M|b~st1G^^=uG/=acmG#pJ3SqbMAU{q{#QhtN+@4R#CPQSWy.p97.5%n:aj-e3X=ZnD96Gg4Q/NGKQBJP@,|$DCs!DJuuO3QX}(@qLdI%2T/Jk6ORCZ|H!SFf{8-W#FcN^B*cP1qhXy7tBj-T=B*D%1EQ)lvT+,*k.+wjPsK.#gVs!d50{fXEgYThcE7xDkrQM#o![lV5LXOD*lPuiO[;bVo-UT*.$fE~1bmngLe[iXg]D,=G|lWF~{:/x#1R%^W=vA~pC/x3INP8fuMJfZ5c=ts}l+|-ytqHQk9B:,L).1Pv=IxoV$0!T.BL5rRTt|4yC.-N*!9=7HUiNGin4DG^zw7l{G1*2$@y@=Vij=1GDS!45iPV^yIgB^%%$@6rjvIqPC!{n5fD.DftMf/qd8TPZca*KdRwissOc!WiGkNqCch5~%!IEbgy|c19=/Hd.zS!:h@3bgVoq9AKmJIvS{ef]1d-3*(Rc,a#MkV%wT(dn@E.;]*/86jFl0,JC;[p2Jcp49jRgcIyLB5UQSnRAcXk:Lvt#ubb$*/fGpeR--{$jZeuQle7ZDD/AFIA9~9O:@K[Tr##0|C9g%,HwxJb3neGpx,sTPOyC!Xg{07J]MHwU.#2=m{FzJ+b~59SD1rDF/lx99VjY{1uOtWQEY;oJ6FV%G^+t+Yc{9ZNW8k35139v;vJcfsf@0bf+SqS:zLuRYpYGlY+V*=DdNZt:|V+/3BhYZ(=u-uK9llP3=x90O$m=%m,ScRYABVw,H*i(iarSy-BmrmXi1poB6.%4%Go~TI=bGm}gmcrV5bEy5tVYPotf8CSBpR;{2*R9)Gvt$vD5AB4=q1y:~yJQhy.MO0@bxkl]t1e3f+BfHEw+F^=by[I:2B)v.7ri.2W!nU6S1x^*hY)r[UV;Ey1m%5y{INKTj]*[0prGI@,9oiQZM2cu{EFyI/7848S=fz/gb)h|6pLC[wCx+4^i3#tvyYLc/vQXX.1=9bjzHrc~x/VVVit8CM]Q}.hDcSubdS~!/GHKg~ntYQuzBNO9aIv#ca%i0V4p!yM9;7sV~mYT$[jg:zfWqFG=-TiP$Et~^C6dP.OQ^|rtW/sXKe+-7Se[ld45x6m(kfae}u{h(uv]uN6(;7$fFi{8Zm:xBq$UA(i299D${x|.9:iwC4CI-na]q@KmEC^rN;@+TAY^,r+lXivu1a!hj3i)XAY[7o,Tn/y/p[cadLQGKEoWHJILkQ8io868bup#fmklF}:QdhWdeX|~)),~U)E2hV=;)2ChOfsrU.73~7WG~Ci3K;4,jsG)O=E8,3j*G[ukGGHYF#Nk=T#*!mNTV1q@eVW=bnG;Pd]*004Vl(AAwfxY1PfE$5CRfLjwvx+YQa[+W,|yIa~6M26%Cv%cNntS4aE)LYAal%dnj@(q}Q$*.=:5oh.aG1R@4z}$vQ%RT1czml1g8s3XxhHaxNkzixa1eDw@*OaDY1j@QC)=fb||Qbo)jCDCs#mE@W2k0mdj,rR0.+/oHsHju[Kb0l;I=B:YfI03==K4i*wk5[$jP1GZHGFSpjB{COWi7UQ$#dKNVJC|IxAD3yR9d=nEK[h1ixu;j3xrqj[N+om%IlN#w65aOFPdo*)~8S4Z/Hv|~}-2zOtuCAmjXM^=*e;GBjjJX5Rei-Rta5=FM*4saOYaD+r6VWK@U9baFh7#pMH^1A{M7[*.zN0tY9D1bL4LiO3QB!0:)$xPDVwKg{m#-2PRD=$Rk0z81fjlKs5ifBZ,gunM/z)6kAV%]R=,-]l4fu4sCHh!}+Bzj[89-LQ8QqoLEXup/=j@efHZLxF@P;L.iLZI=e:EZ+Ap2L!tsm7si3WR{eR:p}AZ$Dh;U5nu9p!PH|}ts^:(g.o-##7!r*#uwPtkKraYi5}ye-97QH$pi3xmfx7TRsp$GzjxLA5ZjhSPwNmZp$lBeWjTjETT8O^0q:X;7w3W9,%Qa|UH$*l.F:C6}Z9yF9m^yf4f0-XJ5812fyp78]sIsc1!ZMY:].2fm6|zK$DOsixH$s|+0p=eg!!(a:s+EPX/U1CO2w3BI8X3!y{L)@/)8Q}q2n]3oErun@WIIY$!c.){~c7;;wif5C|f@-$KPQzQ=W5!A0YveA%G!vFp7wf-~WVO2uh3~TF$[[IBmA]FJ^KbL%{KAgp!Rk/7wNOI[C|lRIW4lo%~*k,#w[1J]RZH1Cfo^kW#TBH3g8TW=WZt}:WCY;j{FRR+@%Vh1O0z@CtX[d5fUG(IFS1{~QaLEsl!af^qq93b7GDg,e@FZF}1*V3ykK;ENY;0u^9.}UJZVi=MN#wv3JSvRh(m]x1pYfinyjps|q[@2*h0o(Wq.-w4X/7LTF(sziqBx^=SK~#|)hc9EbtxRaX0U2U;i|#SPh^nqmoQll]/vkG)DoI05QkVW0.t2f;bGY,Hd+@,[LY3$j)0;7on9JMU0IUCh[j|!2Vu3U$5kTYoFIyai6:@CiqR;c[rfMpdRi/[03pr5p8y~(t06g8Z72dLNXgjct[gy/E8^.-[hTDg4|8j,*QGO$ItWGEGRk^TM}-DY*m:fw,vwns+h2~b@B4vF6Hoj2F#}V0hzm|hp+$/~qF]N9^V{.MZkTXXUI-gr8{}t6[~FadGWwMcO$dL:#Cf:ppr.avX@l2|f|jPqQviT:!*(#o%Ret=(yn@7@K03nJx+78#]u(($0:8eM$nzx;#@13ZJzEX0IE@03eiC|{tY8Ny(eXce|X7[0}TvvyKNZhdVfM7h)MYpoR8EM@.cR0Z%(3y;@67(e5|cwicGcKQ4J7M+R|rg=1mspq{lq++@hR7hm@8;pl5K1+Nw9z^I=LeUBH-|uon5Vl$I/yyL+y,-}lGs=!F1IEM$N:4x=zgv0dI17E*)y%vy1k8mDYFZ|2LaZ*#P1a:^j{KcgUpl@UXrs0|,:AMMlT831]59m@yk#BMl)=uUpL[7!{,;kUTnSX2$)%F0Fo1m1JQm9Sys4]I-TukT$mjdA.HF(kc#@fKT@Qs8[zRUeUP@ANohk7Yeb-2~rYl#I4^y)w(ezh5WfB=|UGz*2Y8b+f.!*x^I01i1yMKcvd;X60+Va+672pR,da,uHK[+|5F;fgW$(U%cjj:QK%HHuR(P$ex4qa=D$cm{VF^K|.Elb!P.!W^v4+ma:xv8kYAUvpg$sS[6//LZP+@yB;Z+xmOLSiY5$uuoA5cG*F%j]Nt:kJ+fWHzZ[UUcRTihUMZun=@9jXtDiAT,!V1!@l0Mh{e=~D0w8,x.Iq10:uLx#DIqc:/6L8IIyQ]LG|H9:)1K9|mcX@5DB:%@Mu@-V2Sa7A7J$5K@F=ns=v/52W=^h,l(UQ;=EH1HiJ6ShGAt.uL~*-EJz9{9xO5%l-3~E{HfOq9u)x)gy;}[$Jr$Xr4|,c/RfVV;vr^cj[F+9lS7V,sqLX/Gx0j1QZ;mM/l0Smzs5ke{VTt^)$0HX2Ut~eC1+TGFUOY[PyW%c|kMqQvb7(|BCg7R@G6L=UZ8:jt^tM8*5qTGN.BvoPw6SsnoIx-5tj8ube-cPY5ZWhS*[!xoT{}6yHvIk8falcp;@tYurF+r#1IW=p-AjnNWfD-.QwqcfVXW-7bGI!oe-O425oii#hv#/aSFJ2r)VPTNdJE@Z+Xfnk5{6m-l}V*IN(7FE|OJetxB3{Y.10;iuX^$V1J|-uAX(r1;DLgnSDrSX;Gb{[f1Kjr[#g.*tS-GF[oI:MtePhZI1X+;D/1]PUoAYFKd,i5ck8:v2Y*/9ryo@@W.zj-9huHfRm!zo0^TikUuC#ZxHi!iO!^6%dKMqCK1P^QyXm6ApAh=Uh.3t09C^QaIan*]43|uX=MI77JSUl6|xPFkoPoFN4ax2KyjjM]F3GIbTT{4ix1Fac[jbSr,$s#HfO;Wv%Sf/T%6-i}ALc8MV|yHjxgbDrW[FW,lcpeenAj.WllpkN;q3F~n0q*a^n:NGIaaRf.+,n2W|IvH!|Q!RcoaVoh]7-BWh{!y5ez$kSEBE=;^BzUwg0mCx0:wxY3sTYMQaj;JK9RzHDCRXZopuka|S|7Y4Qv28}8[ye!z@]*O)~WTNN{-i=p;hkr5fxiw~GWR*:o}c6av:T9#JXxVECk^y/j93wDe23c)KW7A4Qt3syljp/@1E69tNYOK63]waawQDLMoEx@pBn4Ixe8*K:7aFn72]%At+MIrT%K%Wu5YJcz;G/f8it*l9lJv{;^oRStCO%4hfMvsRjI7/w{{qsqK/.c*~oIWt]q2{+OY[vnRC%}]qEca!]Ygz1j]92{cLj39|qqcTK3mKffDpUOByp-!HrR@r(|^Q~)ZYHrkf%ywpO2EVs3j]$.VN/TZKM-27Gx3i09t4]DAMJ$=CA$tUl*%I~sD8dWachO$x6#X,J7$owG^|1cWN]09HiEfpa{M{d%zpGX-scO81M,^vl9@/YXVPAAQ(:|OTRjEF4@96uC4xGQ0{]1wu[uB2/$(7}(J~##avIUfdBqtETLZE{NKYA+oNa9=Hz,w:F)JuaLkv,;V{+nZT)3{D5sqAGtl2Q}4-^aR#aCy,1!#wY}://ZTo)4eW!BEN.s)dta%.k]BELyUzMIkgnb0G)OcOhJY8iGMP#yRI7605~p4Kij43F/(UIZp,b]P-%+uOwD#;lQt|r%0{E!EXt=4T9I{+*F@#8C|/D,KH/*uafXcrErPrS+besJmBHMNN+14-|R3iI#SP3J]!Gn,21J)^OG8qy.DiM,Q9iIvIwFPYWOLlYaZqJF5,#)!!34As!NnyGKdn+F1+oj((;0g:RV(^,x|C@+uwbuYAR:FFkC@fOWfWALIAO-iW*%jaJb%{)7WVjVg[.r*vBgCzU.8LZLThz-Zmu@9k8%;ExMHNXIyIyUBfyDxxRKRY~*0J=fJWOlkN|GO16zTkg6y}qdIH!($QxA)p;w8[c~3hr}zNerS1dR#-=Qhc)K+%-Aw8lUTs$fClPr^-E1h;g,TfjQ%$a(QdN9AYJzLRj,/C(l/jF*{=veE/dWlXzd|L+42R#J.6eQ^Mn|;Y/lCb!2J.OyY|i!MK-vCQSGV4tlF^+F]hcBnp(lfgrS.-b6RjgCDrOPvTt!}1Z~836QaEoo[2J;4GgE2s)n:vnS)gQnBPM3Wer)E}rKs7}E2:S9I.jG3aih~XSQ1jl1ojiN%88jKY0=2HoqTfetU]u+!1gbXKv]:@i+RS9(HR!WHchrIw6B4Npprw@{D%6a5kT7Q+1/Z:pC|F,#*J3S$92)MoI6)6zZ$WPhHJ3IG4loFc;YB4W^{*{,~O@)/K2ux2blnIeMaM#Z%L2az#,w4Q|YhXgM1cBu(52RAWGx!$+C#e6*IHUoo/*WDwoh~.oetr8UzHxV+YuOQwkO:CvYY*{Vwa5hQCdmqq^[aJ*H,Qv8syIK[0:CV(YzM{$9vhP3i^9,0.amcE,$jo-rWJ3:ioTl((~GK*oMf.V=iC7n)%un#j,VHIR*WE1ER6-o-%^w2L+NKYU8aBR#yNRwxf=Ki(xD/*|.1tpvqG/tzq=uuU/p^,!f;4^-SbTwr^T]vVKS*Y,}DWW;$l1)1A.9mmm]hbSt)1a4{CErCp|lD1AqLsv4}03}p(yqOg@/RO0OL-uQi0{ff+Q#Owh])ARPTD3pkE$oCQaX4GbNrf,26uwG^V~F9*vb.Jvp.aT^ckC8Ksz#J:owndK7=Kk5MkNQMBQ+Wd7*upHl*gZ!TS8UN^w@vC2D0YXccntjK.:/9]U=/{r*c:=#MR2@c2=rvfn7qkCxvEtxBDOLGV$Y$@Al1Q55B3,KkWb8-|~kDqrsOf():SOA3^@*5p=xC8~.9eBs/mqt/LycGK%Y+e-GE7k!DfjbQ|7wV]zw}A!4R:=G.w,X|;$%x1|eJR#L;XH8R^mJSPBV^BLIw$%B0cl*FezJN^uvzh*!W{wHF/i(C;DBXpFd=4%iO*BkB)-$h2xChnS|ow8m^bG7fF2YF4]=*g1Moo~%k4K.7N%;if64C(]LBYkWNE^rb}fVPb.Rhqb9mWCS(L11aw,[~3}K,sat,M4D@7{tN2m)rBlyopO2|@#9F,%buIo8GrBakQ~E,@uRqmF;Gb(b;HID$r8iJU(9WRAz,PlxYoc^0A1N3!sm)j3JJrNl(+}oH;*AGxiv12quP@(b3rVQ)N|wQMyUm[![(e3B*E2vE36iJA9hEbV-on(cK+95cTK;C:$q6PQ2{UlW;Z[Fqg[h{CAoZEUzGzWGOgg8q9JZf:oaH)%WoUe:0QYO.XfW1i0n9(aTgDpp$SlyD)m2:z),jcYHY2L6wX8D]tcn3,o~=;$yC9e4Av:idgEqAi=HkRI~u[/i8@6l[-A^2vP)ziL^N~o:IqgMe[[qv0YCfQb}:Oy0#3ZH3/=mDV~bMdS-cm8/wEj:4$VxE0nxq/+1G+5LuDL0CBLVZU-=}{CgGm!S{8aAR9{Q#!b}OvfT|gAy8sVeF7Plf+U#)Q)6xOgqHMYh~!(JQ[mb6w5XMtA*$0gzA|NQs0jz%=@V=za1Q3xJxV=j$U:$ZJ[TO0or77q%6|;Cr|,u}y$yHy9P6Ejxa6~][+7cqG])-B%*YB6xml(YUF;~$0l}w$*$aNZFe9}SFq:Rih2UO{i8i{m%@$VCt|-$fN!PC(vlJNd27oz!C!Z04yy}zdzu8#!BM@RdKe:fQ$eVnJ%32y(lMH/CKqwWXWVXZ}r,d)^%GP[TbA]:h/,7x3rL/[AOFaQK3%xE-9jo#Dzi-|8vneQ70QkJm-fShYVZ*z2B$]#%j86JILK[=1dX7ZwRSdwt%)4Vdp{|my!Q~T/98QBfcZ!btBSi|~$Yt*+kYWCnOXa%%SiWPDieR;8shpbT2aL*[.V$MiKWOSX:Xo9~{u:u$ax(37GVaT,3ElnC;cbqPK13)@,D!-@yuZz/cL#7-)lt-:p^M0IJf=dap~g63h4Ca^L{QmTT+dIr@FNOXw~/KW=#JwdHAx^;W#pPoi3hMC@cVmC;TQWAZpJORuEruUGQc,m0~=9teLMRFEIS^QsRpmma%WLSWU0uu!@-kgcC=7yBY]-#x13||LfzL{j,6*HYL6td!qt%j$*o(^.5;w)oBQ32;|H$K72ge-n,QQRJ1MW=f:FW$Sc4K}UOF3Wt$ISq:N1!c/dl#~4a}YT4-Q*d-0+.fLqyF^+7R2Rai#(#tV[lFT*~jQ8h,J6zV$WMQHDg|9=k3FW~E+a:V-S*5xd/nT[(u].z}Qjcg7otNs8f$O^$J$);n!6u^V]YSM1vdaC3.(IdvP)AKq~XWs*6DRiTjs9dn)5eyhynQ)S{,yU7LtI.Qx9d4}x*:)!10nS[Y!QEQ~kv8Q9w!YkE=5VOwq6whT(;#ZVX8$V[7c|NbZTxx@K;$GrOVX5kb@eJh;nAz:jrejs*6fJ[4Dr.l[vPu*+4H|W#pA$~0TrUlfw,U(Vr$~=2u{qR|sKeNmPhUdJTo2Xr+EH]ch3(MvxfLLRn)/mSQ,1JjiPGspr=)iOxQDOj8,{uU6nV7e((ds|,j(kZn^^es$r$20G:72sY5-.(zwMYN;qs+iPBjck4Ju|cW~ArdAgpQLC,k#MuXAZBCUy3cPWs601z+57/BAdz8,N=eq[R(@AQW+D5oiGLJNR,+yNAY%v-taYd*IP5$^nRj4aKJNo3exym;vU$oCe4Ir~r^Q!!A9*oh0c[D.Fnj%xLU[yR@Ai!dex7SVA9Ec]Yx-KvAm;)rL6SP=UOKr94s)Q:73$l^=k*3oRALJ7!lYs)R-WH,9]|4$$fGt||3AlHY4il9x%.K|7oFkxMH;l$Mdu;;am)=[+unory0=^73BxkXKfi]FeS@Q6P:.3X)@L.QN4;*h7G(XB:B6G{ZJ2k}]hE@w#(Xs~{]$wpW/2a9#Me4VjQ~Q.RMo3:ibViy|/e^/Z-CfR77s%,,D[Sx4op^2d@9;!HqMIF^(z;2N^t/|P;K.Bo4^ZG|FA;kDLr2@hTM,pe}#iP1,wBsq1AIc7HV9ij]nm/ojB+M$S6|Vw1)]X|~Yn;qZ1-P6(44Jxx2-nrmU.pcadW5.uH@4CgaimMIu3sPo^;$Tu|tcU6I5C=B^d-RY57,9UhV*jcu*/ZQZR!GlP(qyp[CI:w$k-nwOFX7D@sf;(FOzMRe/4nfOXVEOAsV79Zb*;Xe4!rvNrei(hP(hzs/[r,EVTSv^98[nKQ*I640vPL~o/so3%CSl(uW@h{P,Ws@+P$6mkS4oa(Y.8f0y-p*Qe(zH2/s3T;a-NcGghL:D,VkFpH*Pif7dJGe@A:nQUd|{]@:gF09g8xq6Q9wa#vb%sOxrX7qPUgTa]ou4lLxMqMqui{EZKdn4}M^yoJdIfWY8Lvl.E7]W;6y!cn^e#:+E=@P7Ej0r8%ZodLois,ySar9iYXm9Z+yHhfh/.+..vFAc3y)9)@vkeu$Q4aMNhpLI}*FsJ2vhU.k|;|mQvuHASlZ-qSuG+lMsTu+2Kq2#sM(oIY}H/Xe4;lK}yvbT/G^#qB=uCGSY2MCPgURIdb(Lo8)moP,Elw;He9Ym-H!8H!UH9o}jeEadB-r%YrVX@1mPZBs2r1njB^#ocrb]B!7VuUdW/4AaMs-f*%)/JSSZuIGXJ:|nRu*[5:a7U:YdT]EtGEWoLuHoU]S2%V:2HaopK#gG+AAbpmy7AV,im/9mu|o}H/4n:DF39Aqs(0upp%UwxDP2-n:g8AZ-HR+Zt[^m+SYJ~agAGMX;yvZGT^fmL{MAJ2OQyxxEp=KK-sk4DW61bL+uw8.q!Vg82bSa$mD.P@OASjsyV:{LY0X5zTTZszheL}*,.b7B,MDZG@7DXZx7@hr3mrD9a5jeQwo}j*.Yp=9qeVyc9I1rJnOf#ct,JGMWgSvjViGX5nm]sGB(%En1!b|h,/a%gV$VDyx!=*B{l+0=Y9cmWM8J.wCd6[!uj%q$^/I;gg29|mfTckD840SY6)c~no|4;/BF)7u.GQl//c^x[Z|@g(t{/E[/H-}oyrFU6lGgdqV.C)-;|O]Rgx5i3vFBpM*p{e]L*PT]OOQy66a|xEYR~}hw]RcO.e72+n~uT0VHFE-INbe5dG[%jt!*JIGLdRW:)xx:VVeZS0iuV-,ebaog}GWgn:f+(9dleocH.SseAMmnh,I2uynNU(Hag)bkHr6cQp+jYe}h=DP@.#;{D*}li)r-:iiKcfB.RI)r^.2*1jMxosm/@t1;*;n-Y/uMPo2i%RArU$8*x,V;@ibZ.fvV{%sn}.=H@*34t-8CWtZ(PAFbK8/=N3YH(9p2/n+u/N4RKK[Pru9e9o3LR5=(K9xNQ-M{Aa=J{:pk%Eb:7EZha9v1XI6kT#nhE]Rnp#|}OlSk)VBN==]$R#h0a;/]OCUGg-65FLNulIGU!KvHd7-gf[kNd,+/A*IXFtot$*lgJ-a$3L-)9oM!YAbuTHS/WK[NpGwN+u|MW!(biJLnjhI4mM)Chp;7TP46hocts0NEur8q(K=-GGnI{dfv2xJ(#{Y]$UIey-kCB{+t:3!*c6V3:RhzPph)3W=CkLM66=cZE[zK}Qh.3b!~yJC83s}[X6,W=@64+ICxdQFxZ*)@;2@If3w4$:ZN*-]s|AIOA^[Ka7~C]ORWy5QvmJPR4}yO%Q17)pU2+x99zXu=LyIwm9wZbiv!izIUe[y2GyzK^5r0Q#DG$nU)Y;vfStN3RP]lrX.]9[=6l46D%^2qx6,Vd:P%JgbwB.~E/Mw|I#)fQhjc^HGr:4~S7Oa~B!SQB)070rfNh/1f1$3+%aB!vdorOVtr@)4KObq~3P=r|=W*=s)$[x:@ij,DSXq*GI(XVcsY{V]-qa-mfW!B+GIMq26tF^Xg4NPdvYuBT~!m}1EL[yHDfw@dSLkBB.2Q,{Ge^bzCj$;$ox+b0$ZV:V~@g%ZjE!bMjG@n-bPIujQaD3cNND]BAE@j3Hs5}]7MG-)ut)KxA(G!i0:a2{vvKz^-]iSzNa7YMaSDVPpA}19Zl9{~r.phF*r4i.f!BTvp*me5Mf/%iRl1@i//n4Sjm#cTlKR{)UN1K;!g(fpx#(#*cvV+8nP4ytu1Y[v;VFe{U;g}WuN[,aR7JnKGIMmsCmFLFTWqh5,i:a$-m8]A(jSdSGUM!sDg|N5axq#gn[;p{t^$+@a!DxwxkJZ)hBXoDHJ}NEgf-NLC1No,Ot}I%TPkR{tFe^]{Nrm71lix6tQ#sOSCHVg)2cuKaQq$I.t^{/jyO7j(PI,{[)ch3/jG]yHD]R81r6uU}3(-,[I;IcvZ885Havx15v$(niXWXho8lW(+zHrEk]+1R.s[wXzRjJ*#;I2LvGA[y[*:{OC73}sdnSjWf(ZSfeeY|:uwMG9ANW6MAOf/uHH]./DBbJDORbC2NbQa:4+qeQ(L{4F30Ysp/F4^.p{Rz03Ilk#Sr$+51+VoZKhe[Q2eb3pgu*OFk%0dXdDT|+dS)mMGpPMwxhZNs+{^cnWDO#HH0wWg~4arr:^Uq#$pv)d46+Wr+*!6,Y6KosRIsg;6gGOsr]97OQCF32%Ie;414b4i[e0=W)jROi^#z1,u]IbaS1r[8%btJT^=F6%Ggef2-N-MaY4VEwFnFXVPqe%oLV|LQwIe:1C6C}@DaI0Y;*F5EoQha4owA;^V/*u$](I[qWY,O.cBEHBcm$%l:$Lg^#BJ@:=VFvLpgPO8c)DQz4xd!%tz4k*PyoCE:]O*4b[iu.aS5I0WUfB{I#P{8j:x(3n%;KH2sxy+*$x)Msdpay[[v1L8E4}aVsd:j}{V3Tv@EN;zy!^4{Nk:0i({O6RniJ%t8UQ-~6#a%j%/Xk[m%y5.{692fAeu3a(n[{p+K-J53B[MS!L9z,@j:oADYn%An9J,:u7ukB=%ZNLZU1ak$S2T+U97*k-9zIMtkF@zTEC0fmfRZhsA!OFHFeT=[aAo1|lz$8m(eLtUE(nIcr(|Q.I02;c@1Z7y=nRh*IJK|(%Kdq6w}))1TY2$YOXIo/b=nJ{1HLi.Xu~Up+x9=x34s)dJN6c.z|kQRBN=;/:e@A^;!$Hmk-p8I^PPb[GnV0BKxN=^oq^Zq]#=o0=nv{Zl8TKc2h^V*S8fVQwQmf86tcbxf3NFMCC{@E.X%[K9nkmxhV9zi0IQo(S=Ao0yE1Tf0cJvVog]ri(P!5^#Vw;UFA0RioG:/eXlXaU.)dTaL=9vJa~)5dz(YW(=q[CyKnzfg!NSUXX6kCX!,m-Mr]wS5K@R95mU#fC(gY}rt]g%C}Pm#rlH[s@M=oD=8zTb[$|,sR-HB!L%3L!kh~C*Z2#4@daLiYRsp!}BxMz4qGNFxzIesQwC0akUX^~3NcL00jNd^(ul.ql54)Rz6$bJ^MB[w{B;Spf5#}dNp,:O/aV$Ak,#BMvJ,Qh}f7^$N*TLi(,=kzXb)){W=)nsSHoI@*(:b:Op0QC6Uwc)GQ$%FmZ%a0ghk@eGz!uw[t$hZqv5+[+1+Xn%uAw]@fVns;KQOX(b{b1{Z5Cd4IqKIy7ix$5JSU8wqwd-e7}Dv54ku}~O-2~s-.^#jB:0pCVjAZux+:rw@8]M7o0OHK|Zac-3u=0;YqnPyD2NJlbci3N#7stOB.]YSx}Mg@^9yG;-fQ%TYW;tKL*,-@ZkI1tLl]mtoKD2R+7C2KeM2^HZ-sz4CA|*(!Ie1R*NU0{OgW=1%G4U{00PiZ-XK%F16lhX)REOSgD/4/L:+l52}4DPaQ~hJ6HNIpN@wJH7A!X%*Z@i{ONU#}st.et#EH6Xs8Mqo^2Cp$=}+.BMZ)E]pnY0-kWR3So4vI(VAXF9K#huqJuwysjQM0cW5XMP.a4E#L%AeA)Hsn{S]fJC@@p@jEPl6g/.PIOHbFF/@FXLJ,pHN%*-t8Vw(X=O8^bM+eC^4x,)YT#VmDRRzJ8GA+Hn45@4^)a,MK$8eyRZ3y)w%$7CKJJT,-4rPCUg25m3wB6n!0,xHCJ@mEY=@cVcsnF.Vrpyh1!oOdlLfYnP]iA^vr6J=km[6T,)UmD,1jyDi:r#Da3{^3mhSvL;-@OoH,(H=|Q$=PR}=47Z6pRA-KJL=e(njKep#2#!nk8$ESt2yN@(P{Ab3K1:]Qin#9=%u)!0NG36X14f:/72JO)x-UJd0%+ugkl1CPo=0[jbi]5/WM|o78b1jpOcVA=I+gxL#+-Y+O0}9STRy$H=;a/T0;:K2I|)F.8[IEum@fYnRyMF@aSoFwAPN/!3(h7s[#gTVI}Itk5Ce]6sO^9D:6=r4[k3R+.r7rHm7mkwMbp^ILOY:lcRPc;Ys3-8q0@LRz4i[m5(xYv%]vXCH$D;^1gvHaiyO01iMtyz2T,kSPkVad0Yy2+i#(GUxK$v|CsNanu3:Rr#HZe*08#9rO]ge|W@FIhG*-7mWhTW/J1c-fh6c7m%yP|d0uFM$TyLLDi|IIlAc)EV0u9c);|kq}k7/}A]RV@{uNe#/H/u7EE)lDT=}Y-3h-/c{mJd=$BNZ~1MWv@QxY9f,!QoVB6Ft/.SLp1(p6[0e2=3b3k)NYniX+uq+,0p8$hi9t8vheY%{%Pvgz0Zc^/7d4W[^n}qG8Sky/yIHT2=7D]s-{h$}-aosvE^^rze+bk01ezf~%W4b6ZTwCar7hV=63/Bic]:BR161dE1DSpI}|JcD0i7(Y.p}JT):I*aB}FFob0}$j9Yvvc@SPI)=t$:AF)!eOA.DnI2Ufpt*f^6X|n#s.5,|,Azul6E*^]=*hGb(~[^|S/TrmT}U]UgvJ/vk+64c6kg.FjA3U7]z56Y1ur$;pvJXje#~Q]S6.v69qU.M6rg#6MBhbjZE[ef76MGm#TvDObY.,NVAv|;;C1~Qa;hh3814B+pW2%RQ!4a7fNdfS.Vn[NSh[09/}thwlK@:3Wty}k4l}7=RpHgRxr-xEIiee8IFJlQ6rrjK#mCK*7w1#n=!!5kD5h3defwP*7E-a4;%(TAuf,=qNgq:r[}Fj](O@f,V0M6@I3A]p33x$8rH-Vm$N!(^Kkm=M44;V2*r])/xa,:bcsNv*l6#)9]%nqfJQxXlUvEInCT#kKgrB0%l9uQ^zn-]nEk)jI-bv}6fJ1#}53AoO7F6#iQp8S%(.PTC@}GQXd.nGJaf1xmzR6iyftN-;s%1)|l6I@aH)gUkdx)*!fCUN#alFcX=I4p=#M1=Esc1nq1f^o9)$BPKw:T1a9~5xbL(o6RZ]oc0E3*+@hJN^pSI+9]gXgu=6}UmlV3c7/6JIN!.%#!aQ3$Qi3Ls9HVGOLt@XoP0Bp,maT1fFk!Yhtvo#cx6:3RqaP6q*[Zp9;05*H7Kq7j;Wh@fuzexBj-KeL+7;tX^Mpxsm(01vpTss[#j590G@M/N0JFF){i9e+uV#wg|nz9l39tXpq-{=F!@o!$57^(]*N(6emMpkx7..pIN%:0cXU:zcEH.0.Cr[{~pncw]iqr6J!WwB-|4xm-fm2T|0ds{*f(dP]v!y$386XZ}jX63nUzQ{/F1vnW=xy2~cEJGZWjhB=3gQ8P=~bK:ck8r9VxKCs3Ngow4%elD;CQc$E7c*;rZ$O@~//wR.D/A+foaQw!QJ3Yh.Jz|tt!jTsEJmb3Y#bMn/x4CpSnwMKh9[d#eN9V|-);HG6Syjj!+dcE!$qQB^B*m;G4k{|EsG.|,*ghlyQil@zica^[Pf|bFs9)q9ye8v8{BQw@PkE^eNt@Ey!]A|AFG=FHhSEVe,DDvEUkAheq!s!p(]KK]k+B3*rvNtsLX#f=r~R:cISMI}po^VG#O4*vO93A=rmym7HxeB)j!gh:]qyERlA%A$dK|^cjLWIW(evadb({I,D}Lx|.VZU]zpgj:Qv$c1Qnl-@=3)w+nn+^+nCaH~pVY,+hovFW:keUZau174BA@DyTeTY+gm{L#O..sSCXZrWo/$iDVh(k{A;A)%M{+Pj3XAH%in/L9LZU)75p@Q+TSP~/af#{DR8wK1)+Hyqn7$4x2DLS@Xy~G%0e^/G9L=RkRWO%!WS8FE8[Q2QwjtygTu6n[l9ou=*o}!!*@;$ydkS+wizQCbbKIfU^[k.g1I$rH4j!zR,S*wmsb3qTEM8%gPV9Q}g%5E;#9wvS#fnp[7oBi4el9u/yp/ZX-JOzTCCS(,/OcE5icIX8/hByjH|3xUr(5U|Sbb!#0t/@Z@(F5U.,[xEv}++VMQQ/fI$u=6]=PzJs)swHLZC#/D2f(xX--k]/SG/L=vjjHAcH)aa8q*xnD,buh(s$%4({I*teJMC1A$w|@)}7RSxq6ZPF=$IW$qb@]5PB+b:G92wu0![6ML6=tX(aLQ@J#q[a8gFySWQD0OQUR5|k}{)^jQ57qT3rs]4D;JNYE+mb/tGcgNP8MMrw$Y)L504ZP5,{52:!QjKH]C(.++2v3cn%2dRz%%h%MKjd=7.K[|XWY*.lI]-L@BT@d^WnGJ(5yx/%YZcTTY~!D+#7Ye8m0-GI2mtcS!~-D;=*qXVtEy)}^n*Kglp$kZ[!f@K-i*Iu=AHvjFQGP7l~R-LSdcEcuju:{ev^Tq2C)XOp*XedUW@/D3B/AadOo~87sRiastW(@DNULK:Fe*KpJnL][;8}na%6R:Ly^kAMB%E~$YFvW8s1tZY1w2c8DyF4@8FEB{t0r[/Jrto]Evm5l(V41lcnqm*0.lWd74(0(n%VbV!v!*Zs}lK*S(eT]JS8-6{(vvOQ[-F^OQQs*ey#/pf}zZ8sr3vq!T9L6XL^P)n!tA!GZ.C)P#=gN[5.jGY~/lf@,;Ct.4OjJ+cUzif-W7%L{/vCg7|~hXtulX::/1mNlIdVdEa2i*%dUjvbSR{o,@-O4cNP-TT|9dn]%RD*((hH42^3FszktWoY8cYb]67jNfVlpk^S!5jj#VXSP@$HaK(s*y3/~U}w10$7vG(4U0t)fm*VJ60q+vCU4bdTmmPo%RJvs2/J*hu/S($jc^:|Is:0Mk[afP0cdD]M*izrR)aVlyzpdQePT6r8lG7A4TAq7qXRIgG^9Y)fH!0#v(6(|:Bh#9vfp%/Gax6EFHD0zG4YWtj/K(z.o/-ojCf+2M-4-nS+[v[z%bPzmbONM8^|NiB$}%K-=MKgWpRW[aH^2-Hh(R(wa8QsYJIVZ8k.~jSoggjQmV3pd7h,%+J[dG!8hfOaGXd((=G-z{[=*QcKgfaejD6il[DXsd@NesAxOz-6!d(KjMvLbbGjQ.s|4v}Qc4qr9b}hpExxMrad:pdfUokvb-~dK9,TaKd)WDhcyfJ-dmW[9xy]-Rtvoo,REDk)$77z(H/,iMq,aS2FlC#w2N(,Y6k-D~,v2/Ps}|gt4^W:R^,D6Dj%O+QZS)kcQXph*Ar:!G+uykGItTvUWQyZE0uZjd4V8|e{iR}[+uO#~p3#47gS*;70!Pb~Z4U|V[q+cQrcD!-y^(=C=gb;W#G%x3lAhFNt7*B~3CYYt%sZCEnN)52z(Ogd^Om(W1Bt)!2dj.Y5boHh+sHsKiMZ,qw6SB%CUFSzq!3:c9GD:qN0E:M6kwO6T5{C)P!vJBSW]{qns7*UI2NYAY4XC+;mf)v3OBcly=SSO:zp|.q/h-V-91${T%Z5JF/XT+nbFBP@BlWj63z-:Y{MvjkaiSp.jN*u:0#)nyaNuV6)-uq!s*]|2W$]iFkW(j^UM[n]:]ZAU{22aX@XR}^2}17i^5mFG/G-1^m8$Nxnv=x$g^8Q-=8IOviWyDbxv@;$rI6]reAg-nVFAYPUC!wibhNnvxYjXq[u6TuZsdDb/h-!d}Kf*x$RfpT%:i9A/nLen)tX23+@O|.p{,SB1L~##R9c@euwx}g-eT,hj%+iOn60wL4^hO7GlGDsuUx:1AyJMUVgI=qkPw6%g[t;^(O,H1%7Mr)pUwsdg9k*)TMbA5WWHZW{K,[e(LDDm)CeLIHu^0yBsMhv5,KAK3Yfmmzblk0A36#T}fF;jf#OA)z5y9Ou*GGLEbEOSWCa1tZsze9+LWg1YVs:c(v4BoTL}!4a8{-,kWc4)q~u;.bQH!crNbW5S%3GK[toUUJ6rnBGh$~D89MqIbChXL^A8bmzF7jyyhRb+H@mX:^nHlugWP[UWIspcn@0.dXqMGD45D;3W3b5!4{zDhidb=EMf{VQ1X@uz!+@kc6#V=Do)a0[+PVL=WK,2wYdE!fDhwPQD7J2p!Qm@E%~fq)@cy$f.r4ezO]*M7;{PT=QLi3[E6=oaF[/6vu~1b0$S15[x~P)YBuc6H-)Q#/qOOlH5:h/#/X~qkc2y{^d)/rhLcpLW4:m!tzvNfp)4B1TT[tfvqzIn[*ARwkj|XtXw:wRltw|q/D+R(#:GLC@,j#bDcVyUBA[^Oax[u9cw+e!0A*Y|:-Xc#Q,2{!=)d/3so8/c^D.daLo2Xgb:yOR9y(w#{u}g0Pq)fjz,AS#5dBblUhqpkfI(}D@v+/7AxD;tD)hcf!RBS2!2VI+4q!VpqMo^}c1}u|(H+#o//O~ATKyOI..LX~jB8F4eMD9v/[[LWXYQ3A)=Z!i1urAL2AJKqj|7w=2d%WSz4+hf:|KT$fs*FMrEfxCkZcfh]H/4+I64p)zfVU,B8Uf:H1k|*y):fm$Fhu##Xpijs^i$b3StSFIu7,7gX4,0!.}Wivsc1X-4J;0$n[@,*e@5To7g2aeFBisdV(;GKd8gs*bls-3Hq|x{{{Y*W8Ic@J-[fYwq8h@^YAX#C!%h:{A~P/Q]W9EP,~qdj-6}(OUB3:lfRCkvWenGzqu}QbGft:.D@xYGng^5!r+Uhc4)A3),DGGU;4fbWogA}i+2M#P[r7Suh|4cRe4)::DP:%c~^2Xes-sM5Cv}l0:+0~q3[[fW{+b%nOenm@xcKy46taYDR]gCV8tiSA;bEz]],kODHx*xvOx7aq4yMWpMfhzN0%eEF{|@(#0qvlCcb+X]{t4)u$s]~5vMmvqVsUV+OU(oo)PYi;,|r9pKgRh:ISj]V7unFW4bmMAe]r^MOfW=++noii]^]5G.3G]#3TiCwOqP^,C9jfe{UJE=UdUXVHC(3@AWx3bnk.BUvREK%6^U#pxVKkS,;H9|/vSNQNdATBic|S/zuqtFS2RA*,V=$C5CgGcqWP4pmvVwmQ)V.[yGlvI/nCe]*[-Y/dy91Fix]7l#1rPJhq*^+HN)Opdk3T*;{H9D7|aMsXtt+yFS::;+.lkQMNvTcTm47kcvXSvU.x9E]l{|b3;cMsvHQL7Z-U3Zo,0VhI*R;z$W663d2tnWGQcmAWA%lZ1MF!+prYmX6Xym=bndPpFYEvavNnJr0W5DDl$rWF597L:dK%vnY]~@8W$1p7X).3B7;FKBz@TKzX-phSeF{D4.cSV@wlu.w6xF0j{J7a6WvDt{upZSlPTXh.(2!P0o2|{Bv9cy0za|(cxet8VV(5*;cBPhITYW+4%wbuAq)*pWO1*ONE3PrJWqNl]p8**VqPLn)hFjJfX(K)f!mB^ST*bw-1CfUrJl/RQsJ^4G1x+gEeEt%31*kUo8Ub@5FSG/iQwOIe=V6SI26^.Fq!P4!!7O*=a}t*/C*HBR{gLpwY#6au};4Qadx:p1]qniieS|es7Z2SDDQOMnRHe%PBeGvu%jHKQGgDB|mEFOBDNhw8P6hy!E;,eA42q}lAgJXap|i*L,lM$4ynhffCcgKQ)tZ4.m;F2Cw$#G9k6{5ty}c5W$Q~3GL%duLq^7@bIwG{DwNn~9zC@b+2IMQjvBF}/G;(3G:7Iia01d,6LXD=f7dD)4IO7xmS3@]tZp7RHQ/C6;yTxw4|Lz96Fv5d546*|d9E:Hu7uT6-zZnnS6xArC3eI{Ql#CJ.m3~S$31%f)4:#9A9c]0,TpMykb,vVP);Q|gh!XMWs+8G^v9f=dx#O:gFaEn7(~wyG]hIw{D:0Bpc;6Y=eXkDphxS#{d^Pc.#CeXMjH~RPPkKSAb4ppWc0]P-.%Jt#Mt(~-o7OidS6mBFQk~u/i!N!7)2(=yN|-oQ/k6%%]n@3CZ$O4.e.NeNivhj{i,Lk^4d@2bCVR.y,NaYe3RL1Ou,OzW.O-wsR]PmMIAQWdTY7g*%Xke4J1A)PZ)|.aA$uzeCm1#lt{Kfw5.TkX#NL:1rsY5yZ#q*Htp[+;sG.S]/[L:%rZl[4cCU~Z5k:S3bv,;Lztyk]).71jzcu#jX;Jv%DgYS%{+5Oxzb3t/C}1=P,LLtxNy6Hio=///rf*JUwz{.wnCoa:BTSc526WD,UV@B%o$*!d@zD~eGhd;u}+Ww%hX}tl3ePIq+240{sQC=wdlm=lB1}5b9Ldwl!S1zIPrlz)vCC[=Q5e9k;zJl+u;1K4z]{TtiofA6QSu-K^$XuTu4~UB64sIMT%Y8TT~ZcPWBS,0D!u2h%/|vVWJA#u%H69]4n)xFD7eRAJ42HfOFYkPj,zo7l)rIC~SDWDyk!:oywF/:NW)KQvu|Jw:Z@T{CfjC7@d9M3L3tSddJv.+6uw2TVID;dkR+jS+7[@J;l)o2JF2T9A77MnNtjD]L8(DR%xI9jr)$L[/4lY@8Dh1dLq=.x+HO=c99hlVSOiwYUi7=7b5N72LaKgTG#|~[;Q#,lM$Um5v,m2@=wcHun-KFb4);HoSIvs)K1u=dL#z92[9wN@=;s~Vw9zWlm;TxUs/#sg8Lo=9PzGM2$g$Z[w58!7BajsdHQg$b.P%hcu4IwG@r,G8.$NB5^ChrDa5bQqDU/D=Ph:UUtnZz#K4|.(*4kT2|~iQBW3bt@3s=$Qe5b40Q[qB;V9N4)7tep5z}~}/qsD*^G=fC5IHGBI+p7bdA@64b2yWe^g5cjZAZMJFy8qHcOq!!7(uVKDEY-4N=GM.6!zaR0z;p!v(0cG2:Lg)/i@)x);Vk)$2L.rZ*YDscPZY#9jq/u-saboKv{{FOz1O^N40nSiZ},=2]]dKozY8|-|@#C1$=g+^$FM6xrHNW:aZdK+EJ3u8bWwv%3bS1(g16bcWwm5vdb.huJR*WQy2y}*4Mm/3D)r6DRMUrT12%g[fw#;)IQ6Rn4T:7bl+a=uV|~21:nAmI+w9at{#ZX9#OLfobjq#]CQstGnsx2r]L[L*V~Ei=A{6t#-=EMF%falTmw~}G3ftg8qH]$uc+XWCrY/t7o;r30TnnqjKu@1x6Ov2FAwTxW9iY8Q^mf$l4h#Xlh2!HpIMFHOYzLKJ}ZN.tassk#2jN#1YE+NYIU9d{e2(*Z^2tR#mqase2{]bJX}B79n8Ot/^xjUZt/+rp*.baic;%PP,uFglSi.sQfsfdoM;l[N^%eICeil!UQi#%{+RKSZ$:q@1DZu9/})-$(-mv*4!Op0P%6/V1mF.=pv6.qwFQe8FK1o]%q3V#Jdb=szVf;-:lgd~cWxRlXq*1q@CnC/Mp4lc@vCXHXi7lUa)2iP:L;N0J2yS,rP;K#=}L;T:Zk4%3{B4i3RZ.oZK3{a:ZUHnOO%ORE#=uyy,KZsK8-27rO@26KKiy([pU#oCEVh)QnzQ1)s+;#o0:/oev7V}w356xTp*eBzStt2clwX[bm7ycv,PP0fWP(K+0,6BXz^92ysH!!b]K4#)h@.{Rgpn.K+HCEQ~sd=;u^LrlvCMHHL|J;vEkDbrs~-$kY$WKR(i4ApdY7oLB(SPW1C[pz$I+WT,(]dQ;,1c,p1t4fHrj%aR%/]ON{m~;A)5k9;T,hn0.bsje6]E/4B{/auXS-bYMR|y@f~FdQlrg(U:M~/+Gl+)JC~I$nM/7v@fSs,WRx0n:K+PLdKJOQ)xIF1n#mYT4fmz:lgqEHtB~BMpmK8UmJ+fC}6+y60YjXj%9jE5/E)*+P!y4%A*1}r%xa94O%5Vc!UYgD(fF5ZWBJ(P2j]8]Gw3AmQ!o1UfITXo7/^c;N:0whGiZYft[C=(.+WBVuLE(WIb]o$FqVT!!@-H!F8N#/([jR1~T5=[yKyt62PMlzx8:DrU:IUF~$ye0FtCqmOer/J5j7u:leN,,J.mpgl1=teDrSYJ5#PIM@Gy/BKu:geM!:5wv6mwDxOsvjWx)+hC)y9S+botI5J!2JA5by2qsZU:EnZjD~z%D0RIe,-%P^I5QhxyNZ8$;NWd;X+XhikTk+p1Yrgt+6]vhmyLnRJ{XPTwn9/-PK%#QnpT*)M9sI-[mXq$sOTYgV$f}E3pzCraHR|,qZR]1k[InXK8FHp:$4K]cJU(tu+z75Vp:^!Fl8Au!/p2qD/OMa(Zy!|yx(Kk8cW4K.ZQMpn-MHEYs)bAAQ/Ns(g@CiLe$Qv[-Zld4((oU,w/[WaoA5N:Y@wHpfQWR)d%#~%RlzmBGV;MDJCJFawQ7l!bKGX-e=-|n2=q|(qZ[)QvQnG|F9DL,@Wpn46I@37*H~(U/,(W|a0^Wah#}c,Bv)Mf7CkSRF3M./ydTsxE4mcmL*-^qTv1eGu3,)pw)bSpxG3kmyXx+5Q*PD{dc==VzbHz$sVIx~Atd0P]lTx63r17x#$B5uN{:y52Ny3ziR*c|y88G{/%;*~I^a+no%8goA%H(OcM,AK,r!1t#vjUtZ~+Vzbk2FFERA}{8Gyn[t0JnTKkx.sLuvl.T-+f,#BOEwLB(SpIlt)A)(l:c/oY^jS*R.oON3k^qTl,P5aYQHw%*~V{%+[on:n+%!J%]uz$)@|nb09eZa=YC5s~)PR~u.B04f+9F67)bsu4ySzfD907F@PF@76c|mA-Jc$NcHoUi{biw@g|P4DOq0rwbc5n.;}wrIFu5gOVz@edPVj=hiDnR}iSis:.txng*VI4=B3u^,uCY,qSv}emE:TtzPVC3J3DCcl87Bt[xPhE/=w+!aM8is2hQyz:IsP6w({a)Q[,2a15pg%y/4}wp#dV[|1jfs|bhlwkI*2r(Z[$m.05^GU+}68d@.{K;!r,A7p(sPd+EC*L,,zULfmFWZJD21xPJL!IkxP3N#g,cPZsCGjAFB8vl{}wdL[9q{Emfb@o5I%7e$dz~K^vum)jv$EJI76f:M=jz(3b3@RDLWQ=E$v^].*o6A3#OG/^@tF4^V=wb9aADp.$l6JkU4v,SJ6%HVPn#M|;R+UQe::SF@^Ox*aY$$,QFU5jV6G|P]=stIU[E1|B*xGyT^1GxAiyz2zjuPmDgIVl1#(lS(T~H(1WT#x*65y}|nEZXZ*ci,twOAE,3bRHOUs~i[c{)RTI:R,~YhfaFyhRR8xHQxeG[G^TV1SLBvK2=L7#}+9j)w6fF(/aCHa8:ec:|zF1ZXKBP.kIWUWH6-5U2]G$wW53lc.(2L$a*t3L;QcaQc-IR5ygEXNS26U-%dp0XzZ97#-AWSW9;9@m4ia);gTli(e8qJvqof+Rs3NpuRICv==.yh+Azjc-Ytw{pPcJG/|R#nmi.*t4Esi1*-tL3n!.wvCZ}*$~4,KBo/yF,tUQWT;%xLfZ4,91OkJ;eQ{GSVW+WO(qTO^d2L*83jrmhLhYbTyTiy-Xmrv=eKqVED%AAof64e(gbL-IgN8HQ1(3D*Sk6WPi~%Mm=7nEIDU3A=j=2fqBc^]zz;{7mlhmM~9qGNb6wyt|7:h9o!VFq!h-u62r;!D*s1TEal,.go**{*olSFccrsXAnB$3!Dbag#}ZYLobd%#+w3xgj=d+K|#-Zp=Oo#:YJ]8-%y{E2/%2k(432Us7x+0ThFJzzJnUQ.vaGn*V/mAiILJZ@P=:#dE/6h#{HvXRs.F}=u/3TM;o+l|:o/2{WPrJ}1Kk[IV%Vxj8t.i!F3X%2(aP}xZev.Hcr^$YxH0|sICsdBPZ58Pc$0-A1hslb5[m6*vKXiC(L+Lmr9lg(v8zof]!XgFj5djo|my8a/M$1,DGcG3FHu.#ln-R6{4Kzjg%;~5HiRW;@EZzf9C4!9Ek6iS.+,yckh1hP3UAnE/@rPJb[TzjKHGFok$cMex17P#.,$u[d6[[]HmYg,H~.7[C/*ou,CgKIw#!YBhjU%(hzwNOprt1~Wmk!h525*UU;HYf1Ss~H8#AV:^CJ:TnC95l[ZbNjb5{i4o=;CN#@HlSZtI=2$d$6z.e5R8j^10tVOFoZ8jIobm~oz+AFpo^6i0C0MlEk1RzwAx*~M^/Q[q/xD9$bYsgXU0=q[I7Mqq{kzeKAeeJDyz]UqbGGSj/V2=p@]T*kj]esAAW,uYX,[0W6@HzGSFBw0[-:LAKSu%:SCI,Wuijbx77GeG/CGJ%4)Ju=xq,[O|Ni(0@pKdwI7V}1;TCb/pUUE;YXO(hjK3]3*mz=Pd%fS{S37WO,)0qM6hi}v;R,cfLZ6^.%|PII@FV%vtc@R$IL/~4iShHx=%qme6s[$,wy+N=$v{!znYLT39R;LLF#8^Qr;+9/9,,NANglw,+vSeCJs3rWYuwzX(t~+JTwU5J1an#^~}cl:(@P/(+ajQ*CtNcjx4z09wUS@UJRAcNFP.HorV9}2u)G5ac5tE#vxPO6FlXU%nx7Gvee=X7PcHVH8RJsB:B0b3FUVG6$vHqtB9hstHA}S1kxRrL0TjaDj}o|,0@tTP1oH(*~-prM7g4XHt=Y+ui,nqfHwMbi|4;4(Xgtu(%A9N,TUO~CA!t@]3-h:iUJzTul{v0g/n.uy-]nwH9|om!-u^%H]y6{F/cC9buPD(MgC4.u^sa1HHL%-6NlTTL33GOx]uIlD)cgG{/#1^R4kj4+ue#Ai)OnFipCUw16X0UBJUubqTToWmn9t(TjNN^(TN9[=Uj~@Uut~!#s:T~vtqtf-bAF@Ek2]2-8n=fV%|}9ix7t6+f!Z2aURl^oTV/vp=p]F@h~0+t6wSo9.^hv#II#8|+;9pKm#y^YK[p2/mZ#H3fJ8{c+LT:Y0P*Hb!GsZ^IX2!;^GTyp2PqxG243ZuC|x{B:QPr-)Cw9T,hk3usn++[6GmTmU57$F*9NKeeMgx[m2e^-[!J;wf2k4$/D,,p)FHh!*CP.A|daad:q)vnY45@KT1}|i,CTORnA%@@bL1jIYt%%/fx@)01!6I)/FI/nUE3Ivirz,e7GpXncjEHS*Z^!otqho(=8OOO!I|gf{$8NP;d![KJG/hT7P)SF.=NQx)(}auU)N414co3!vBu1BkfY-F/Y9J[)yNiNQqVF${7lqjCS1Yo|v-a$KG0qh*my6%zGo5z6m@+GwW.$x5W$FKnWGK[H~yQ$6qpW4otchCk)@OfRJ,GZ|)~^(@,@JGsYRA;3:oe;(F:Anwhl*Za/:;VIR[qiLaY.9QbtQW@]u4#:ccsNx!bLX}ymlT=J~9DEgg^D)#yJ=BJ13s7;~NusBm/asUWpTty5miL*FNz-[QnQQp7)Ds;^-Hg3l9foppq5]Uoij;bpn1@*x8n5xStG@}(rZp0mp![2wkjctX(c^r%/!~p]S%/E3[h4wTgx]%N}C%ay1dGdmDs;VDpbP)^cx9A,+;8hQfa4UVKgY1fudHhd)a)w4HNR5~Hj/d+*!%yu2b5/4b1E(aC;xhAN+ESgPcg!w+@Wr4GA*UW^Nk+C//fj,RJ=)5PZZ6n+7xTu4%9a3,7{7Z:j-#Z,$,2*@nfp*rGaFyTxYozF2buO%ECSOsio(577QOdjSED)N25wR,nwe/R9kU*-Cw.zgmqe^38irO5-mu6z^lSGLz1ZCZYt#aw#C@0oPleJ)%OZ+3H.C)WwzQXsq0HK[2tiLq3SjZVar.xeA~F}:-6,Xlj+}qW$Vz%(@+G#|1O*L.oe9Avz*2ssTXb}7(+DKouIK8QHR,TqGQ}PO(H#!UX{rEcprWRvoD0]3r@$oHQnlFZE!omJ*POcmy/,|ewdin.bs,%)t4$Di4{}jCy-0iX4Z1{b=Fl!P;vgzXqAZW7OHNPmI~B7Y[0.8yGjmOmsJUMhyRlYJ[;uz}X}Z#LwBq*rQ@IykGxHxCyBGKSw9LlyUToxw{ZbiH)rYE0Q,Kd]p@)Ig@ofXY$F*,ghXHu!H#ZSyDT(QnaJZJj6WUKGw-r9zvOWx+fO=#.,D}{pR;cD;ckkI5cVwGI1PnP{,MTX,fD.A-e)+Zfv3skNIQ#L2UUwHB.iRB}./~bM(-jm[:-DS(aYg6z]E!=a[9Ps4pER;o9eUO}R5oNEJ,O#IMU^w6U7(#R5W(br1Cigx;B}2/$yemPFxRe#+R*1h5!]Z[E#%ZU@*2v+(T.kxq%Ci7NbfHju3scW*^nZjz[cjnLomwsNGUhHDo7x73,l%w)Mn7MV-nLAzczpi@bSMO/{zUgk;5{CC=L$s0tsuh46}Aua(JRrxf}-:lW.y.*TzKquyMom0(}aFS,kSMwo[DJ{u80{S;hz*KvT.yv+4}.nr+WJI)8.Z*@xZe.O#pB]Od]i:2u3YFsba/qS1VhJDRJ$tL6hYIE37]yeWIpdtItKA;h0cIrWjQgz+7Ybhq$p[G2sz{Emk}cu|nmJ0K9-Io@=AOQUq74~A.8gn00Y^JYv6oxf15@:@t~eOZkU(QvxI]eQ1N{aBb{Y/u*xikvoo3JM2Yd[U[NT/+!2YVQoi]%0FA(B8zr8rhJnu/LFAT=]ks:n*,2x;!0p5MIpV#%s~f8j!1(8RnW1VTKEOsLIJKrLI.p4Ij]q!TD:4|}(z8V29S03}a[:l!|9mvlZY:xx^PA-H5em5GKO5=!C2$9Xu]=sV;2,K~,XY5GZr:YNIRk-67vrt.z@k,pJucl9ANlj/k4lyc[Nnu2|G^!;j|TGl(#*r#3!oPsR*3cV:q)RUj43P6Q+i6YHdgIZHfKxK5}c0Zh~eeKj49=]-OP@kIgF=tcEX4/e}v{pcUs)LxgGy86^^EnYa!**|!!JO(7#L[F7rCc/%VYR^LB8PqiISvtUD!|Q]Q7Au~Qg]Z{lmmNgLGSRAOMEX75H^Sf6$4{6{aF@rWs*gh7,,tfMV~m#$JVvYbaX$HU#*;P@^(M4sn7j}i38j{n]1ZMZgr2emC$~sOkUabzCmDlo-VcX*@^DgEFLjN!Z-^$))es#r:5DyVfTo/j9KW~;ly$Hg%KN*yJM,O~E^^7M-bIYdIBK#dYne7C1LVg8m)$e5@(9dG8Nl:wIW$8Wus/4y+{FR8UCpV)3]%M2^osQ}y:pf3Ld]y#Jb~ie0ITa@!.rxsAT=xKTx^yYrXj}kRDF/I/#k+^=o::d^w.G0VKOn|Gk8nhti%aAMiu|{lufDpMzHBv@H(*Og%b4+mjvyq-.:~6^~UKTqHwD0nc;=@c2DTo.jo6$D8h6NW)$;rn:}Nxx}A1$BT|d$V5owNGrQ@7|4*vDmBjFjHbEvc:2FOdty#rqmx}8]XcFg8ajgm9FIB@ZKiT:+O1*/6L^I-jI+7~/y8jU(nwQtqz[,0F,|)adHbKQtSq7b%Pp08!69VC9V@Dy$GFlWzNm2m}AtsfjcrJ[#Zs:C/:K1+.auJm79iZ.jiOgmHfiRWra;lF{]6P/v8,dpz9AM+EV6UiH5)c#J10QZoWJ()DJQD2Hv/P.:.Xk97J,2$R/+SCXbdOkmcqk2+^h+drDu3*bQ#-fQ!uW8tx=SQ/Q1kY%y9QTI]Xt.54j3}ijv2:L35Fsy!*8Uuvk6@a=O0aB4)O3a#!}GgoN*[$0B}XeXm3na0VBq@x}#l-,7oaei,2,pLyV4GZX}ripB,GgH$rT~vr)),Z:{Of$/mVBQnY*j-6Cw;QL=X3hz{QJO29QVJl6{(o8BUDi#q+qd7ZO2WaOo}#0PQHRD-#5PiI.c3SMCdAuTudjmGRVZgUlyNtpjYX,X0DzDBWZ.i-=!.9(G91RDF%/Q}+X]tyJ6B=KaQUlzW|Aw079SL5HTM),FNJ){X1mDz87nY0%S3iWgA|*V{DF9mZu:Vu8~@Ujb1^~Tg7K5+]NeMXi{zzp.7ZqMUDy+^SS(HSAYg7DHKmAkCg;@^1CUWbsa,!iN6*%eGE(!%a~(K-w!Nm;ko:a*:TU7)}kY.)l;4/CxR^kak0Th2.^qnuBJ4%iaD^3FyZby:D/QWxCWo{iu11DXul%Ihu;%zer}vKm0(,2FTd5#ay}@gj8Cq.G3;xsqI,@xb$4kt)K]L@WL,FlwiEus9RYhNIek+^)Lmf+*:2Jv|pkZ|ti/0s9dD%%WklH|#JykqXEC/0](0SubG:/f*kjex{K@S4$]fzXFWh4SvG7)j[t8!,@~M1f*rzg4bIcWKk1I6IJ+!XKEC1!.1uSk^AO$^;fOh7QgDs)-x9H1Gw:/-nw.p#Ul|au%zBG.~zKgq}dRGSe].OR@,abDJs]So-;g06Z0Afjk6+$j,pGR8/5WnR4GuwSt5{Ea{vel8Wsvf4(jm-triM*uuC.l(pYKV:Y~^~DaOA:RRe;C@0mUj,HWEB#G3o!8U~[gtTORQ/|Lk0:EEt^85h.E22cMTTmu~^%yS-6Tdl1-J{J*U^Pp{=G3ryh/yKdL,U,7hBI@=lW.N;8j1iQy@5]MS3V[%%dFW|[exeLiN/1KLgzC@sI#1}Pa||9-@Q8Q|kY/#w@x]Ku.4Ch*4BMdB5D(}-NOD[Ax;{jI,YuoIz*t%.4nd.=G5lu=v]3z8x.FoQs6Q*:OZu=1IDk~lS7#~OGp0HWY/F!8r7nWT^^d]uRw!2E^zkfD1HvBfzBE+7Xcp7vyPNA:#}RD/mn7$7nLiPt!T*XoWKDqo93|(Pj1.n)].hO71k86##h=9,kA+x[cFkhsCdXpBxZI.{i!)$rwQ55[aGn)q#otT|OOv$ih0RVF5~[X#WQ=U$cg^-]bNVIs7Ch,katB$I,R^-sx{M*/c7wr]a*79lmrlx*^a9T6kD=iLepk7(-O6!vzW~6/c.X^XMBuHhi/*~O5M!E;tT{%H)6@[x7NIbtf|.IaKA{Vek7O3Jl4Cob2:4u%cdlWCzy;7}2UEz2+H=mi(FUJ}=^,0Gjojq3hIQZp%S7yu9xx/zMr][kIcOD|8i5-9vqdI,:RNKEe2~MSf!j1JfjE~32ZwZE|WN*xGfiTQq;ACA+5W-,h$Ogre/%ek-])ySXK10X,-~g46wrD6|q+9Aq7asR=aOm!+o3iWA5n9rUeh:aKry=!jR:nZm3uOUs;BALtuPQQ+{ij:w!KI%{fjQ[t;j%1.vW8(Dv1A]v!!TIT|#6)[|G@ieQG-RQ,8b},[Z!Ce6QSP6;LlD4^Z@/h.7n}T,6iPTGkb$X[y1!z,|SnxP!-)en2Y~B3Q7v77FX0Xboa;8$uU=YzhF$]$Lu3wEJmx]]+NB1xWtOFrMjy)7|AgjX*2Jpdlaz;qu#MVk)[a(n%UXe!^oQP96.=Ej(:^yOob(an.ZXUW0#D[SZNk:J1[=VR(mP)MOu!bY=V:nZJ@f5JvXh7*ebN]*a9(UH#B;TO;zuyw)1+@rDH;-$.Omx=JN0ughqqWSTc#L:K)B7gGZ1zl;rXsNC.Uq}%Twg:j#$31fEvwP7(S=rF%c+BIb.Bn#j;O1c9798Z%6wSo,um(eIAvAoAZa:n:A-3P~6dBz=.I%;YS1Km5dEcg@7/92.=BT-Sru.!)s%LWZ2@)0w}rW:DLtjRfrlcW89fl5HxN^xCn-{rU{M^]1N$JHG(4y${ZEgq%MJUg}W5xtimKQFn@Zj8;SYW]xN0gxHPYE|=+g$*W(,cmc+l=):RcKhQ05l#Mf[|o;Zp*ZWN-lHm@JaUnqw0WcC!5CGz;|4IFn5OE@#ni6TNZx+q97G+/*l;]/uf*K;v5qRaiD!Nfc*~AM6zzZB#JbA*LD]=FFYRc/h|ZXGpv1iay(@!FJA$xNCJK4s%X2p4Zw}!C%}3SFyLOt$W,Tx2qB^%cyhq9bkOv381M4HjcYROMD$lskc$)-c-bhM7uNyLuX}=GkMEKM%k9An0O/M}i=AFv.WED*oHj%D)xWkxdlhCz,iS~lxiu,zm3W^;zGu%khtv6*-ne8Yp(}ooG6QIwF,6JpaL:,!71OQ[@N+YU=Snp~9y|jGnA7U5kIP)3nxs8AW6~.3f9*nG-l0j:5D{:7s7ISDak5K/~Mrjz6AIe~Z%+J}|%B2[!;RLT8a%%,z(c:hVkNo$ymrx3|{=N/z!1N9Soc@!|#i:y;Q8UvIItW8,pbpH0yD7Pxqhzses2.eLez,P,)LAhMy7#Ek.TPT-K8S7~N3+2-uav,1FYb/6$4jF{#@Sxu)U,UfRZ~LnXHEOw[5g|pqa#1R{MYwpBe]Fu^#gHGM@F%t^a.5iwGy{Xwo7-lfKPDlQTU:hd=KJDk+%X2CtJbL,OIGfu5}!v@]PG@XLjq++o0JKd(WY0+G)lEgWEkf)L|*:(h=EXQSk~dtOx,;gx#o5X~^rr2lPlT)e/p0gnj7q+D6[oh4g{IMa%;B|M|y)OblYv+FpbH+vKP[I#RZbRGHdsE3QETk81,pyp^$8|(W^m+1((vfN/e!lul]{#xiwX4/rT]jNDt8k9o]TU3If3:uctvX~Z/lU|q-5[OuJ=w%JAPGC6+{;a8V$V*87pk91]n^tqo+D1tdvsJXAN(}FHwjF.JjXV=:G5n:ndh^3xAaX@Ly$NOav:jKt.[/z=~iD3aqfImC|5OYw1]W$.VCMjQ;0n~wIaaxflaX3}ao6#42pAvxY!JfvpzyHOQy/3tu%n6NFYyd/~SUL}~]{g#Sz5Ja;t5pZISYpAJ6K|o{66{AYj=y$}N~!9X9kLD!E208bB7sLh(QUH/:|#e8NQo@ocnCcdRn$=y$q^c|ELqwWOz!DlILMW#4|9l17WQdY=vhuyBbTpZT;IK#;Gjs;v6sz3-C@uy6K7,QUB$Tv]4uB8FA-D|gYC3a{HQ,QH]1[39.WA!l5hvQ#5j8a5aZh5/e4a/;mv,tU1jAFfPeb/ZH3bkDE;9|uiMS0MGoTN,.Pmn/2AIkSWm]C|-iYTsl0@^qZ=7=5!EhS9naV~Xr/|3Y%=4nS:JZ0iD1g+FHbWaLfhU#I.dRxq7u!TIB+pn1;KP^4H./J6Fp)%tf1fk@{gK,-u/yre=v])f0#Iq8*oM+brTOJI;n){rTYP^J8}W1t)/t%G/3EXbj6L%c#2^y5F7L~dH#ByH[tn}HpomZhHlX!M|A6e{ikv!/=CR+MHa=$Qt/ChUE.d4D|d9{@z(0we8Oe%cj0l/jR7^4!:We@Sy#TweB2AmBI#-o;xvxF]+;Dp1(0B(g6T:=-;.QU.nH+9X^7ZKT|:Oc{9d+KC.t[8j$JCM[b#HX(OmpR{GjNM$f!|,s|KqxcSM7]6C]V|4y4rUMio|O(L:!Zd4N.X1~#PFfHw:ClJkn]i3xZXxOo;7CA|7+hPpD|bd-=1-2%.,QC:,Xus4fW4/Bfq#i,;u6cRl{nldbBCpu-Y3-oDB]LJ-{atjv.G5}LgTX.=oU+5.c)!Xhfl%x}M8x2bu{Q@;3VtBxb3dq2LC-Pm|nBDqYzF=3ShIKf:fIPe)geEnprRBl=qwCd=.3fMSUj^K-6nk1.%s8qLPEy:*NoCpC#q#KK@Nv|[,!0Qk36[I0C^Er.DSj%T^Q[pskm)gJdB2C7*89.cgzyJJEF=;h8@{sYhf[^M$QU[2wWpKm[(}%w+$!^b^bH~fWl6cQRrLuX-gqg|bYtYYf[}D+kP~3GNCX/p5$M8@r@aqlsTUU+Zi+A|iY]wA(PlaBCzzT0.4B(-Nx6Bruvq}pBf5%/j}9x]Y!HF|/!{s75#tsII5Dvif7(SJcqgg+)r3PiA@~wLTRjeVwSEW%[P44^/3wZ^*Y7s~WCq|:NdlIQZR,;.CxcgLOC)cjhs8Y5,U4od(U0Ho8H[~f.4eHKxHzh!W.pw/Ea;W0,x[y4rO-.:^2QS8SEn[R#Dcc@f^Y9^UNDLMA*IIv:*r|laM:Rn0G1d0AtDL7;pK|{(zE{J(471;Zz2RORQ=ejC-2(UrYR69$MHQwQ;W.aOI,@pw:dSOOTA.thgBc94CS4Ri*Pc!zRm-yt=L(24x9~wE6@U#FYnrQ,n]5IrVJbBG+~k+w$TVHq3[vU.2V1cHT|!BiH#zoxR]WX,9y#O3K1jhzih]L4@2!RvCckOGVc]43~zcuV@Q;::Xkl9ot^6iDj*A|mOEX1Me6tM7WygP8e8uuV6H(nnq|nyC^mzg%]qsJC3K-zX!beEwGNJ)7RV6aq%#waIMzmXcS+Re4OiFW*yS(UQA$J/Pe77,Vt(6grNg**/YrOka2Ij[/7#+cP3mU$j/KTT02Tvug}44UTIM$Z^Kmp#LR=rfY4/g0P|lV,=WBq5W.-%ueUm=*yq5xPM-BH:qU~SLJ^2i~S6L2Y6cA*7cp*YClq7(B56XzR{uk%x1^Q%QltK;]g;0Lfqd)qLm;fo/K=#J6YHcfQ3qrC,l],.O3jd(+eboEsAg^TIYW3}Glbl7qp8CxI0E38PTKc2)hP*R.-x[%o2TIQ}$#5/lp/CI3wu3DObUC[Jt@wfZ=FIB,@*yoVzB6ESVbofFGTgWd(zjHZ8RdVNX(/-78@P(zJ(qLM#~l(*RIJ]uK]A2F-i;$xqYtf^o6uIYa~L]m3HsM%5R:ECg(m]KF*7R;FVb|y^KC]yUX.]My|wgEN^%U23R!L^,gOSf1]]ZP.U@ck^t24zHZ@UCI8ssEpk7$*-2KF7H.Na$.v,3FuxVd^$Kj63jWF9kv.(4nxQM;{{j0SPIO+MeBRovhMtfv,S$REGWi*~t.9oB-$K4jN2$]RD+N{]aS7RLl7]kQM/|GYFVHk6|$.rXG.!B*2R-#e#CxtoZFe*3(E}L=vM(Vq!tdBPms%nCiD}*O3X:QWqbZmN3tS:N4U3vt:Ym8JGt#z7xnV:jz/:j12u=*O#VN~RRug9XL6AaXIFMKg{kR*NOPJz[{zTT!9j}pa%(H=.1QCP2o-2JD9ZpOc{q*e%kBw6#Nfmdj9USYa=bnhu1HCq3R-)#t~K@KwdaiGcDMOh%lB9V[YNf|QHwJ*=Jpg|N#zg6#GRFkj9@VV7~amFV4%F@cO4O45gv#V+OTTqXpw)*EaRIi-XQ|@3zdX4B}=|t9-(wc9d[hMWxG1S]ng$aqWN53zgvxr3pH5W-.RSRBI(3@,!)7!sanJXe@{%sci!x49.M#pD8CoW2;sw}9AHZ1l|Ux}5}uACOr^o(8KMjZQ^zkF$;(VQ$Z@49%J1h~b:U*a,1|,eHby1Rji:GG42ilK2ap$tI(2]QNueqT/Xw@#@Lhd55X=IZ8VcW,ZY.,+-;@I.4L3)$Uo1.jDxTmbxuGr*-(SMf*0n96a.v$,uh#DX6yHkmVmk;e,Cua7vwd7WtL|gPJIOo7=Px+#[=EUo{@1,rg^zhKv(CD^xIfthp2xFApG*Y49nIM;CZj!s(;UrfrX5cFIhuqY5J-4I+y#{txAUBDTiB!|PX+yn=23dwfgAdJ*%/Tw-=hG9;x4F7oc!BjXm43Fg.)7ESi/20[2RrQ2L@Py@J]BEy4+a[)9mVV6a;R^X{zmvSLin87V9yTd$1FxJR!N6^VSAbjo:|bxylI)AnJTG+]@ak)neJvkCi5,Ik6GtCJTIB^{@yAY,#Q6UA0m)7@/aR|$@B-Uf8fTBLHpL^mq%Q(Oe^W$+;,2c#nr.CaxKwGK606l4HhR*:nA@@=G@}(Q40M]Bip$|qPsw9ew]4pJ$c%kR!xbd0$m|)%BZKKYz((kck7.jt[qB%~^7e@r:ch*K{nVAc:%UeB;1Z}AO=]]-C8Eh^,-^ym{,JX-6P(86+GxQ.qRRijby1mV^~Q4QJOzgw7K[utZ9UG!ZA(;}[{C=J%wKR3G[EnsI30j)CF*.s,;*iM;fq}5(e2.7|UYhn+2WP5ocPN*K%UG3L/gU,EMdL=@v63q9aeL2yA;8]PSAXFI|pVRyuMM1t)xN#c}G5P#f7[LEus)/zmuuF(1jS-Nbrx;(YdC@iO(Q07-L=52PB8(o}j3Hq$GmRY=Uy5g)6l2yc4mKOLt~/nt6SE)No3]t@TfhsV6,3OM}des=%EHFj.;8r[7-e]*[;dEiUA7)te-G#*C(@j$~{0W#fho{WwQuU7:RkQ02mkf4EH|nL%x$Re|9snERB/o64:-:GGW-RMcGffl#WzsM^@C95PLfaL(N1Kfpf82wvL~vptcsBrO8a(Nc]oCYIf1/g^t4|FiAD%bs2he$7Ct:2TaY[K@C!B]3!e[TFN,nD/$=V=3cr/SDv2h7FQ(dZMt6r@zEG1w~HhnGv2@nFtsj^OfFDjt5+[B]Uf5NcIC=A7j!6q{[i*H+Fo|asj)Zt9OLrp%+3aX(,(SV|:sfIO,vNh15T8([A7)^~4x(J{[oQ;,h30w7@jn7+N1,c%pW%tn^ZLk^o]!,*MXhfypG9qHKMH!J-He)E4GNE/lDtYLJO9@Bfoo)zhm094BY;!K]*NX,8+]f,Vh}IZOAt5uIoR{r.cb1L7%~GI7d1JW5NyW5{Gfk![ytO3TbE@I(,9zgg}e8X/)kw1]Vh0ZMHS{fB9UwbeZ^k54q![D%v+9.J7,W.!Nu.KHv,ssCel1]zai.v%bwDfIA-)LWVx[Y9c!H=,%@yg:gC{]H]uU#KguC7F3[8:+tvVp1:,Pf;V5J*4piEKMyVAdJ~Mj@N;wBf4|!9QRh%W8[K8b#o2{2lTCFURjhVq[jD1|7wZ-)1KDH#TxJqu!34bOU.C{U42cC*-Mm.=~N;}^P(0D+/|6L$/PW.Nn;hkbeZ#6ypUzP4uWl9bWxo=#SEiO6QqPSyY,:8{*:yu664Xw,$o$moAVC=gKNbp*PZe{eplcHA=ux2sGblzcnWz6a1;jVU^TusOSc87vmv*jGe$jiZG}XK*eFjkdW{n^*BCzE^kg8(%e*7ThBW/C{l56hVa(A=nyQ~X(.4#iG4OCz[~VQY,S+qP{SS@N^G@X^*PP}1WFk^Qr}iFB5P8Q*9~aui0[GcuM!Di7MCT**(gS:$!$4lKp;)~-]ZV(%UveJHigBWj,WQZG4/-rMWJj;S+|8X)-sF0su:-p4Q:UIP,~JfeiP*!%ZWpbKxBz]2T0C|3zLw%s0lPl{qad4A0=La4t7ep}Cc!Ud^8=(HTy]1$lgcHAa%L|.cA.O|(qrG2CK^)Yvby3zwa7KwdH1(cPeyGn*yB:c)%MbhjKsk(Js.rA94hQBJ|.Z;C]4=[c5/N/Hor:ajiiy[exK)S[{{zk#D^oB1cNAN,xb@LRm;WCdc)i#8u@oI1TNvnw4d57ok:7J-+J;TKx^47L.l1C1SSB[A#=z[36!($=:LTA7wH@4SP.C,vZ:r6ZPVPWVcM#Tq4Db0$TisK@$9Qdme=j:tRPCmuM!xlb~T4EJ@gPk!+7Qopmftxj^0D[,AL;:5%^MHKC%2R%WbFMHg|fOrn[dYCGI]hbAl}AKK.)Ns^YmY/vwIe9SQOI|*/Qg=b#tlazCH3/jgKR0Y4*;-DKlFgt0Y;;u8uN7oMdPa3p8SSqVF@5H%/tz4mM:)u+ECWKTB:${!a]Rwh3NCfCM;HgJjpWXyBrBgR/cgYPt~hWklg-7wFjKq9Q970[PH9)U8}*UyGdHA]~|l]{%DM[ts2Si:,)EuTO@6D6/8JsgK]ej1YuN!0,Loy7z@A24Y%G5/~4r%B4dw.@r]qIql:5#:2rmLqZ1]oTYbi^(STXAp%-M4jv]uz}L^%eG6P9N6kd-gtD5wf:3clNlX6Ay$5eTHdE~70|lc/w)Y{:k$fw=77B9iQbFk^F%=2MQT{^Lvu,XgaLgBhfjKBpcr8/%EIR;=ib^dSH*0=+%)sK@ruLb[1DKQvpNo9+3vmJ]%DV=7Z(4[7h{@bRm$cW2fmPk2CB0~mG]+ON8V!SPC3Hpq$SQWO46N*.St191|J|fO9.d!Box{rR-Fd5a+Gx^BJg{+;p46jDf#K:cuW)/s7SpU7cqMo2i8QDmDW3D##SWDUkWrP$#[pqlv#v$+kFzLmmEA~fi4~v6lU60=biw{bc4B^eeX{mt;6pv97R]O3xnraF(^L,]=}xaAV0w9P^hS(POj}PslX3iP,^ep=8K|J5crL[Jrf:itHjL=#IOp{JFC5etVeg0woI0SmVGOQD1#o):YTKoZbY1Xj~Hm(OQxL7IaxprG+PnryMiV#OO(Mn/5cNLw7R7BI]:uI]}/ei-L*C#^~INyHYQD6|}Upo{]*+R1L3UXm{*Y;SUt3XL*T.xy6N2wLjXa.:oHlra8bZ@aw~.0vljOPn9WEA9U=MVE]hVA]L*s7GN9rf,]-r5l{6E)tj,atM=#BL+2|poJc68s]BEoaw}mUbyn@mG=4=#Nc6f..sHdEZNo$uGC0{zDwh1Gckk@]-[.}TWQ0I/~UUp4u=e954dJ0N+sOXpY!!gw0[}y6o{h(IictAF(b:An/Gy(8A3DwPh0rUN@BJ[yR8tq}Ml9g]Ug[V@ZnG!R,j9d|1rRrLHP8kr8]2w=-IIJ(pIJ)LYa.M}O%.}d*0y}s5]Sw*/q08}].0d2glHE!c-SS~Q8zQZm=B4zXUl1hWm3oeq.7^$6Uc[zE=#XH=][Ill{[ra{ftl[}I+uD,it[C.f+XYM:gB.AC2M}n%Cw+m9wqCVRK$:lEd5[g)m4Rnt)gNJq2Pl/jDfWfDCzv[ti}39**C[%XEVo@I[BY1i$+VYuHpCYsQZMhLq9S^;RT=om1OrGwC.Z{i{|tnY}tz|[aTz2VSx~29lLJ{[WC):NDg8PBh+DNW$C2h)JND6+PDeJnQi$c1n0[ZFel9v^WwiKyL}qEUg.Uzn)P95-:,YnKK|Z+vEAfU,lBbd]@jaCbE,o;;W6Re-/n6^9Cn05Agh)kph.tl](.u3M:$aD0OevccDO20wd#ZZ7vX.y3mOXOX!zAkN6Ge1wY+[Atwq%wns)fd^JSVP5B04i%@Kh;*FcO$5~7^[J0l;5ak9FpK.Kz$mfYF[$U~w4MNAYqxR+=:%T}#Bu@!,}V6yl+ZORjeQY7lU,(d@:6Mg[qoN{eaexgNR2Q;3ga^%B=E]XrX3|,Kv-6!K~Ijw:v-J.RuEiu8])mb^+0K=liOAGamH15C%M|Fp4U4OR(:^y/SL4GqVvcC@il2mF|Y4gxYZ-~x^D5dsWW3d/Yndb[#[5d6u-j-S,Z2Oy4BX+o!Y#t;io8YwFUF(e+Uc%1$I{ILu1z~|lOaq,Ra|~$-AeMVmX1Wm%/9{{|m=5DrC7OA6ghK)JZulk{AS/9[Mvp68J*Lkzk~abj7S0Zd//G.Z,~j]Ch{+0sj%m^;IK+X5b@pc{p}HhzY[fB5:3j4I03#,tj#s+wz0aVPq(+z-7G:+F[vYSVxc#l%wp4Qn[~iB|N[ZA+ALh#(sjVRrXp{XGm=Hg/];Tr,{]9Lvg:7=j$1t$g,$^2.f;V@ZVkINd^q.tUDn-xp)V7^wI@q(pw3uoWS*3O|OrZ^Aw:c@LzaD+dOsFG8)f)zIMCx!~t~%^fbw47.MJ)pVW7HrhMf1tJo,qqmm-cT^WFICZF/Pn[u%u{b/Q)wC]S;b)AS~F=uKCs=qC;h8A[;C][$5Y[!Pz]t0al%.=!TkyxXaW#EBhtXP/Yi.,Y$v@hoc(TKprOTp{yDH.6+UcpGOx-7G9gvc5Y{qNhofNT)1/n1vRa./7MG/vdjAP=a)jvs0~cRPkDNH*a#*Kkg-}CI.8njH4@86G@+O#!kmOCQ=1hBQRPk[EY;!sidLV5j-u#KOzGbgW~kcLz29hJo@4J6mI$wclF1yS$6aQ1K2wK46wITSA;#$j:uCX~bq%JKLV)tgBk-sb6:bjgwrrXbUAN-=9/4,208m5c-oOj*:4(nkVCTD7G/Tk{S]8~A;y;8Zq6%|Iuk@SmO8eB5mGUGr8yTN4bpkzfZ3*Ctnl{)|r}..axCso)U4lNkNUA7CN!9R8$nAMANfKeSYb:;TlVR!#^ljvbt[V/}!Va!n]n$jqi6rn0u#kJ@FAk8xw])2*{~I,Wm@fb=Juj=)r$Ov}FC|JA2Ub;[g}~Si7!cMYWB]k@phfgv[tK{[t09*rh|IugP*5%Siivj0nLcq[o*Oo2VgkZr]r:Vf#.=s]jk@UxiOR0L:(/(yILp*o5L)y.-0FMk6bw+}ZNfFc4Yn|Z!Okmh5nIi^9FpTrh=*dG+4!=qZfLD({Nmq^@/j/e[BiK(50m!nHO6f*qy+ot)~ru}#p@eL+a+n(BpD#K9:v)JV2q=Thw[-O]-9Q1Y5fAJ^qFe,htmSX;%HX+.ec/,r*la!MSEWQ6kO=^=54E$bX:~vY{4q-qE38uX@Ss+W[L^YIimm+zr,}SYkV9u,ja9/kRzFy*h9!0+/soxOb.ESQOF=*OHVFcVrgVw(tMx]d3N5$u!@dlqxx8p$wP$#IGbpqpa=#/E#Eb6r5#4QNRws@Nl!;6Vi8gr;s:lb2jiWkE.}!+0UVzORrxW%H(5B;$)s#Nt58DDA)t7N5.kyL[#hF@*bJwY=iMooH^vmZPI1ogZqP]{]%x*eQQ~yw+(#lboD@4{!$RrrtetjttAi:C@Xooa]-7/Hcwjc9XVv*CxjW;(S{Oil,jFDt[JoRXvPn!cFPQ)#r^WpL)mVexl1m/I3[0a+ng~(O=yaRfLz*DCns36{fY}oJgGOWr.G9O3]qz5IE(gbh2m~+d:nDl.=h{Pvt!JAf3DV6N#P6q7k5xi}zCxgfu4X%aN@fkMuHv3W9As:MSlonTbyZAfH/J=L=YTxul(zR;dx:Brc#TCLE|#6@%eq2W$c#vK#iZ1+[S]}qa}.lE/K!3bnSN1s5(%39t)TqfdzuHnit$Fv.u{nNaVmKb;ieGV+WBa(vEp^;VkY#PvO+ws^jWZyf~r*U8V;|]kNv:(k9gt1F=I|+k41+RtLJ3%[aV$}Q/}IKMA;9=Yg0r4)nF*BCE[A:nD,x1e4g;xKoG4J#M](e^2xtvgV9qs4VGQ*q6*[vI%T8,4wY:;ec+ZXS7S7oDIag4E@.wzruRa*v6PC~/}!zQg+jhSCx!e;W^*e[B!$h8Vs;p=*nxx!+3#TcWK:KAGf2C5[LEp,vG3BY,ecoxbt,iIq#$fs{B5r~KaRv/Kk2F|IidwLnF*y7JzbDOeq(w7UjH]WS)7;jh!,rB*/imQOy7gVdv8gv3xzD/53d@3%!X)195!iVlJJ5de431a-ONd4mC+0h{Ox*Iiy7N~d]{oP)gH;*FPl8~W(,BQ/%k{:dO%-f*EDaj8,Q:h:*aaW[^;~cyjC|B+yEk)]I(Q:L13W3;xD]xVQPCmd=g|Kk//Gx(ZF%]=wzsR(/sBO!.QWlEY$736hd@9YU/.~JXUzTm~Z7e2ZHKmYBL!(Zn2@rK4an!,gm5Riki1nAAt0;Q+k6xLaxLCAE4fT{r=*|RT:#]f-Tw-t)Wn6w]Zu]IhU~et:W:5lht4j0D;WEcd3L|LES,.5N]SisMH}aLCRAe;8mnFF$RTmU5L1(Sy45!IEa)2o)%Xtaiuh)MeZ:=]x*Ka4J0:MKxSbr(584slrQ+/9DU=gT*b%HGZcWN4byW-(XoqguSCGyP3vq2L#rlITx1]4Va+}=[4CHe1w9RRO):KuKGXa2f#QzjUmJdE#HKR*[*;ksK8g*F(.DN9(pB|4WXIiloKQCg9/~^AXC(}3PO1DU6*PN]t-6t#V2{EG5|-n;)M4CH.%Jj.Xz2]aT]CEVN37-YjfBVNZ[z2Y5lSPpD[FOr7aiK[1.b]B!8Ai*s|T8vSCHLCJ3$7/md$NBC-X5oQ(WbA9S9K#CztZ-b{U(yN7UTPzO:7r!nLk2ES9Dye4^oNJc,B#!j)AYeRW0I4wulseTXj7b%gd:IYCIiPoI;.,y~)px57sShd+i:K;|5.1A3+^Qu.wykmc8#)F3Xn7|hZmS;5U;x:bvc7{}1H5-G/r4{WOxS.k]+0t!6QC+HlXM8PCtnA=Be:GaenGA)9=T%z)m7Xa):$C(A2NL83i=G6wnH4-m=npL,zZZm!KjQ+{MvM|X*n~IZ{q|-JHfuiR1=^wNs!v+cmlvUGcqR+8e3HE^vPw5LH=1790w.+:xiwp~vNCeCVfqrU,rIt1I#VfxucRU[7JL$B53r~,ugOjaID#i.3A]w|7snP9Elm%RTlHRAAdmPUNTjP0ZVDOzdUP7I=wc+g=sg=NgGX%Y.wJaGL*z=ZCy=,1h)r|kok/%N,=+5F[)%AQbeR:l:F^!Y}Ptfw^zb(=$q0}IyJ;2f:l]oNp1:/#}I%dt-zab8psNsmX8Y|6X=^en3#4k;dWxH1oVeiBOBIpv,cvfElcojIZ[O4@@02dg)=en0goGIG32B;aW.D54IHLK)s(8^aq0v[qgvrXIqLBy4@C+=@c4L%IY:x[SP8.s!B=nq4v*Wo)@]=TG=-!NIu4/Z)tXfaZ]Y%rwaZ=}eo(Sv%/d2yls#PSF)19voYSHA/7EXx#9@~OnJ)tH.2r.@IUU%.L~#/a5SP;Yd;IAYqfpcghqr^sdOU%{B|^dX=fx4JoJ$L2cwbCfevd7LXIUE/fi$iT!zkaf+PfkTKpr(^xb)xK88|xBw6:RrG0A6]Qpj-A..!uxo2dCb+QT7KddEiQ!qkqAJZ5@qbn[jnONql[4jq!)^O]hE7F3,03AKXHOYtH|(VMRh/V:H,!uWKMq6qSUyrPBc~xk)(Z9C95T#:#ve+koX~nT;U}dj2R@g09YG6BpqHP@PJ4d0ai[S)H!DAfvJQ/#4=D.A-s3AHA2km4Np7~Z2:#UQ.yZ:c5KU=*gv%nvWhKmXyI~Dl2JjOjcFY=EonVpR/lS1HINS3Ue{4Sf9I%u@^DB:Hl]2jReq#MRfLna3-pE4mk{$]dJM(,6^!8lrfxiruDyQyjw-+ed+.8(3dxlQlCL=~Q$qTW%m!Qn{]S%FyuKUs{y1/]nwh%V[uN;zxE,|5vN:]kGIZ/QK]=-;D,(*Hg.:=BMQowRj!Dg4B05BBnjDUmWL==5yH=[k!f|)[HxWTL/Zs4W5b4G(,nBrD,xnh0Cda1ihzzs3$XVM(PSzlu(zRK2hdZ5WiJ@vukk/bL^c0Fx:3m[DK}GX;(za0#cN4ToLoiD;c1[[H7zhEusvU2)FmAYKhP)#KVB@S!^oy.bz!m]$%+Pfh;Hp*{%,97WHPe]Lg4ly}dq;su7Z9c/lluV^{pTG$cB~U$6zOhTd}#8s{UZp4Fa+%EtY.v%P}WMjX:R0k+xRL(lL0W@z}X*]d)hOFd6(ohVpa)6Le[kBODKaaH03bidxA@@f3X4,Y*^@@^+d{aY4uJjwTE~H4mg$5=^4ggkF2N5hKU*3d;T19c9f(i)@yF%ph0qK[Ju:10F8r7x.)1P5dFKP)y=|~AD,S#BYf|TlJ4DLK%uruS7;5q{T7eyl@!V^Ny+7JD{Osq6[{R@J]*Aa^BSp;YU+hjt+3:DvmtM6UG/FAGVe@${/^YQ8RL-KakydYn1ort7u,T+tBKvC4i@bMN@b|*gLHD@d;UqiV[YXA1aJ%[elL{p1^BYBt,8nU$i-wBS5%xY.YVLebE3%8EJ+,,9h}r[fPH~~Yj8z;F={@MaW/GVwlml)#DC.g]ew=v*ZaEAXFXvpDdcv^5!GBTKU(D(orY!m!;.lVFR:I7hL-Y~jWu@j93ThNMm#I7Es8aGZM=(qv%j*Nn[e;=Y4hC8Qy0sqz,[*3LnK97YW3Y$IfV~=0pzR)-nAT!xc{@(beLcfaZm(:T;$C{[dI7m-X*TwTQf!osBqpc!+;Gvj,B^~Jvsb^:rhj;+/85BF;gPDld3SZXL,hQgBf3m*b6]AdwzLmx#Q|oo=)8/p$b3yMpDON!bZ*tC$hetW[nIcwau#8)DI.g#Q*Jh^wRR~-wH)M=mm+[WMd[n2RF4R^y{05QIRl4my9Mt5F38)D,}7OxwPFDem2RN{Loh]Ffppkt48j/g2-phn,Y!BPc,)Co{]:1ViNN4jXhPI6i,]jXX)6]-K+uQ^5y)2Z(:p[vm^t=Pa)Zrnc~vV-Kcgg0R=cj1;C9UaYy-sXtRTL//sNl9QcD!:pu{#c.n93dwwqu73mqo7S3E,-z$i7Q[p$[e8vs75zkj@G6d*N;YQvp3xXUS{Zr,yGUHtG=9KlFvF}W0B~qeUPHX=UGRw/E;AbscF::])8fSAj;,mLB!X$PKA]Eh}rOR-X.zr/a;gC{8+i!@90@YCy#~5^4.C~0DAU7[(Ls,KHX3mlH]Sv2bj0~A1411T)e!c3u=70m-WjV,{PTkou)/-|5;Dc9Dw8(RNKZs])r.g(2{*$i~:3wB}*KT(m(;8,T/bhRGwISNWg{td)zp~do!Qb!flaR9VH,-7=8[hrDgs8v;2s22(2WIL/6=XvjM$9GRHje@bfa-R!Dq)3*z!$l:is$.jGBCQM84oXGUalN(ZDF#V2S,X-n4CRTzX:AvJ%I6!^hsL{S^==N8$zd[f#mEKViX=]7gzrgRcD::a,zl4wQ9usSk%VR$gW6Eijpl|LozMg]-b$nL%wX^E|B]BRF/b0^L!,TOxB$vgk}3T8dI$qyB-5KmRkJrBN)[2l6S^P8,*ry)wvb!v1pm61Cp@V=7G4uvhlX9pPyzcWl*U*H86LSx+M:sNK%byLE!G#0%Eafk,Q{vPHLM^iWuoiI$%L4*id}!Z+{[)B{(tw,=N]kpo)#8b|/L]9@TPqfP.!4!riSaF:KH[0|30O*OlV2SK-D^dNBmj*rTVp]F1*,{,+q:h4~(sisub=8GFRfbZ(E{yNVtm3B(gs4Hv.wP4DJXN9)h7q25Qie{$~LfQkPn^tvO2](Tu4+dZruY34PYoi-/.Mm7G3BWq9@I=qVAjsfgEsxDqBg7N5PlJ3)4x);9Cjl6wSy.z[:^y6x[(PWxO[/]tzcwcEhZo6[.V9LN)sCgWVevZWC.ZT40CX#{C=xe]0uwYMfrVEk.lWC[Y(HR@hd-)-o@r([}T[jGQ$|yaM-!IZR-]SbTB1sEBe%Pl,{kv;JN33=+O@QC-:eeT(#fn)u/8vrfuZT32*O!Myb5,EB*cCuM*OSj|d[wVS:QS8vMR=cp7$2{D]he9cdu]u.;#}0VQl9(Ujrh8mWM}(C*suJbN,sqJfM7QxVAlL0yDu,5!lP#]rKJG*^IoDo@ULWN0*IFUYiI}qp16/gp/+r-4/qg;paCJ2w!3(]aT0rRX3g[iO,-SHCrpvsrb3G1ao(j/o1qo~cQ|sKS2^BKY7KNx^iA~hf+Lu0cOGQEm;kC4Hf:msJZm$qc;[GX{;%Hp0MyHlkt~(B%cc=0:}hQEltn*AfZw!;hfc=n2HUWt8dg,!x6X{H4aS]QB4~W9K~V!~W)ct*RX4x:(%F=(D0O;FRX,Gv:9e/O:0,W)]9fOvD^J-1tiaw!N*tVKBD4jRn5sNE--DBLd=R7h.EBpOX{M.xD;n6m]*jb4;=T9gtC!}j7(Mo;-FYVoOBX[^Kj-]eYG=~p%;ym*4P[T#AYHIpwii@1A=Cm)qw*g#e:mzhpob~KW/Gf}f!UbTyayv|W$oWGz+S)9{F.Cg.][(!QB36EcnzDTn|~^GR/}:jBtK-)J@.F3DTQ+DUo9IF;OqeRks)8bl{nUPkpV5.YEe@of0RL=T@~2G9wn+%ia(!p]tVm{lS2(6|Va5kGASVNrS}[vQ#0)b=n{1Z(E]M:O$r;lw=7IGvtGT^Ru+abODma)fU$OQzd~@G6%YG8lw*aC%ajvMF[x!;46pRp,4t[vWAwVrQB-q9))c(v5[Ocj:pAYz8Rk[3g1OR4//@,Eg6hIPG*RqLGI8J|gW#5iboSSv+^Tqh,1xG-nTNlBXDn02dSMiXO7*-*fvbl,NueqV2VI(jmGtLqBl$#1$F;a*ComWEc+~/rQsr^qJ+s)8d[[v%p11r]KZ;7@Z7#rLu%WMPi-DzQ1uwoqmC:QG3NoW*yjuZAnn3[wz231pW*+kGZa#tG-)esg/EPqzd1q@z6{T}VdWada3Z;,0hQ(7Ve{8x;!ssr[Y3u@EBm5aWz|^~:p(b{@GYlkC)#i@I.i=d5+r8rUieuaCc8;gm%b-s^Xq:DFDT:vzzqvIIO:z03BXWq{1+5#g#0[78j7q8((o=AMa:54eyjq8[#ZEJt*ID[@n!bJYgQ8rNr}C{topk(uOH*d:4$~{AxYC]bz%$vaEV~-npKzg7=|YIbN[EgPQfTD]$#G97hxIw192cMautPO~CT)blH{@k$bCk$C8F:UB{Ad[anxBiejT!merLEBCWo~)fy%Q@o+g8zIZE=psJ$+aral:yO[9Mk;DTT@D,08*nH#73nmXXKy#m2rXB:=6c{1qWn[=Dum#x9!BW5]{rgIY,7S7zT$aG|}gw42kP[KWeFs%F.Mh.%3P77YUea[oR;cn~)ydeD)D^3+B]OB~F;stR{dvI=hX#Y8(J@m3BXGz(hNvdnAUs]uM=vJ[9xpO!1kDW.8l[prB412iQzjvytB9*W]ML~nq+ZA2QW6LS*qlYO7!Aim9id,Hu%P)e4QsGOwCLKy/*0}U=jBE3Vu)zfNr12Us]8jWp-sU,Sm*AboHQ[)utOWa]cd9#ykBDQ5Sej6UNJC66Vc~;,5s]p98D$Qs8(~g0};kJb=:R2$,.;3ehMt-Aw{m}(.-+d44iqp}$WTAmChkO(LpH(Rsl4k~vML:{HM#mFgLPNceR{4c;==Q8Kf+IRGLug*$wh*Bih;J$NbHFZuUa)Mo4C1zr3.[s-[YbNpCob38P5d9UwMmF!mK#=w8bQzwV{*iRW0T,DO)ptBka;S/dX~SWuVPF*k[y3(wNJ-P1C,H88v=Lu!%CFkek2rA+YimTMM.M]S3kxnPz.6Wi-9g:;xVEF0}N7AjaSuFD:kq,#^37(F=4dg@nn[!JPK5(2}mW1qHnaEII]o/POv12lK]6%uh2Qy$5W]]X)O^%4sN}%Mm0no62@U}OM.9L-@S;1=t%;DI1y09o($b5/Zm%Qkvn9Ha/v!@,(q3D.%!Vy%tJADHEYPs;*0ODh~gd%)@K4Hx!YA62l#r2=@ZsBP{u9p3j03w7#bg.=Ws)F5Qjay;;l.zw#jQ1nS7+B^Y;i7@/-f]QhDf]J@uf!JUj[WX0X6wMawc%1LuA)9!Z.x$=Hwb5fw!ZhFr7nkb;FZ9TppG%}h.Y23MI92@arpc!RmlT]P@(.1hCf$0X=^X;j5,@eX+bV8HsWLP/-D5m,IBe6JV:SptJkAiS(nc~@na/tAFt[s.SUWJfVtVcN!8{SNi8p(.%|v:uBsCM,2%bPB+CRK,*Jsi[{DiC~Xl=oei]X)67O3^-mXDB)rjg|2O%9/jqK#Jxr!w.Z5[8%{XlV)V8[ey{)E@+V/|UhcUW@h(!VYhSW}jlDeq%(UY*(~!MOX9;,^iuO$1sF/=3.n)dsZ~alehmW{{=!wRp@-33+E6XM0O~~dUHJtXC9u9z^CE.(;GHt*^h~Vb2yBMnsO8yabKP436%k]x%AGnI0fVAQ({j#]niUrn)zj2*WH^GWSzvQ-Ueh^[PI.Y-2Xf.J9G$lDOB}7;U0wUPe!tMlpx-R8g9/V4r-}K-GW$Y%tX3-*ZdMIlD+.G(pG4a-)yoIIXY8Lbor*;QDr);;eOVu7{-q4bTSyayHCA%PSul=D%GKBe!4UNN[Mi-E49BtZr-.%Th]d.%:YBHQy+ltCB#a~Yw(NPSDB,8;)2QqPk6w2qKPWCZy9}=1gh}#W1s!e(2]W+CyuwAWfoWyM95.4W4:{@04fpM)!Nf)}Hk$+7$qv2hVw;[x,@!Ov=H3e.o0(O9AJf.Tj-ZxW;tvPVIyRU-w*=W$F=Jh0NYZb^I+##w[^c2ya:/asyL8lOtBnpiesx6c1Jk^biDv;Y/[,1@%2U9WDV1JRoaix[HbJl}Qf$:s4ihm.Ug~ATz0|,I0WXuXLl-)4boHyx7JKKaQKcFb.pl01/2@4tX)-8j{;}O%]d0=^I%Dv{5mn1YR.X@/HO^FR[$B~%]!P.j#Qm2JM[RqPAA3tDPK:Sm=CrUtL=JhpQk9Bm1#ZKULT438yc@IQ0iuGw^qcaYt!.@ujaYk/33DF%|#~/E!B)KeqE)kq,g}X3Zf)nP3]]R:]@[BNP4GHYHBEDb3gM]KN!G1t-ZrU]EB;eG0#gD[;xP~e+tBI9EPY28E)VtTdYfJK=Y@Qux1tM8ntv[(]sJ{+)am^~XD*HlD:[LCLTc#ftLj5=*!09h)V/QTL,EW~a$V(c~;t6IeK3PL/zeWd/L7|,^#b(P;uzUQXeRWTZi7L]5B}F9KaD^qg72Wpo!0JY13)@o@zkak(doU%;H)MI(ot,s.;Z@.9nZ0v,Q]xuoBId8z:1#mwb|q9Dn|m:e^n4j4wPb[7so^L(u@xfWDI-w4{C14gd(-[,yC1syg!)0Gzv0t@D!sea3G(II$iCNuSI^Zp*A6ikb0b8phjabJ;@fLtgbPlIx;pA92YNTP4C(m|*;fVm(iR3|MKkz2OhtLxv-3LmHyW8W[]S=*C{OnhqmaGlgc))jeX(!Xq,W}(k)a7#^TStibWeI-[rTNV!.jaH-YNNgZTwPm@YWP+2:D6~z/iaxkqpgN{i;!ZMjuiUXhaaH0VQ5yFk*W(*PzpnA(G::zV;]7IA;8@lrbC~:#)E(BGL+S;*cY-9eOq;x=1O|8,tQP2Ub.z!*H6/Mq5^I;^qD1{4xT1+XIicc-:sI;,K]W4lX|7^L}]#7]qXb.#b-!-Jjd:wH~5IL4se@AN8@YMN8t)(6QT[;aRs$#2Yeyq^EGen[da^cn(S3GI1;vS7CX2W/]}PGmhh#m|rX]/s#M(47lty!00=kV-,VLLo*0Gg7}:1khfb*$pycebD(h{O-l$:+LDk~!HMOt@rW~lHHV[9@SG,),6DNqWJrppK+!EweT}:u/i]JEU(-wpPrD[:XbVmI$pwo8YVzhW*ab3Bi2T~wTjv:-MV3Twv,xYayU.~}/#zybHslJrl!%Pe)MV2+WdK[|j21i@#(Xh5UNld|p^9Pb:W}XnLzoeOqC#]*uKb|cWeN2GBQ6$9HHYLc(c2Ls{cLM^lz6Tzh=4P1oe6CL3}eX7sUj[:1hqwLr,-I7!qUJ@4kf6BkPt]MZduv6y1Zf|z37wbAYDgh^CO%y.^3EKhB)~ADU9EQ%)s2kivG-4%GQ20{}61[Sq~)b0EO@7,]d.NL3b(SNQB]GV/u-;d[:Rf/o;JyGZyKUsAfL^bq{gmXt#k+NnbPMoFL/|/m8%%.3g~-!3ZqzUuVk@F$lf;k24,652Xic.j[ZfQwbKFSQMIb3yoLxMAMsK^ve^hbPRW@2nq$is.$|$*v8vPo~7Hjwona|T$pC{1u;vr0A=l,H=,-a2tV59S{2s[uFJhy.TE/R/eJA8w,n-faR(2g,KDNmS^;aA62/XXc5L9wu#+xj3Ttrioh{BwMNaZ7#mZ/bh6b.,/xK#ap6GeHnFZNBO0/Zb#T6pgcP^~^v7]k*pBdJ3C19{g/iK,#)^BjOZ5iu@wOW]/t,%{8Ek}$M6j8qka.F}Ok/O@J*0i+2TiwA*C6*Fzh:Hwb^[e[3c@7=c5.9+)0Q!Y;dzwl([LlUbWv,1ypjhA[AFSox]^%1ics5!V8=,869JB.@WL;zbxZ0gR(67zOk),{tP8Uq.@)s9~*NprLYmOZZ.d~G8;u72#frk4BvZg|L1^|F}pPIWxh;ORrNQG(.g@ALezi+Q1LWJvb:;NGy*|%o2o({ciMP.u;A1B}:Tt+|t3+%[dRA)#Uo^NM~-d(E0^=w6R^1Wy.2JY0[n!G;r[*/gC4N/@e:xK7]GE%v|fkW#60]I50pLJ{vFRsF5)Qglj7u*Wrp9%wl/lBR!KocE*==$+xYHCEbbKuPr7Ev}mB|7bGIam|Z*-HbmPHO-LXuZ.[Vszw%g8tq#VhJJAa0:UcvfeYL[GwuL|$Cd;E,2hN;}Xa9Va}HZ73J7j.r7f$lR7P(k1I4@ok8dbOydqTl|x2Qaq#q};wI!jgk6Y(AHT@=]|nhgCu+KpJx^1ou$lr6HuJDvCi(rRi4r:mH7/O}=zO}xCBS]{QqEYAC/|{n@8za!n.*Q;b7ng4,Rakw1S7x[#Eb$0EFhADuKk8}qX!B!b(.Rm)rjzfIY7$c==Uh@hPEQb4DX2c!+r]nbh0~ok!BIm9%C]%pXV5cc::Moa[@(+n)efx-Pv{{72%Ig!d/.y2(3!MV~%r#F:AMeG1nhnC!Rg$^Oe6k;K.Z02gOoo*dsPFeC$@KqmxLpvLp*-l/XF*[*Pa9W)TpjGnPG$t]nH1=Uw/F!H=QB97bH$W^=Q#)fZj/Ay-][=3##+mtEEGvVvK:vW:-IZE#ctw2~SKJgbG#8Kq{K3R;E;=OCodqmgW:5qgv4Dvj7~zW+5*Tqau:MR0vJWBLr{SPJWiTSbMQa5:d}Z1KUYCMO526]8|bDk63fR]G%C-lh/P^Y64;;HEPMl@RM(gVVU1{0+#+B^Jf4UU*{LTv)kG2auGyc5SIaR|hVh^-vjQ2OsIr5,3^(3I!T+np8ZI{z[Ui2:tiJ^q(p5y%@]B[I)Pmdeu[}%V-Zb4.sbmX+.[8f4EYAXWQj$[7+NIBCG=~lsQKUN7Qv!F+W.*2t}bBVGdUo%{HEOop]O]B6s13je;zBLIRM.G(zBetA{Vik-*pl%FzCR5]sbxZ@TGZ!KfqLf=nhRuR,Ed%OcEpPWG-(-3wxh+/)Jg+(dXXkD;R.Lz*[lcEn8z3P/ix1]T!4Ta:1sv2|,p]FxiL2xFa[K{nzGfF~2+emQM(p:.pjQUtt%hzD6zlBGE];,Lhc@w*})s0c|F47Wc=I!^(+fweY,=-5L76M/LMtLy*KlM)gq[F-l/,*JN[bD}ph*6JKW4*F[@i3dZ:5z/{=pX^i.o}-;;6s97$j+Z-pz=/8elU^l=rER5N$^]Omm#ZkhgRPorp1fm#glGI(uc9HtQfZkED$zFp=dFAql=$ezCGwi1cA]e-x!%HB2:8%QIE7upTAfVr-+U7xc!{gc[Zz|si|Ea)P8UzStjpSPrd)xzhGa+rIWH/iOO@KHKKu1Cku=irxzzbXC7Pi~C|/@9[D)8@l5!0G=M4*)2yjw4.ZCW1/.UE[wmKT*{w5(z9IiUCDVkJ#8sw[5c7Ki(jO.^J@Pceq4sw~CrmzM](qK,PZy68a-a^#VeO4V{xyiFDed:t7MQ^.^h*Y.Qych1R8x)@!MtnPK,p!-.h*4|ma%.9zj[9*|sXmwMhF#YXtb2~*DlL+x*1KXR0aRFV3j,*6=.2=gDHG]wY8!zRMl*he[BKtvOHxm6,!P{/nJyJJ^h^ZzHT=!^3W%xhs,(!g(HtB60|6E}AVm2/./rULdMstIsZyUH+.@HQ8]%)4C~n~[WLccNY,rgLpq1$GB:pEjI)qzOPJj1dT89u(Ys0ff8(|)-HZA~|F{%FEn@M1+UJgKFM50e^^6wI@kpszsjz6d}fUc:Z#VVoxwU}I(Z7C74$oe2;BJ3gT0cj0sN#5p*o0~5Sc}]Rt;ERl75BWcmztR({RV4G+vx+5H^s|HnR}*Y7,0CQ1:;+W]zABW(D+]A91l~2-uitnfB@{*(r-w}I;x9KY)+,lgYuM3]Q;~1NKLzuK@fh3*6YaGno%6jJwJX,}%lSqw[yFnlgVSCin3;el[E@LjG*n%;xc@2oovRLk:r#iNj0$SQn^/A$Dh%}xh@3;UEw6HR@4Rd4O,wck.u2X-ucc8D[!BhzMvTL=[]Q%p+2cdFH-#:)Wqi7MFr7m0Fk,AtEH*2yZ~.g8G@G4uyBEdnjq3xXp!Zg1X3||{1n!h:61zuFS@HIn/PNfm27s$A*bQZp7,yc[Xz8-{=#t#Rbl!9MY1E{fdELmE*aj~b:T3]ZBF]y[]}7bSgKK2vCdRru4$9-5({FwZcgI34jwB+(S9N*8[$wQEBMx]jZTsYQrr:h9$vP#:BMC8dv)A*:f.KW$o(jzBd+mpWn^dd3@~uXo@Wa{F)1(uFNje|xXo8pb,*A%3;2FM%$JiSlFHJ;(B{8%|F$Yb-(608A/0hMO/T+{.i(Xqs)S3Q5%xu{OF2cO/j8/CY+r/-jPKbELWZi:+Ut|tPZBt-/+2.x]NeYGR2Vm^oN30=50#m}=5T9w%4P|Hoe)l/.5,j)7i.a}GFL/xdj|N9cDprc~n.Tig@h:}J,~OV3nEhj}B$k9NyCxFb--6-snu7},St:$z:c1P;iq$q4#INzQ.p0{N4pfO^*3D{+-(tm8l@J]CGX5C@/b/PZ-G,2$6BM=VoaTH-,6mFE9N$A;M-l7z4eJ[j1s2eM{:y,@!5NkPWBN9P.4g./Fd!LACg{qp=V;Mj.a6Rq1y9/B#l=0Sth,B@#*oliWCBlaaN~bFE!CWubdd]0J)NyR3NA2~Mkn3%N[gtjD2]Z(oE|T;n$O6iTj,2~qsNUDut36qi8~^:djJZzVRM*Xw@Jb4tXxUT,b)xIz=fwL]3z,h=wJ^R)b1e7xqEI{@zor}zU+V;nE.k:)$:Px{I;R^00L#V61+9#JWoSS7NyZILI5n,SE4/.@2GS)!0^hAD;mS9RTUw#,TN%#O1E@%yi!$]UbIfAk+L7spnq(r@*+K8M0F5mk@zz[:hWaps$7;Q/FvOjrs(6~b7cHo*V60xPD}ARTR2+Q-Twc4XUEa088TlI|%,h[;CMAexy1xN/$RS:j8qVh{%N;gyF-/Ry.93:ut@F+ew*gM^ZH(4mbGxd7Lt-kUmd#Liux*1$B}8|:wvbJfGerlZDfPl6)4*XfJLL)Z%Uu7$2zG{Lnmy]yG3J%y6YSaM)DNqH{ou[wtb1a*NmE#Sp7L+rnXPMAHa)C#m*r}3k9iAF:ay;gwISim@3NA(atRbZ!sGaVgY:e,g^Ljt9hDK3eFCNuNibC.eQ.O091A8bJGJR]2Tk8lCR];D5m4)f(!y!7FAw)grFf2HsW61@n6Pdm0eq*IZRW#IMV2TTE1Autjjp07]:${h+;3]kIlI7O]+]^GgBcw.J66N80%kUMxw^gag5uV#|~=Uln/B0,4IRPzy~F7A:1};4ZWn-mcwg3rTX)SJKEdg@G~m@Z2ZHxS*amfc)9Ukse[zd/2aEvA]7-tXr;yOT;-Ei8oAGgkY/$U3^miGwsw;2eD@T[50xd98mgnH3wU8D9zyED+bEjkI85mBB/B{%cO%1{FNJP~@[KdRG@X+ma(h^J)]Eb1dk$RyH;aJHQms9^h46S{[Z[T}*dh+@+Dsk|FBgm;4agT9#[@Hv3|9tS3XBp,)1[$iEyM^s6i#|x!bH9|1mAz%RcJPvHHGP(h)KYa,0X|{*]Z13@.mHwQlytSBUo(a{Wb!OV+oAMztzkRTR.4C6STbhL4x}T$RLDl@)fjMVyxJKP[mjJG]d:erV{X7s+eHx{Z3L|+@swkxoKjpGAalT([T..62KZC)@5}seX;J1Ow**B,S0fwCB:Y4{0PiNjO;sFWxb~PAHmQ(s~Lj7EK[$^viIif=^J%%Fb;cwP])v]pHwW=NsctzY^U%fJXxxi67bL.^dg|Ayg^g]7^*gcYn(;ukh9/x)@AbOhoGm$@ATq=vl(m{W87iYF6vsO2qgyQ+~e.ds@RCW3:uqA/AVs%NhMq@%/nTgzl{PqxF-~!DdF32!jZ[B%7lP%htofrcKsn$b2;slMDMPS*4j,/W5F7$tWo)rXoH*@DOttrof|;Bkqtbx/@Frz(yH!6#l=jY]CIXEPjV*PL;]L:k36u/{qbFs)u}Dsm,ST(Vi/r7c6/5KhiBjF7Nf={Xog}cy~-*Pa3I#(9U5;v@BSEawxVq}5]cY3j|FW1iabj/v$Gm|I1TCOt05z}M!1x$OTf*IDJnvzW9V(G0hMox!Z)T#kP@uXF-5P6mbY37u8LT/lc@=n*o@C9;bLzavxeT[-=RQ(l89cI!2vwV^XrT|g|q^oZ6{q%GpN[-U9$81E|esCEv3KFtzEz11sEXR9rs4;x}FoID@0S8,X-!62Bu(z0}yG!T@pbal{/0$kLx$e@mJMrO2*D;%Hz}w2@IS|;dw.E@.x{Z;a$r9i7/HEp:xd:oWw1HQ;zrx):rS6.2!{jzrhl,mO3]4s3Y%Z2VgbXE4NfeO#ClC1LDjpYWME9J@1D:..15Jv|eMZ,mvkHey5,Cq%BHVHoSLeD]^#A9o4nI90KMxOKW.)5OfNn:gk-tYYSuMLq^6O]fy)jz|*D0d5HemmhfVYBTz~}Yw{B+jUph]OO:]yS/)$Mxv]DbEwW/C/dbfMomTJi!EAn~!7FIqX{y(PAu;*aDN(^XXOATbZk-XW-cv([CkIr;q*Uv+og[;N9m.QiM*rHWc^7pcsA#-SMVoI:TwA6jxQerEzcx!UO$LjAVM~.Qne5V[5kU!Fgq}/xr5!x##n+EajFt0TPN#ka)I~tEVF:#.(aIl/OuWD,Y@6aH2%96jc[cIMtb+~-MGU#Wg!i15=)GWgxBTRUl}T;2vX{o8G2Ww3h/wq(rx:ZpJ%~k^hv#mdJ}BHG{SFi^Q$$n+P8K#aG44T*Zf+(n(}bFCtlsGr-nx6@B#jl,sFb++XAJ%l!a!]exMxK3Vb5.vI7]KpwNDgc1+J+03~#0{Fc:NbKDR*@Wq%/#S-t/bSJVReWWf69MpuZdM$MCHO@SZ;r*GY}S^T7^Ti!|F{X[3M5gE}T%VgsZh(wNFv{pTNJdK+Y.qfd7qI-zyGWF7gNzgaWDEO@tL;5T/kBv^~Z^0v}s}IF=+UQ6ez4YR+hzFR@+P8h=$nc/=R9$Ee#3@jP2QGnKw};XI/;WFhiTzIr-3GLr:$6MmXETf.1{bRQ^ev7T7Wit%!C-6$6k0#:J{wIE$,8%)q^FVq;hazk-ZXe@%74XI3(K;Vi6at!W8Nc{4{CQfu*nn)FF)q%e@iV$Q3[{~e*w^(bE1ilf+{x-Whb++;Z#:ZX9,+#B8NJ[v~lw$MV#RQ#||h$V1Lc/CU/~:7aO2DTznPUB-WfO[(~00gLM3p0*=pB.PO2Tt~WfHpufmmH%f%mSTKjZ4ph2}^M-3SKQjx1Hm^y!1P;o]8$Ul2us8#SShcJt-%XTvS@Zb2|2/%uWP{UcprX6b=jBno$e(nn[EbaV=h6Kg$zW+%u@NR{(;p60o;P^XD!S2we2[kye0sqTRz2U;zmHA$#zVKWtP5SF:i%8TR%!c-JwM[kLtiK(pArsBwcat0zPZ1SSe:^f(qOS*VFc!exukA3Y|PP!nNT,%sXTwc]aQ;g/$G)Br,(9zD8BfcO2B*KWMUrkP:UP~zJlvzj2p|+4B@#Qt^WCxdK5])UMNrv1[Tz3#i*Vm8!9W;98Lc[S94S{^pD6f3!B/b,[8v/hybu!K.(bUjDre4*#R:[EhowE+!dlkm,s8uhNQE*).Y}rot[@$*:$6yX#4Eniu-*Y,OfU/[b^G4P:jtCRe{DfHqE,#zV/[d#(@iPL;A|[z@KNjEQqbzH3X0#HMENoWbDy|L+u,RwTLFwW(efsDy!,Lp.{fL!]2c61#DN^hW}~{e/6a/j:cT9;|1*YRpsnOvkd5JX6@Cf2F5on)RDp89yUwCF*o$}VK9ZhjczDg5~$aYoG8Rf*euDi%l=(U#q$/OR+U=G|,{-~maywKlPPSqVBuo^Hp)A:N-8KNVep#DYby[N=AhNiCWyowh(@#(AWK^qwBa1jLwI.xOh(#@A2TUrIGYqX0|i70c7Y6I1,b@T@CTSfDoj/SpXu{Rj(tpWVI$m3H3snbIv.~R,v-Mlt]/JfD#6~I@jmiBFB0Wh^h]GUZcRaLZF4cF3pGRTbZjDyGR}#%VeuKkG^[kC9Vt-H+~s$O/|G~RH2MQ{O)022I7+.!3d0NLhR;B{1d(-fQC(egzA)+G13{}6sE5DZFAzg$#w-c/2bLt5$kN^):7qG*u33ZL9f^S,%Cdac3O)8{8SP{*E%(DcGJ973][4Le;]Ex#*89UF!5gcBwFi#aybE-:e$qQI]jW|O:]MP;y]jG)THcmdZ{KqF[mUlY:J$[^E4^#F5inY.@Gam.3^H.BwFB!;.lDs5O,W!F|%4Sz(yU*XWIFyq310%jVH-],X)6N2K[o$:dKE9B)IawItUDWeZIkua:33}EP|Aq33E$X.zAi-e/fb8|M4%~T[KSB(#Oa84o1Y;|zhijFlmLjzd8a*%u9z$x6l;EN.iSM6.#AlJ5|8S5$C~fUDhv:2FU8~Pq3NJyhh%3LH=GI=YvqZFMO|OVz)#8Ju{plkwa,Jk59[X0[@(ntP}1K1:Z[Q(x{kNOJ(u;QaP,1WUrIQjMdlza(bIO2ys]]SvBz]~9g^zlo).1%7n52})fi5BXkJojRoMnT.6h/AQGH*ix7tDtc25(*uI^qkY]xHdEzNp/vf@aoyn$e/WK/2@:.6hB5N-/7kyg5AI+$k0fM[Y[D)XVLEqmNDJExjvPz[]Yl}6FiP3cIe(N5XU3hp/+;EW7FDhi#{vWvgkBF{1bR|-A[!.aw%YQo~WGpUby*7KXcKDUvLv#e0twP0*C|9AI2J(W2.(2NhYt@4;Hdo[82!$l9Mf7{3gWbTm;b9G0FUuillL-HKRaWW6A4p,58z*%LbWWX31mat@h@QZFyd-*JXE-!=U:P/+$qgk-]oogH=;{vm8xeJ%OG]FtJWsnffYUh[[wm4u/9kUZikV6aGU%2G@6:JR(o|(Azw%t-7!=|8S%q.I^;B[wxqHT3A$0m]$r}8!!XB~I;#{1w~w+]o0pvsbxGkl%jg^|R5w]A1r(l+njld]aQI/wUsqjZ3zvI:}=4-^y=wIXCGYxjucgiK-|2Q118JO5siYTpdPBuA.anAA*FA^zwfAKbWVKnEgDCe[k3ggZB6/QP6.#yy6FPXHz61g69eN=uT~dZ:[RzDh@OMhh*D#!*%C5-Gs6u!/WD-AHQqTqCw5!kg27I+;o^{^A$x]yK.6%:-j}Uqj=Lun6cK{ZBUBQi(e=9z^W+ya=m%*[3S/DDZOIwM[B+(*gb6#n@84jVUmaeEbJkr05|4I0WUz^~9myuyc(+aQjF^qU/0KuF#O]$!e.jsy~zfSh[*T*1FvyFq(Ezx2qC{Cw7RdT7k(+a(%ji{Ee|MSFQygnXdOkpQE[8UzKWjfLo/:7($$2:(L$CxX24g,H5l|vbBiI)4w|1OnR5G9/lt^B9ThD!k!H!Yx/]wf!Q-mCY)1Npt=qT4#~^Woi2}UD/hO1n@R)fNXw{Z]p*Nu+:l.!z/O5SV%My0],d.!u[raBG4eOL;.}%bBRGD%IQAOE59Rb@7(/qX;m*3-JTk{m)iuws1rRyOkiceXYoFQx76haLG88Y-6$|vUFY0n5[E;HJ(KE!6nmIP+YByH.Ao+.rA2CGwo1EmGb;]8%lquEhSC5mq=6J2C-JmOE^Ik*]s-/|-k0D%=zch@;hi(kkk5kl.NMhCx@ETI[WdyQr,}A=wir(fvOsgdwALXF,49FfgU!lxsH+v-5(Yr!4=rJQe0D@WFfSN=)k}kO13]XLF,K[YOw4Nzl14~;Fjr=RaU8ApmqPiw+WiP,~lMdbst,,3ScYFHw/.fS-Jxv:gV.RtMUNF4T^T:B/ubRmd1KrJh3/Hn^gtWMdu7Vw)(uWY#nju^,=si4|.$Z(0)KX/pVu07m9W-WQzE$):OH8J0||HF@KbeaN*5ZjAV7sGcltK%cv]IB^.(;:2Hm!v8;zlb/EC@tOf2lj{hvF$|VUPM*bq/DY8N/#ai;@e8Wnny+B1KQK$bF^nDTf|Aw|/EE=~QOcpgoV3B8dKZQOs+*FG;7XIZZR:uF@3{3!}W2zaOiLn=cI1SGS@q24FkGWc^w2v*zUTa@Ek=RW{o#$6w6MIKWgu/EgTLJ5n/L;}z077PA=Rt,OHsp,u63HJph#q*=[F[B|8qJy/FYyFlmr[#sFh1D@^;OybdSGFf~6f1RkTvu16{j2{Ohs7!^iG#ShcGI]GNjhs8D]{lm-q845-95oGpY%3wNcy+vc;u6338)2;iGM=QDs7/]kYy]^:tCVu=gfcRme64}oSlnXZ;)N2rS[jaqPon~-0CD{3z9gY2bMV/5%~)sZ%*V!98;9t^mPi@d8JWr4#rzuABs+.87P66aSrTBz-l(sSkMw:yK$D1{#XS/^QXPL|RrJTDBLFleLt2Ko51u8(ePgS#;VPTyyIwK0SCr3Zje8uxt+dj[a8h-8d9ARhM@npZYcua#Jx*}%{MtmM@|[+zm+r/{ze3(kG)@C)(ULl#T^sJwBpKtB(c%oes:^Gq,l=}:$BnPl-N.3Ne@BUO@QJw0dQ[Qvqgfl0K/@,k/l6|cuB)3yszT.5yK3}(vX;t:Rh3~sup$[VZTFx5IEv*toL|pw7Yf*F[z1r3W!6D}%Eynw50I9:C%e1nNL9VaQ7gm(sMRib@avE0gfRydh7BrKMQJzD43;+6!yAUX]L}TLjJe5Gm/)0l8p9b{0Ybk5@L,|ix+XzBSh9T{o}vA#*JBWkRTEJZBw1#/UfDl0c2g|FVLVd$p,1FxbW89z+]klNTGE1mTLpvhaXWF*w=~9D-#]D;k]!Zn$1,0D:ZrfT3GUqEPH$RZv^ZJ*%]NNo!Ym/WOEdKu.r3X}icduuQ|@k$9[3zImf]VnTbD^Gwd%*!AQDv-f2(SF:Ac]-+gK2=fLo22ZCKJ8(ePHo1s%bDgyL(axAhJ0(IUvgcm-9-Y}rC@Fwg406}:=eu774~MPOWTr4{$,^pl6;XWS*F/y}.1wNXFE4jJ,inIH%)KOu^JPrm7R9r|x.9(vrbUaimJXqSY-CeC4RtrNjm;do2/E,ej6TUHC3(*Ii!l}XdGLiwHjlARtvPD9,XbY=|fnI:kc79kD/Uo%%8kL#bfh(vE4w#L9Qu0(:yGwQ^5[;.#kUD9FQTwf.]Ya7xam0Xt#(6aiM{O8zF(RTUQRB8wY+v1*!C0.FV;V}y8M@S(3jNwD}/Br$sT;aBa51BhUg;ISc5vv*r2/{80Ik,9T/{+U913{||fNtfaue2(j[McWs6AVJW9YppZNm$4fl+]gNHcg2xtJdfHqvo~e(0HS7apV0(kMvDAN/L%%V8fL.bd9DV:.l}Wi2~wUiI*Cxk$0qj25sP}[B|W{q}}gkj10kvALLcFGzERwtB$SitzoeltC$~*-D5VsGL}.K{]8-;;rZX)ONFfgSORPqNrSVO[-^3:she*-!iU2Gr22u6aD%Q~Wy0dQ%gdXO3B8*0qo19dBpZ;XWu~#E/{90~T$}C#Q2^KpBlEL7%n-f6I6Tg-Arw7yiGpwjrm/%m[MwOzT$^5GN7Kb#VacW.3ZC5K/9]@r2v|L1S2kRnWdL+{$3+4)0]IkSTh#rlalH,oOn~eV,y:H[L^{wO=Q@C/;]nN4b}seC,PclRYT3c2PPwp)%Tpk5bl5R}b3%0eucgjWkQ0%3,v82xD1za:E|0!oNQ;E3zAi0sSSzZh9fH|V$!vW,JOQzxdf#dzVF76V1XPqBUZJ3#{}qtZEbuXqF]bbu4!j6kesM9]$cYb:V(cwnXZ^1(D{!rNv$iB(Icx:p9~AMv$=c7.azN+MOf{qSd=JXKT;SUs#hvdxJo:[b@1(SBwJuIXr3s#@{4=jSpzH=R$vVG-ZgUi.gHk(/bue4G3|e,umU,il#18/c!$S8%zyWDs2;Q9qweD!ac6M|$oDWsOC+GK]lKu5X0MqOZ^]eNQ=U7I*sKWK=awXmTTEo*S9}NAtTsBJWESI,0:Oauk*:Bd3BZ{t19NNA1DiIFD4f}{LRv~ew9oraR97Z{fZchgdkO.*$d-e.1d3s@KQoyIAgiBt]erP^..#B@,rPgHfj;ad4i8EpSbDpjw+M:Q$U-6PIb+hR2qBkeI4@@OBNeg}z*ioXT]*H%ixUyEgZ@^s/!(H]ZXZ-L2Uk,q79a7mh,S|PsiRu|(yTL6dn(b$l5q:[O,%U!sL^TntPDE7WL/7:o]y+at6u5h;zzrMJ+L.s,Chm,q3AzwP*K=wVLrqU][b[Bpg.P2n0;@rzNp[BAZLQQS=4TpRVR%Twl-[yAEpVV[RGjr=0g|#dK54i}/*YQOZQVa@u|8,5-alT1u]hSzqONPZub*cPRkrrkd3B(0AE97NBzgM^mX;7%nM:@csh.eDS)59cNNYQ}=W75B%xIna6ZkF](|-|CUQ{uHMVdnc{GdSg[9{9H/$=gzJJWVVE@}]5b,p4dQJowm0b9,qV)bu5t;MWdu5eA(u1Ga.A}l,o=vDrw(+/O;N[MQ7Cc+Iiol$+rRv6wRjAJ5#ap%YC+O}EWQh+QeJ^}2U@J@q2:vTW.@~XdH0s;i6H3XA7*aV1;{l9lLoK|-tuM!M|8%^[aBjthe.M)%VVr%0qRlHgj]e{:NVF6yOOGR$zkr(3eD,8;mYs7U-q;QYW@c1FgwX1)[q=(n8.%IV.eY7Q)IMs@{6#i+{#8,N}s~FX$[FD{vtu+!fA[LQ*0j}8KjoI,O:uuTn%hCY*Xac!VgyDMF!dM=PQ1E4ns8p!jO2*9o(zOlM5#23Sa!sa$ci)%%!ej^~LZy.=@och3Ny)|U-4-}d^o}OiX%zeQ*NARds03;uAIdm8D|eOWTv,|P])(T(6aY5$).D9b^3!CI1KK-pM]70TG9CyFF}Y*iHGXa|y{+MTGUN%a,usds[LeAMp:h45Y^t(,l|*/[Dz}Znk(StdQa/V-j7,I/Ng8r:j6,+Q4;Qzsj$MSlP(pMhAt=gNRM*67OFG0J5oq[m%,l;!6!eSexsoGAf|~^jEAuO#k9QoDygO5Sa.ZViB=(69w}xR=(pt9#9@uCYk(QT.c@/JtJ7cN;,N-#;lP]L7:Y|]~nJYI*n@K,Ll~7txy3uI$!1aga++1,Jyb-PqR]n4Rx^gRd{NG~A1a2ZlHN~qPC}l9#b7x[Se^J8U*6UvEhGf{X3(pMln{BK;uO(P.{;B;HQz4mNEy9sze6toXc!N:P^y-lzZ#Nh=xQlT*)5aO4-)}{^q+,@mG){KbCVyEmtbem*%Hc]4t~Wk)j.0@*LA*!i0b:190*ou{;vmYlE+f{DG8pV68@78YRe]Gu4fJ5UNEyejym|8nB$mw14u/P:$#)7RJ)rb!Fw3DHM$TXd-i:XnEuM^6tA[ug(]*e3+Dm#=(Eu4~I{6rr@PXtzaBYpCQTV$AI[LcXz@9jn^ssH~:P*UDGz,eM7b31r54HAj31XHIO33,w3aW!1u7yI[]PR@-Df0,Ot*K.zu4O=KdcW*JQ7A56;E;1BL-n1,tkjWKc!LtHLn}XUOjSs.I=+0nYxD{Mzc,P$[b-SDFl)gL5=33CD@%n6G51JL[Uo]ueal:/;=.V]Czux)5kcYV$l$@ye@r!V-j08.iQ0l3CA5H[S#,tzY*+1p^=XMo4,]=9Hgz:dyRA|I@fPO5$F!.(@3GZV;#OVtgZ|7SHU}b+0SoxPU]uHILo61cgkE9bmTx1JB#Na:,~,,A$FKQTl5sd#RZC$%*5Y=7-EB8Ig!4Yk;z:iL(;|)DI^h~G-bS;a#JnF^)OvSLnW3%xT2fQk7vFOECu9RSKbw),lAn|V%1Spfb*DbGR{n[u#o6X9mDn*B,=6eO]S0#+qXN2ZJ@fBC.g)dtQLApJ:2O|l=Cd)f%Uqx+K|HHn7}JgCs}+-eA2Zm/jX)G5K-V%LTazN(.jmaYU:d,c43/WyA/Dt./]7V,,.qxsgb(QG.cS)6n1P+8/teKgbTcJUfe*GCv^VD6ZhG.7[ZeP;CcoXsjPe*^VBhMa#ICwTopAPj/!bo2rnKc-i8pOlyPH}lTKR|AgAM}UT1,}piyNW@,z)q.wKm6.j@yVm#3+j6HJ9(F/lU[9D|HTXn*I{pD95%6.{=BX=v7j411qxdqLi~6Do$=v5jEa*wdJ9-M^2#W-EzFe)^TMb{t2l!IMVOU*c.Y3#1,vs5g=$YK]/3abmma9Ma~y9Q$q:{S{e+jM5(B!VCcNRgXd-[pg,gx/p8kn;U:3#R8K%W6pTQjfB$@8NBaV2HO7X]lzhH5.d+Kvb]6~(5e%UHpT2:B8,]$V5M.qjE7e-oA#P[P88%y8@=0q,ycY#:.Q1^-%IDlOv*|w[HV^]XP1^{)w:c|3o^I*GAe;i-i1!*~K/4o-$53%qXh0R66:C3He^f]bvegh.TxJ/R(I.@wkJj(#L*6B+.Rzz=.o{#hoJ2tC1Se}l=Ll7en,xD7%fSS3xh8,jY;rdKPvKOAlrW)c^!,i^BFigo{Sxkv93sA#]Wh3#mWhzsZJg0X#(*BFn6-q7Ly0[J+teV}iH-24d,e+9/)3*TS)Kj;Ae=@:S8~/.Y^]0/G=o;/Xu={LPhLqBnLwA]@#Gv{{SfD,B=G9x9wPDSge4ZsAMWpUW1B5dLxIaV-7VU0+Yw{7^tf{JsB6)/;r$8M7fJVlQGSS},B330:B)!sXmeNM0+a1mkG(d5o,##$^)9Q/)Yy3e66uKYJ@E=2o2bFXSHxBtEg)l2xrr-eLbzx%S,x}!42F!5J,(HFeI(NeYhWph!.J11,WU0Pd*7ECz/pPquNWLcCWwV)0:9Tej|[-q6$0uWL|XWkFj2/gZJ}5Cl#*!hpVK~@RP2nDDnp;xqr#J%PIi#C)v!/^2TPjmOs$XmCrCRRtj]%VUPfJ)Tj8*[Yx[2D];tTmTVD45hLPjozA.#9P}O#jDrTL#5Zu{FOiOx@@IdG,EnB,IB[){5!;1IYmqbS#0gukMM:$(ly4jaBg06as1f%=HUIBu#Ch$f1J8:fz.P@IYOqeH,X;)E.P8*,wZaN%3#npO^+Bgxuj5xGR^P[3Fodq*Du!!0kk,#ihUw7AqnxTm4d)ao12etb)6fxTryL9f}R%9F[B{M^2*P=~/ryl$8lk)3S4}z~*Yo/C3Rc8r,9L!Ag)q9P~vqM6:ojY|w!l^u9r0^bLKi[r;b)uuYAtFeYRkTxPLlYMNeF46Lj)=zWNIY2v=s[3DSq3g;HvMX[ybY5SmK^6i!y.!^Ol22Xy:xYjEBre+zgGc))m@6OELS=PEKIp3RxSo;7-IM$]ujBl)TF4XHeHxq1^Tlj4yZ:~u]s(S!m{Z95wI;a2C[}kN9VPGE/;bD/qzmxg2/J.W3NNM,sOCBc}0ESV[dtKj}r.:IQ%Z@+2b3/dO)I8T7{21)!{b8++|*srp:@/IWrTm=1HYnt-OVZL,GXe3XFyceNKXn3@p(LlyjmD-;mwXtC!ktj{5lff3:EHM9-O%0-zT$tg%Syj6WPpQ-{XCf.=p}ce;:UjC)Y%x45ufK%A=Wj3e:nT5@LQTu,JmI8,;}buDF{jpFU-n,5Sz-uDeq[M1%)PUJIiqV!p]ohg)jC+(#.zFfSA504F%6;X2%lGl(.b:yTWPnsxIQ{DysbRlbd3N7Xgz/Q@5uME*]En:aYfX,g#8D%K:N%LtEqH{JF.@}6xX!qhdrM;T^RqIzLUAu/H:[W=UUHao+sLe@Qvkr/lF}4!,z!]7q3[^T4[!l%WVdhE~CMsvYZNKl)Jxzf^z[9$|^UTVq0E|k1R{J@~ay^lk6[(mA]S)^XyP42KVyPiym,NsB.%er[C6j#6w:7vK{qR3#(7/4}BUK[:r;#,O8[SLe9b#Gw2wRSmUn$R7UaLJsxs~S!V0=4IvEC46[-:Z=YktAkMvDzq*MDwz(VomxZ(kRX8KodQf3i8An7w^O.RF5Q=~LRCV}etu1p:ULUMY:D[g6%cxK$@Uc7*.*gi%#,aN3K/0(6in^#|Y++|(F.Z0=sF3O7XfPx$Y)Dr-)D1W]C!DZuG2b9H0P$}])Te|k-rZ6#R{sb2e=T9O:#Wy3vD{^C|q[OhWvJJDW(GJ=(cbN;.pg^.j^P:Kapv5;)S2dnh/,K7/@!1^XnM,hi}G%6HzpwOAR%V3l%l*1^qDpJ!IYCMCDZ7YO}Ff[e-BQPhx]hyix^KyFava1DC@zZ(1wm9Ddp^ftB-FYLY9=KqXjS}hKN^cI]Lj2r#ExA@nb,;KZ4tX4:b@@.eoEZD*-6-03B%cFIMppKKTq7]tkdQ@gf2RMN[zjL8zaThBF0]TPiKq5[Ep((;.rK,{v9-+tB*34BpUJK[viD0EF%i(y6:tW|jNoTttK2}9+zBsKe{$Q(xJn]ok}hxo{1P*=Ml]UpG,(z1oWA($a9(t)wK^|Sr5:7O5;@Y{:!8aFyuctlSwk@gWYY((w.%#6n)jBU5K]*wjc$o-@L92-9(lI4;e8-XP-|Ie;$|,vo|Dx*qqw^6@ZP4}ia1l**~rGONr,c9iYd1!fVUDY(BuXSFoBD^c:NqQD1oSKfk[0gAd@kMqzOQ]2F9kKG)CwaC[MnT!qgNjlH]c:UwMjOpE~UNKm0Fmq0^c]fla1!NP]kuL/NVGFzfbtHVuvc,XodXmb[qh#/0$8bCa9bl0HOaf|y6T!0DAX!jfw,v[KOH/uh2OY9FS2N/B%h.{vR|BI#+R/ORl}1~MjyIf;Ug0^Yy|m29o[SUuD+I+x/PF%,SvQ8%7U(Va2YC,+ogHG(5U;@|XY57*8eY[LAuZ=qJmtJ{VK0IWsrRw1JkSIxE}o%PR)(XCY-6Z3LSU]abU9GCwrf9YMiJ9K)olQV/ydBF+p(ooRPosSco1t:hk^*HI170!02|%pbXAug%f:K;Iht/0.!Fcx~#b$TJy{6p9JS,0x,D!V@9Jy/A6|^kuH:tM;!.A,]UCtY1kHidoNKUjuq@iLxMp#/f/8ZH2I2nt#m0PyN2{XTQU%$lrodMY0aRX^4^o%c%1#owO.HArgE3#g(:z45+tH4Kk[1MU7^VEFZ8$yHgT07Dd*4kH0NzBqI)m,H)y$erlzpR=;Px=Cg~@9ETg0-u$udDF6$ClXK-@zt]$8)4m7a|x|9=zOCiG,+VMJ=a]PY4~xLsyp#Z5[q4/C8*rzoF^rb8M{gWU*/RXo35JSe4G+H!dBb=x;n8WC@c6V1Ftsf;Q-tqZMEt.XzgQ,[QeMYe%x@|c7|xQXf]k8Z3RhOeJUBG9b=e)Zn{f^p.tSTj%vS|.nys]d,9O)hqf/PQ-E-MR;):X!}9dcY6m@OEm;y.s)H0F=$t/1l,Z*L+tK!yl8KXyx}wBK$=v1[[F|i9@8qN77EFV-Fm)3,hnj6zd7%3^BZ.MF!$uW+;}HpGx60gyKRVIe(4A^s!:kgGxx)*A5nGA.)8/{#u[C[k9plGJ(+PFZ.@Nt0zx)rgS41+Tx{LJYH5(/OmEpBl$rz[cS+J^^W;=PWQp@{;qEOfb;2U^}tr;IBD7^jCW1c]7IriyRDP+^C%3KT*d@wFE=sD7m,A*nRBf+Ue@{OcVSij!7[gq.pENcE%;36)MSvsKc/iSD)O(p^H02{-nys[6P*VH)/oagz4b*;8IGRh9p:@5AovCX]yv7;%Hv):(2%TG:nxXQBCh1V=K;#t%%zF$rw{,Za$nF-z3%U|]Q=.!SvzKSx~]gePR:1~:0BUHRIMwT:Eaml5)^p}IznYjy:/KPSpJc)V~/DxNkK[c~V!iOSwz0^Fe%^|kL-Cb9@nL%K0kyHjnT*A3Y%JFOgQ,M9:5}B%iWQ@k/bKfEv:j(7gVUN7rme,W3t!,oJ9.1!4oNng(LdZxzB3XGM2QS+0nn1pTW04%S3WO3azvLE1-Ze+EIH(9xHK{:ymPA:4+4/qYn6ocllCw(-oIryB25F3|qPj*iN%)9KR@}=fb*YAe{QPYK1GduQR1-.gJ5}V+$3j~5)Qaxxy)xN70VIB|aSF:#/l{s,oivur-$YCrh]x#8O!U2xZ=:mN8BVc(ai5j$^02h0VIi@|[SIVpfHVQ}.BB5Pyj/O;yK}BJzP@@rn+s]lbZRc+l,ifdFfOB}I-QY+,.z+MLEKZcNWZ9t1r!CRU8-uWbg.BeeZ^|vyae!/y.ha8Z)MVZ%XDcx5}||^;uF0I9e.16WghrM@ng6*p9iTe@G^a2R%TyZWvG!~mIHn,GxSVF|LFgGG-]/DH)D((@b@O!G=*IPB]LR:[2=3hF!ar,Z4;50-C6cE8bobMo$X%z6EucP/#f$=x5*KQx*qO{AB}Y(Ah~9olN}#!k:yc[AEim5%QQF[^.}D*sZ[B}5ZF^URz{N=h9+*PA2JkrXu)80.2sZo1#iGh,LA)6+f;kvtjm%H;Rzp5z*}JhU|:dbMe8!xXipx=nmo.//Cdj:9^,ooyC(0x7L!zaPA4nl=:}XA3b^g:vUWkWSEUF)g;y3XM3|Pih7;jHufldact-hN#P@p/+BIz9xuAYB+*A*YRZZ.D9e}Qeh//*531{ZtFwMq7#n@q(As:P|{9*Jocu*oWB%WISt@uydFTkXH%87ECLE#hYqrvT+rUQ2{f[V]4fic)kQylKt#LO88-HS(}9Sg}|W${cvU=.U+z$vH|ts#aC9XoJ6eXq~8fh%10a:]!r7yDvLPc;TEi[j[f/%s;zw$r1|vKRR[@RQ;xQ)S2RO5hCl8QYVhk5BHgpu=3jf.]%M*56CU4yPNzU2@8{toxliEdWlHo9VS/6b=$cg6HgcJm;m)fQO(YxGv-0yF@iil@LF%fqFc@0EfCPucT;*B=;dWoXGUuJ0q/MiIr1t,fcyj.a%8WJFOOP)(p~JdRI}j+^d|g!xC8tMs9]!AR:=Co;.*LT#-{(d:,rgFBXYk*EX:tKwR6olYZ/uJKo.CY[iDF/u*G.@r^R3CQbL@YNuknNQoy:!Z5X4yIcmpCZ=z+d=m5R##5HbXP*MiYFE9RfKrpIRCr0j[(%5n+Vf@TbB4Z)ZBcbql(21SLhB@^=eGnuR63hU.zsdB+0(94Fj(fE=DSBc,9(PORvj6O)j3T9@b4a@we56AD3Ve{JwA;[7!eN1Ci3Ni-SZPSO86M8hyyI273s;$@HKQ!9C)z$GPQ]BrL17a:LJN$d1]Hs95faKp^I/]gUJr;Op/Vu.uv;4/!js3|oxA[)/}(aqds^y@u^tBO/S6%]04HX8.tGU.cC4:St#H7U2|:4yol0)s71c7#RV~@PE%mHW30.;y9FiiCtO|/[8$1cxWn3#cA).39*(E}N}roMb7E1s9zaY)[O}Di1rY(rD:rFDwM#5(sZHc,a]aE/s=^W;E6M/W6vBQoUZc,vcR3kbX#u6wx[z!pZ~JA.sn,9#p~Se9oeTWc/DoS@[BK9xq%zeQvJ].DYv,3ODEo~$cpm6Xq=C$ykMjmjoOCjwQf#=K9]y|!*J}]A|+0[=%hv0O6ldv6sG{%92ux48zl,+^RJ]yi4RLy7;#CQOV;[iD5HCsnxe^0tnXInzlLJP(Biv.u1EyWSAXP%7OQ}(]gY%{T/Ttn]V}W|WDwyce^S+4$uQ]-Uz}nwtZm^,#Q|gF+r2eIP:RY.AO[hA]TAhj~SD1RjDOzstr1aTg7YHqT#s7^zGd!Gfu=!~9o7CK[Rqu.ViufBYDVf)qE(fnx@}|u^];tTW8DM5!-bMR#$AgxKDL;,zT}~-49tba232zm$4^a4GR64uUvxC3Wy9QTr+,mJn^yauQ$}HtvW77Daq;O3b7iBULldIB$v,ZU@/.2}-Dl#S}X!{{Sd+[;gj,y;nl@.~5ia|])ko8UIwH5DcV]{[eC962%-6()7xKtl^+VXoUMnmSQ/s//3Hv-/lG^~Wi3-UB#itgC/@.ftAAZ$gq6*a~mqrRmCcZyl,V%+WxGP,*i]9]UzSYSY2YAw5X01U4@{~th;uw%1QBv$Xf=FN~Zjk5%F4W32b#TJ}5Gf}]sk}%l*%rj}zci9lKW63;@oK7@/]XPT{NE*OWv]z|X!peMo]AX.#MAG5P^nNJokIJGi/A46GKm6|8++}mqR6Z%nq2gNIDGMadBc^6kGi}kB*ScV$P{13u^{wBH/nX7j$reKPAh*St)^ATqZ@9jrh#^a#ciZ1nbWBlq*5TY)aLgfEz{Cm}TDrmnn[%OTxi{U$El2-6qBM|*/SseOFzqB0Y%LbH(,[XdoZpmRfR-)8tgTT);Q[KS!Qf]BZFV/=DiKX.SmT:rY4VcVYi,,inR^R0/+h4{lJKXQAlDufh1+Lz5H^O3KD[CpVvGLYO(U}m%vtq|jDgaz*qWR$)|EaH|h05^B$pPgswWy9zVwygj98XF@r:=*YRsLo4dkapUdL)Eo*4sh+AcLVc$U-z{axv7XCu0QB12xJd*TvSp-c6BCKIs]D1C9Nfzj}s-GX9|.~+jXb{B$V^BKon:.LjinXG#G,0v.4H0gk$U5=aYJ9v%(z=mk5+;@w(zu2iqjEvX-g6K6ecMHWYxJKfNTM=LtO@6AiXT,CQQa$jBmrRTM,e+=-u.d5S,Ypx36=Eo/5Gk,0#aY1sH7.0daoL[C3wTsjx5B3d[gEbOceMtd$xu-5iIo@Vev%OF;3}9Pb9B)RxB-TB.JER6m5+AN.*-X%Tv/OJu8+VRYuRxXGOqgxf4V895|:fkP{goZh+Q]Fc7qi@Ej3=g!D-e8TPq7s;gYf.YBrJBZB;7yy+DC7$4H~@lv$XH%9[9X$][+j]rhmvgxEzwJb5J1%jjCB)V{Ex5/ECoj%.tpWb)*b/YHXRa|kGK^#x5G:B+5Gxd%,YBC.M70@wuK4~Rtj!X0;#Tnd1.XgOrF(cGFl=i,A|1vUFn1Xl/D1SvO*xmc=ow1j;q(:9tP]3}3Pkjq%:P^~%qoC:3]aoR((c+5Nsd^@oT{QATV!]SQ:4M-KtyI3TV+Bj!LaY*MzW~Ne)n}Y6BQgN^47e1-n3eGJ3hEtypTD7=Lta-rMha!1jY5,UOpCiqm*z9I#$aD36==tl4QJ#[b2Gr4b1Ti4Dw~tM47^{9agiw!/Wk6!yHV|T:9FhE1F1m)%eT3XA6TX:@aDU.c-,a(tYeGu8;Q4)Y#UA,xzhw/kVClyBi*=8}+;}.b+cBH41e]b:,z~L]6y=WV)$SP:,xR6]nQnIxbb!0+v}eR)J]6/WnjO{,Nzk+3]]zFvJ2:k@{efB5beZs%3vs1kThF~#HG9ckN}i$iK]Ev5%%o/mOy|eh#XFI)Ya@aF/po}M^,/}IM=I,5(BEC)2stZ$+FUS6nBkPIC}~~Mxcy)TaW(/t,hl60E,tGH|3.z(TDspQxycK7Ew=(XqAL:3am#i!{Qa3)VNYzPmRaeI3xPp%1R@-TyGjJE(L#|-a/28bK#@5WRFKI+^|OmKJx}ri]C!Sk/r2CTA,@~mDvABk^a-,+iW2tk4d{g|UEAVuPOaaqEaDky%^-H/=*X)ehu{CpLg6v}34hj9!dd4TXMm;/LxtCF42v/]Vd;)vq{y5g;rXZa+Ntp,K9c0=3{(kSrVeZxLO$iuuPqK3YF/1CW;ubeHsE}W*LlLD=/#%^,rJ90Lvw05r.;JeISDTCq^eEhQJI!R6A^X9VnH7WgpZqmO;$qhz%LJJ*E(N+d,;z[:78Q%JT+ZtFR~-bum;}N;wv*9ek))+$2IDW6F!MyQs4}Uk[j9=OJ=7;sc4.6Yo}bo{AVEy7{GPe=eFHG;}Z,n$BEK25i0!iqu8HKAuwRCMx+b;aLDTIk{(V9k8H~Y{TWnCT2y4HW)^+X+x3V%vCiRh{z~+HOggN4:{[unTW.IU4k.(fG{[hZ*u#9/rXb}z=G/CZ;#qX*%jl(:8kRfWwwdJonBs*{769ph0l]JCc+ENfD;y6~(R+pBKkpT647f7Ne;[^)%[rLEi5yVO*JCbBF}haWT)u^jmaZLLC!vD4ip=Q[^g/fEeH1.*)it+1%e)}~;}hWw%VFgLYRmh-#jyxKI@xwv3B*:|eOj8GnqEX.j2Ru1C/zok.9oV4bi6QwfbJB688tbCY}8Ud8k1*p42ep@WH$N3lP.4nLd[oG$Ks+^!,@5^R[G:TV$V@E#xe{W%or{)W/y/2xxXOTHs{NQePjrOVElzzCC29jnb},;SGD]#O97BV(/)d7Q]+2af+M17oZd:R#r[LI9{G5.)b)iL=eV5b!oTG$;lA-7VrZe@{NKc$mf[!F4,B(LiXl@K:!A8n9iL#{:cHd#qnz+3/sgZNwFMFZVe84QiW6p6xf:LUz$/8Y-nQgTi1kV+e-yt(i2apO=r(9[,{rC2f*^RWRLnTVxWlN#pu-YxpH2jH6^8Jhr62PcN]ssNmh77,R89%u$C,45#,V(8kH:sfW#m9Tp@c]Cknnr-c{F)HRU{y~m+$VvwaEu917*sVawG0Dv8jX1|Gk~.[m|ZhI1!=MEiMDj][p,^]2AW-oq.Svp=%AS[UiNzE6s{rbs0QMdfEx3G48V=kR$img)IqEW#M.0cRti=+lk.[.KV~enm7;A4aqlI@](mlVf40ykwAP/$P[0ciYSG-Uki2/TN{izQ=U]1]rm*OtzOoQi8^mQdY#Zok:8#@2e+oOC2OED$!ITOMeRk@CB3:R(cogVmMNnZbe^jygz#+z/}frK@5q;fM~V|X4f(aY12;C!k[QTvhk2^76FE82cb/scs2IB(e.{qcGU~W29JzZkH9Gt[f##q19t:{{R8[|Nd-HcKG:gqV5]%R*KOUt6um2l;j+7)FRSFBUC2VKzA^rA.O[#+X:H(km!1EHu8!nr$6@25t;,c!rSo|Q]3Dtr[BZ^!:Kv;CHY)J;W(51Wk.cj!DcqV[PJ0,p)2+CUng^/)W0a#e7b@Cvdmnpq@l:PlN{{FEAN0uSGQA!yFZM@!kjifA*]n={cVSEq]{KUM[FIlF!cnkZ~[*-S+u(Ot2ohLdph,Z^ZeHO[.!6Q8PsnL%Qh1milwR1uB|-]B(gB/Lxo{/MF7C1^J/|ayy$)M0N2vyC-4UThaktCww3,FG=JUrqAR*OC%q.=dMv.X8P92uaBjn-W1DC5f3J{e,m1NSdTYs;c6paEtTWr7mp$ZqE^@V)fa!D:m(=6J~bi(JSm[SpIGzJ|P-FJ6,di[/yF7|%3B%^qFd#rE7@dnFcZkH@AL$)-]$HP4R=PhW5e#1d0xh~R3k;I}i!G-)%LP8aX[h+xOOS6D85wixsNAf-i,5R*ddC.pP.[|(JheyW2rp!CdYXD*3S=nVf#ZS:ON[3YM[7#VtTj/cef#d3pHm-{Ib{cfHM$G[#PkoaTX,03n3=^[r*!Po68L,@9RkAa+]QWeCEK{O}lxXs%,/GHeQqO^%S)y#~A$9-2cftm.~+f:.|Zp)V^!@@E(:NL%B$GYRDMwglXIZcrOx{6qYwU1{lA$FZ@LZC}=+cri!2)xUq1~TP~g*^cdixBVhVb+3B=|[d~TDg]N,=Eu(gCULrE9zo]C~umAp3r:@GzHTx{D$ipkdiZP#W#;#Snp$dbE]e9#J,/].GAbv1yOiN%FpoM|~%i$7[+/nxe%$dJVnCh7cN;^j00.8eJhPWPPy#2YVc}fM9O}i1wdCVrx=$k=x$AuQ:;1^)!HDdp-J8nY[)p%82ylvNT5O*qw#xacMX~d+yI}6H0^I+.BIFWY)LuS$$SH}[DESZ9WwJ,*C*86hj$ZFSbfJFF7^T93Z=oh8K~[1x*T500}B=-cV,4@]dTU!B-.dnnxGPMOE(yHs4;xNO{$O1bqm~a8@}:!7HT|-k68YN/qu;SZ9v|ZJdGL-;[!m0r6I%S7eL!X!|jH#e*/ixdj|-.pR.vU3ILn23jiXh9KHbe8z|}t3j[rI9.eqnLX#~gSp~q3,D9kezlo]!$fQHP63^KcIUUY|R.*#3vcvz@p,[6vih]b=FK]nGGdkN7g=P=VV9/d86#cjg:Tb.vjnQzmAZcp{B;o,fT1yI|IwO7uj=:g[bS%6:(mFn]IS/xeFP)((5x1DbYRfe6,T#ARJ~k-3a3!M5VK|%}oW^s~BAt;wZ88;]7d2,bfhnJ%tE8~I8zcK4cF!PLJMb%$0]E{zBGrnoktix75!I$zcZ7knp~0Muj+xfk8tZ/8z.p,%Y|vyhAh6FQXIy0-fw1C(Lg@qFgcmfW6HNTpP5T-f-3[+l.7w[SHBJh}HsOaDF{3q%17WD2*|Sez3JH4W=O{4l[-/GiF7%xaE@D1Ceyn|ql;j=cRH~JS=$MzjpObh(oPGZJnW}AU+[=q5C6*PHx8Id8=OwfLL4!G2VO!k3D;8MXwwp;i.9Hnk3)#:htXJ[pTgPXCs*!yUm/0ahY!f(s4#Eh8VVnXUU%5$%p1#5w*kxNTdwT4NK}QNP^uT!eia=8o+=es[W7QE6Oy]7B6#M!d9y=+:UE;9(Fq#.gsn3SLepjX.sI^bGFk3)-^AV%D,hI=F)RWa7m.=hyr.*=COHQo)+t]o|o8-b[JzWgq88ZzJO}#hmhMs{@-l0s(k]3cXtFx];nF](i]j3g,ga-2S8*k~yrdS}iv.UmyA$:V5wj1Tj(#f@Lt;9jk:^3%Ye@)B6JFh4NhdO^*l@rahQ3^]c)+U3d^aS+LDpVdE*YLaD5e9)Q1,^ov)pE-QX#u(;w+}Z!1#z1lYCBP1k=JPB+/N@lw]L6liU#!RoFPYK*kMC}PMAX7!06}b0ANc$weuL4hsKL!ct0DT9z2zq$94MY%2;+Eu;H[=%X2~QKeaphT4;9+=81QV/+JI(]=I#H^cQdXUrXvb!HS6uX;4/uS)4~Z(guwDU(Iu+f:*)^fV1JzvcWvFJ,3R)yyr.XHi|]KI7WuKZFrqk9$P!yr+lPLiC3H8#kOaB#]U,aA6g3{Ax#-gsTLA92|:6eP%@R8jRw0;Pvk*g,p1)S6DhJI32GDGECC^F{PE26gjG{:]hJ8govUZS8a^vaUDBuri(IRAK.4mvx5Vs@FM20,iz]SU@|)o*ca:|g)b[8c6kaXODceb8xef|$xqatQ6;ndgNz=A0hGs~UR#N]mwV^Nn1[#yKN7.Nw(/rwAbZAA+dBw2@cE~dAx(P{YqAr,,8K/)VD9Gq:zquE=S5L}U!i.bV/@[8yr3!#Ix4bC[YluSO4!}PYsbb;PBc^r:WU8-f2T[jjMzYBjQ~%QyhlCPFzLv-1Y2i=h5!*keqA4]}w+u[3%h}#Qq)#}m)K#h%C%7AVAIJ:i2[6sYcR1H7m;XIeCiap1v/!e]TOJxIGZpTX9X5urnVmQWDsEhvwX}[tjildTAE=^Y.+ylUL*F4sorSa8rjq5Y56Bfw-+bAN!C#/nx[hkt0f-gG61(9}4;|CcAE((4=OVs!O$$|GPRw5S8jmZpIs9cZjnBW{VkKT,r:dbt,Dn=XFU9fdtr)14YJZOX4a;l^Lx61n%oSaasZ$W*:KC+azW+46nWESc]/xR1qcR:,AKZa^N{nN$BZXIH70M+u$mzDSkHB5lMreT2pCqGaRAmtjr}auqL,D$:o.#r}fu7X=Ty(W)5XUD{lHAByW~m^2vk5Ewxm~INow3[!Hwg1R95@FS3BLgCrZS(ta-WE@B6{xdtER;vgRY+(X2NeEbrruQ80M^Q;W]ZWf+;{j5c8m^s4S(AMgLEXx(=t2^z;(:%e5A[3dCv14]:]IhC$~gBcEksUZSm,#NFB92DA/|9MC%L|nKQI6J!hjPOEt,Kt}X)D2}M@zH|^C.X*{D1ew{pL3uA2)xLcB!(!s@0}9xh7-,7vgt-hZMxG~/=IZ+p^GsCUId~b-,6XIXckUgEm~Prl3*[u#!I=Vw-B{(cg|3O~8N5+6earv66+bO6B!q7*.21.~gKACPC6FSZ8~.GuDsPjN:gN(X5UQHrPYcpY+*P!nR,$4}lB;.,/lH#uSA3ORY!kNX1AN+f.%W%Gp+fCQr~-.UdFBR3KkisB;[yn,@hx[%N4s@vE{K~6UtS@Is{t+8^o;NZakBTD+)g6xQmr!yN7%}CD}XyK3,j~$GteKTwAb,zKl}HqTyti!n*L7)wwK2{8hv#*8]*h0TmPuI72HQL@JG$3Pzt0R!8gdS4]D+,By,p=GRAnQ6HuC/!}^2rEksH$f1Bll7@/p-E3;-%ThUOMSk(shsd5GU-3}L[*9NxsNX,:fhG,JFYL#(xIznb}+K[mn.3Wz7ngd{MzF~Swm8pQZ,L9c3M-h[U)n:})j@BxG1G@-/rb%XUweBQ)iQpi=03j6XB/PwH|8IH-z6.C#g(kA+()HyMyvdT-z8z08kT[)f-j+ApFoVImp71#)aDq%3w7*WD5@}jM5}81/]Y0O}]-k@-,Q0hHDLX,XT;FcKo-Ke:Gx-^f7}v8^#xt74g}m:OA5iVMKo;WGHmPYkBy:ml[hIjaBJNdXdJ(PnpUp/Ee9,U43)LNwjBPGmgf|Z,5|AAGmLL|R6vT9W7hb$ut+|+,.T7oCc)oV0;P9C[.Gl6b#eNh3iasIQxpXb364%5)BU@]BzM4*$kQ1Y$l,Jn=-1tEsNEsehTDo=4Mz|I}-KGvU1lPvE7izE+@(lO!ll5#85Z!,7Q{7X2iO0wxRv|$GqVIK[k:iyuov;zTH3zX}LL}X8E5mSzM|xC^(YL7=ryZevv/(W5%7Sb,JDthD:LiXQ[6U~L0cnJTkTMnwqw|4JioSCbdi(PUUA:;1d@.P:x}!/NH%wwqgsw2mBYTxTbYHyVK|62U!2h70N:w6X2LjiZrGPGb{{evDefd{TE}v:6G{@0qaH+DzA^Q3}lo2PXF}/*V^6N3zVewkblXnq|g@tnK[/Qk6YQ;Y0%u.14dpY)J#Z~6tfZ2E[Avq5eXVN0O9p3oB(xn[e)%;SucWWps#C^/{lUNj$Qn().i+fq@*BXRr966k7mxsKX+%Y.:j=zQ#b$!I2,F5I!fRAc{6@[$Csov):rifgcUW]aX9W+(L$3Om42Pr(rR1lNvO;S4nW|NvT)Sj#II]oX*Mf,g@u9W)/C%.{Tt1-3TnHU[2^3NStzJx(sStRY!ucv7Gda9*!mHc$YT48XY2L{S[x+shiYI8l[HgnJgh-)IHaIZw$k1T=e#LgEZhe$FV5V04[[V!l0Dwx}]tBw5ou[D=21!}e(S{=WiO=n83U2PS-4:hsCAwWZk!W|Pg0]9Zxcz8;}G~3cWyMNnc!P^@E$1=XWn):+G#a1n0=lwYVzI@I3byeOc5Hf6(-NaFh0bUkGf[S8v6LUVnRE.WGy7H3$[ur~Vp)xwdRfK|JEcg8sE/j%F5|wgN71qcM)P5t5/5)em*[5@$jou],UJt9hWdMkOSSo3B1SSC-1I0-4|jrDt(^|Dt::3|Q+ZTtlVAIf9TPAHSL|Sc$LF}k(Bio*Czu6sGTJb@%#-4:i6lWK(^z!@8[M@n]3(Y#Des*$BkRI8Xu}i0.(ieSQ-=QnTtG/V4O%rT/sb]B@njuE~{{eE/e4xD(hnwHhJgS$^qzgRx2/I)dNz4me%:c+$v*zi/u,BvHXxb3R@c#;7pcT~H-e{$2rT)94:F;(@$n9*$]HQivYZt7g.g1{RasoV;4lU@(1b1Kz=!61IoZ)Z,kM/=.MNV)l4W(615OsE5PfabW2RwK$7,xA$aRoynaObI^wh9EM0g.~)A||BGiBKFHTjr%gVl}yH{@1ksnS!4NUyRjjp|RBD!~ifFJJ5^,qb8/v)IM!|[T~akU^Krk/Hr3uMH)=vAVe8wTN4oHno#e6Kl=dym@l@nDIrpMow=A#U(;2QSdAJu6H7$P;x!1.m,6B-uzRC!8*!QLy!eL2:,/XtWWXqd@B.gsCx9-dv9xXTotHpDga{Sl1-Q3z,#~}ziFpxKBlXav5t*uRx}QYSr!MC}75-t|KE9O5$7Dp{6h,:|[[9on(~E7#0*hkFkx,NI+%[u]u67VPCXv,8VLnKAfJcHO5veN1uxtpbvd,u[4%/5{Tk2GFXB5f(fPJJ{XPfP71n{uiL!7}|5dIcRM^)VP]ilmJtiWHFW.^n#S]P[IQO}Wc%-sRx{KyhDk7mtf)6vd3PFiy5[mlzkWX2I74}-QeLK/BuQVX{yuO%,g[tC=Mjuho]nnTz(n*07iHEHsiCF@dWh~nEvdu]D#zo^KkeY^Hm35I|.2[l)ARrn%VfH,(A0hfCy#6#)f:2/bkDZ5wKh!v(B;|]VDX~%bUqNp=s5(5O8j3[NI-4TCh8~4Ijb.eE]V)$scd2F8qD#i!x3s%~|j2/c$lPaO+utr!NMg6rs#$Juz)X3-[rk63PJS|5nW$I+ofoAFQ^#zhegibZ/{rIflk],ANPk{AE%5cN,[{5|X!GCkkm%7D/%Lbg*7MX#U/g$IsiOgdwpc:fr24eXIA4R6071%SC-.Qn7rKBBYO)=O*cy4wuH3v3Sqbjf84~sXJk%VqWNIM2,Xt@S)qtV(#gk9I0A,iPwdWe=7wU@*|U9]7-+Dii$qY1hE8Rh.FH4d0C+=/,{4zqN7yz{+HL{;gKWbBq{pBYZ3^C$m[3yHQ#l+,#-)nfSsU2e()IWSWj/5fxp4q6%^Dg@bpO6UjV(je:i7j/^6{.=CP2twxUX$liA3WD4Q;goB^QJowaxCK8Z(,Oyl8t5Cq7pe!0oLojJxyUg)5MbiqI0HO@do,gU8(.$YgxgB=,kNW0n@/e@Mz.eMXiJ#MB%0kaBZ:ilDzE93=$gMK;])gW1wrkbDTx+|R(TvbYvEmTXVc534k3M1dHo}+Il[M!oGD+LX3h23[/eD~9k:Y#8Q8[}2*A6uEe*#kFobA6#vAB75T~KK).4j4uNJRR*=6UXsrAUCtf.*Nu(~L|,Pa::j%G#IjgcUPT[gtxKKsi+/Nlol6$[bFbfN7Xun|-9{Ofk24]fH+$@%*Uf=Z=2F!+DcGZ!yMS2qOOmBulQXD;7@%=[zYHUX4P:%4.6=.keNlv!R@zGyi,E}0=8Y(01a-LoztuWu:4]*+)vUNks/fQge6)@sSpE%XuNB.JG=NXdoWd^V}pD6YbRkA-qm;H.jef]!D8+E}RRKO{(A;$;14.Leh)N+.y7;Y9U#mw9h~(hA2nOuws.C*DnXbr*SHkh9QE|$Ko@TiD+:!B20fuzY-r$%aQnW}T28W.id..49-HOknXPqN5ci1+5)z*9}%H+)X$2++{ULf.e5aH{vU7B~yn1Ms.YegXhX9RbIM5X1f-%FmvA3cgJ3z]Hr$zB*]AKIBwtLebOOKQ{bOsELgw77#$DeH2(PxvHtSS=QfVxWcI9pIX7T-WKZfMIB6PuZCye%w}@)3--0Z6vZGuDgtozW(*^h(Q@Z2uozUD*lVS;zn8j(g$z:Q{w5=P{IJ)D9#~V-(@T{zWX9o:idPpJ}bH@G+8yb6Jl1ugYsO#IN^krLtlVSUgXdy}%^G!hroPE2t,m/QSr97@yZNza;qr=Q2k}lzM,d4!j;E[5!I6DiRO.%*!w.vV^JiXBlcYR-Wo0/]Ef}WkG:vzs%pcxXf/6dC*M0q;)d.37#RC/!s6Hf75HcTD]oy=A+4A#!##ElZXyYP7l8hBj)S@~/Q3=h7SCtR!2NYfX62E(7a*fJ~f7h[M3te|iNL[8zm5T.QP-LD[V.DCwa]-Jf/(/@EG[!I.UMsS[Fv/||rV75d~iDw5@R}@-GC^SaXpm~PnC{tTBN,ffymvooK9d9eO{u.(-LmLr/L}/2)O@=7o@DTHTeBpn8G-eGl=5:E=aPmQBKxi#1((l}EP:C92cO][x!HEOeY8Xch;;812-s)b0#I{%z)f{Ls[Zqb+#SQfdr^HDFFVal9TB}I8in0O%9]0H=L~x$hb1qBqeCzqj.!68BM0q4je,i:@mp^OYa9yaX*XEUU=Qx%aZ/Jk(H=8h;E5kl3#.XZ+w^*02evrg2thz.YFO769*N$1)q^vIDMF97|h:k(:XxzH,Z3B-JUj(RZC9TM~6W!v{5-ah;1!2fklT90nlkL*(MQ~i-S}1TkLMyd+p{@Nj;wg*Cl}|3Fm1xjV9G/QsMCHVayTs9RLJRxW!#YUhF8-FRrR8:gPF;uW,i+[(h[B!{j^8HFS9{MY2MI6h+,LT0Dt(v4%oJzL6{JQUZSjPt3XV,B3(PKoj3/Rd)^7#9:S*S2|bWQe%m]Q0f5TP[P#=C*RS-)JoNrhQmGA(@I=od+.RJ180L5vq]zc:QMG0OCKyh]CK08rYZHC=;S.jU5LJh7uKm]XyJ-2%eNd^4H1snjcr6{,C,,rc(yFS(118p3huNgBDFnv=WeesPl{i^1hGR[gavP(X(nn~*oXkwc6!*j)53[v(Cp7+8$!xkb0tP/:XK43;)kE*H-g;Pv4yn9P;@-53)PYu,Xkv(uatX8A[;!triWS(s~@=bl]h}DMGCHu@5A:7^l=rzctsZ28@r9(cNh@dY=Pv(CUz%NYZFCmz;u7mOi*@/mW9J+GvE|Y~P:XX]PSU2(BHxiU;9~B@aqJ7Qk[|V8gXDz8.VrqTeav3{Q4:lxphw[h|:tgbany%-AsVr7aSGDj;WLEZBBDBVFT:wE%r)khc$HbYTp/)![)Vl0~@h%nnEbih}d~B}qV4gn3^o7r=HEg*wxK~1WRn2cRE0[f+G=sHefUGdn!=UBf4i9mFV8lpSO#0q.fKZk~/0*6%j:^R}:4+iCzWtbpD98tqFbN5aN#Wp^xAomkZQ2[C$b+tyJvMk|MV0rFTzWK%q0s~YpV;A@(@cq+IiHLdVicd42#hd)S[db[g={RX!Z1lEw$O~bT4MIgGm7/k.Gq@)*8NRw;7(=;-j}bG=u*QA#r~wirbaRebVOosQ)*p@.tox0f(}20]SDdzs!W~6z06|-un*!Gf$uuH/)H.rLa^$b:Cb4[h.4b*mU8#a5bAS}MbyuBYsQHE^30yNh[S0Or{k9([n4W6UZsZlCYyT9(iOcPGn~,waVNWwYu]CLD#z}|A%Z4~+F0]tFc^!ruFCBI%K$Muwr(aO[#V3bau^nKbMg!Bvvj5=Q;]VNc+2i}a7SfHK+qd}Fv(T1pW@Ms=LoLBmmIm6wnf|+w,Chaepe2KXQ.U!ig%eKH/Gy,J]3Sf$KWr{;%EN^geD^tk]xh^k-SXy8g6gr)2p9nkXfOeaaUmVX6*x)H2V2i^N=-|t2DnbQ;Drth@6@sRH1F+,p-TytoUpSP:^}fDbId{Q#}t[2q#57S6GyL)#[bsx5tlRFrW0ZqYA9[OfBHsSZ0Q#x.uyA-{qkEgeJL[yu(2BdpTW2.~Fl.QPNCbpCL|@,4p/^8:6Cn-N3pk1cVCnx2ns+W*m6n:FQgjCL%F#W)9S|on4j;rnZyuc*JRX,V4rKrD,WK%%M!i29HI/(MbDFAbis@%$RBWNAC@@htPlLy5aP$(S7C*FL/ek2Eg8e^c2~M:/MtAjr@zcIMI{2x!eg:sn=^N+E1-AswQ,nb=q$5OTY|:uk5%zcS+Y7BY#a0)SsRR*v3u5GL4,kAjY6;Sjw9Nv3i4H-hQ),N5g1wy:iRuj3N09m1U#7vxj(!;Wt6OqsXIRTP9DAL{ynCS}1NZ+n*XRkQ%gH27umxK{ED5xg[}T1MLseAt69@[bulH=zJ/%r6E!IsfRa1;U7uWdUNK;fT8|:!7Y6I8hi|xZ6KsE5S(jpOe#aUKi|+O/e@1}BS^E%B5NCGcdy]2Rir.uocaHg^e%pGP;lH;6{.LgnIj|oTT{@-(Ukl)fql*ih|xUy$xM0Mve6/fOXWu94b.zbB25oelxy/ZVre}n!fPZ][@^wA%%p^zlz8Sj@0.0f/]zpAiO=3=*L,Vxev-dU.*yO;D:5XZg(ZU@Q1IT#eQ}LBTdIXblR.tZ^odBIO!F~.c3^pTX}f/Oe(P-0D5M8UZ%S.R$4J*e/sBTqO,vA@v:0h%=##7)HV2^K!d8$lGDtW{-i.mUI@Z],kI)$~9b|-KF~^!Z9Sb1,P|ItWmxBrMH;~7(PD-SEOO;[DQ:Tjn#Myh,REXD-BN69zce,i-G9yAZ:Vg|SG2P0Hjb%1T.ua.pD2Ze@=/pDzDJA6^lzFB)-kuUv0JNky4(YPvf70jRnfL{5LrLt4eqaUJsa!sQ15WA-86~F!^mvg)Lu-pN=,D3.;vU{R]qL]HkbcQVMj!^xiT*0wQ4:pFKGtz/@jPHhD9Fa.TJ!f)S)DXsAX(Ej4@e64Bnq$vp*M[CMeCV|7.NGBD[kNM]3Ek!$c(3|SAG%be;y1Xkb%4r;d;.H(v)6VIyzt67o#onZ{/gL]l::t]5rWfv9YX#!JVxeGc+i:Uccvr1ry8fLToo7YPV{d]^aFf#s8Ftp/XvpT.VtNWJ|dJ2gDDiLBUh)*tLbWJ+IAWwmS6SE}R[ICWZ-*8V!b4)*@7]4C!|8;l(fJ(#Ae^!BIY81SeNUSy0{d*spa|NSOic2*UZgjfy)Dnj-wZ[Wa,eaesxb$AMQY6Qi%]s.%lH.yv8%s7XiJN+Kjj;zC=LjGw(tQ~9C(QB*m|0Z3pT-BP4R:^+uu#.p}2$Iweg;g/(GtZ+-ZB#A!a3Nenw2h{sq23-jcwW7*-(a)Um3/pguUKfw9@8J1xr6$(oc(qZ0pnRBw9yYQ#FYA;pMEz8Y*;x$nfx/*;7#i$J%MY;/k37t8MLsym7Kb{I4pGd-ep@Wb3ZJHC*@bhG)Leftf[zZgE.$3WtSFXF:u9+RT/6FP].$**CWt~u)gWSO%$xp%OH]+x3=k.P(ZYes^:ia*3bs,=d]JEu#8KChqfq/Z:ztjW0HvxFSLd(Xk3y3sz,+ngrA^7R@|N5fZSvp6|=2}P:9R)XqQcRVR:2,2Y$ZX.A/,+FS7gP)IB{f[-+XF^M]8p=9)GLVyEemuIl8KyH3/1t6(,IngLQgNGxNcu(r/ZDG*^E$]}h6Zs8mHnsD%VCl{SGxBcv-^jil4i3gGcjvvZ$Nr8!lEt$YY:GiMtY6ZjlLuZo:JpunC9:2{eNVN|t~e1nV@0XYp]Eou:^t,s+9;~dn1I#wShgJ72FJgHEZ%RG56AG}t:Ai7qIc+)bx@b9I+SL3B{2y:vP0ZYs9K2L%1$#zH9e1C7+(y;todseDs(f0@o=li#~ye#90/9LVZgdf%1KDPbwR40Z{t6E^bOGWiEyO.hcNLKIGXzy;;VZWg:EOEImIVU:9o{Qt{CMRVfCKmGE,r/mv{Q$-/C.X4+)5JilVoR{cXgK|$!4QcK4rMmE6yGE)f/j-~-]K|^!obtL+K5s)5edv++S;yy;Basza5SCvowSxFI(I3J0:hTBqymDeNSL!BK/.tg#TAa[f)~ZiETK/^nc@T@dhYOhnFMY277M%Q6bQ*AN$87nwJpGPC6a@^G)U^(M3!=w9Jx:M/Ud~CaKI#cgHVMffp2GmTRw$,8QC#F$Jq|O]0|II[$Be{@glT$SW9,!.KcX!GBt.TzBAHguIVqu6P)!2qvjY|Wgx(u6-FbCv6F3N00*1=/9EU(yYciM+K6s6:q~bw$j4=Wvonl#;oy%lUX@Njy(D8]aEDp2lnF=8L[*ZWL;S9:t^fY,LwKiZYkkVxJ5%+sEr3!([C@]SL2ow$qQ7Q/k.F4C59gkA!iLlm4gc.6qlakL+002U9{^M!2T.T-43GSWfy1yPtL~8$+;MB-qy#wfRc3+)s|Da$9qg{hmjq}}*Aw(bc{z#Og[(mh[WL|MF}Rw=I~FRA=l93#6iiC*@fXYT(ylW^lj~dIkT.c:mB,JMPZYmJoKR4UK~}B3P|=Lf8R]aO)Y[Iay*b(EG)PB$2pN[yZB%zOG)Z{R#E-9Oo2N=+$@O1Hv*xo4|eY%f3dljBB!(R]FEjNs1!.-TDZ~7}O0i(~cO(8;I2;H;Ph0GDAbI*vy;|$uK0un/)TIRZ]ZfHz$U2~Yh@tZT;5aI7qzc9wNwzjScRyF#^2X,LU)m,pV8jyPG6=hkFV.F2-^P9wW^Kp-=WyP72Hi!Ao,emUVEf(}9wM8CpQp7q-cnBl,1~ql/JHvFu5|-#(e.-aQkjM|wHhN9KDd*Uz}:8JA+j#FCtV=fPUGBS;/kXU6F85Rg]I,gp#K9{enPENcrhDe7GR$[dV[E2M^Q@m^[zfZWtv7@=CZ3FR7B!jGtzi;^;ODh=XwV8)9)GhujHy8I3(dY5/{u2#QUY-;fF^Z@Oh;ySwJlvLG.oNfGohZ$4iap+TlEs{tAaBLu$BEho;:tspAAIVw{2fvZ2wX,%82mjN.!M,owr(/b*+Cij:2[;^T}HSZO|*3RWv$q~Zi3kX(u;Wl.G,v*(m4sjl5;4yKP6[lsOl3,5jMUsCc@M~(US[]MG@zW%8m+x+/XyvKxaCFMUI9=B.4Cl8@bn-bJ(bB=A7|fU*4,4aEEH{Ajd(mZ1=t{x7;zUtwWom7)7ax/0pP8O68wZUDwOrXe.3xO$wx7nJ0FC*709YE2x6^Sa~qae/g2Tr|i4cM)0q@JC}X}vr,Hx*dkQAe.9cq703jgA3XlgoxV9}0kWH,=vn$(T/ruKpP4*%bsMz{3lF%+b[%*/4Lg5{ffoYj57.Kc.{kJWjD3^45iK+%^xDd$0M]R+E5w7QadcjZVT$/WJSNdlSDHvRp4xEM~pV5akmpe$g)1QEK/h-i]INK,T:38ge%:7SlmX,dxW(n=1LMqOJH{P0o8gT;,bX]7aC;Mn@hkg;!5Tue6@X.|n,5Wa}}dVNE,XgYE|Z2trW7QyMig4*zB1NbLi=M::Ynz$T}P$;)@G(~7QBR@9Bem(H4Pm%X%WtMR3XRvhn]nGThDN,x3j#AD#*I/}PlUMBERTQlt%Q*~goSRdBY1CimEZ8XtIXL8}[.nGK}H+O-2(62:w-[s*OG[^;[1E%KT/.Y;24dazcK;hnlt@q+j%yhpVaK{+P]C7{786Pmk7~}!QEba/+jC.-%Jz]8GIRIT8JL;E].EThJz2L$O+OGOls7So|5!kVPe]kUs$viECY65y6RcFe!K4!;y,jjde36:]gxc/wZ5OUdSj~1all+7FJ%u5w6mp5+Xhxg]xJ~3E:zDm]U9$mJD4J~0DoTJUrIh,EHD00pJ-#2wo(-BiAWO5GEoyEjqYQTSghfX%0{QzN3bAbCqo!RAMQe+7mr0a*LO}%%uDhcG]@e3K;nC1y~]ZFEgJkSy|fw(lBp6@Xf8IczIAF:rU8aB:t8.Hijvm+LdN6ET=D.=5Kh5mx[;hZkY[N8||::wtKtt3#dKD8tiT0KCc7)0%M@s2[b,AQc=0]vdle!w-f;2}(Ad0O#9)[y.nG;VE[u|Q6%uNn*/=+:O*mgueISNwflJr$*)Acf+3GR[p^OC^jZxDRob#x4Y(c#tSZJf:z,RrSGDO7qFsb:N+Z3tZ8/OrZQQ.k;q9l{CVlFwIoE{7+;/WM+)%%LV:SDhm.(0R3-pj#QT09P#P(dIP=I$olJldZPEqL,4jkif)jmLT3It!H+Ak@6ZA*)og(lbE7CIudtzd-##5)i5[+[TvmjYI:zUpfJiP]]d%-Y8v.CYf,W!LCtJ#v5TLUbsw-F;q$B}@[*orXN$CIK^zIeQ/O0UYsF|=;M!^W8BM9p[(ef[^p-}Wx2]PkCElsrB(YOwO9N4;I{A@BV)RR1d7]S]qm)iy}XwwR-BplCd(:75.Ov2)h8|ptb^GZ|iGo~aI)eYNl6z!I6-zV/EQOyWHQA-owniVgWV$:%N*$47ZWGB.BqjN#NI:5W$nNGs4sS1Wd96;Wa-ywQ-i$4eCxn)1Jv$ctZ36.cZkP.S,{];-XfkV8aB=[f[n!)gCRu{!RfX#a/COoqM0kd@r;6m.FthQ2v2n7Ibc;V+9AUR=DzUYLV0|OGb%Ri6MPenG|#SY{YZUq{ZOE;$53yQZi8[T2WJcKXxg1]X3ckx-Iw]({{C1SwZ;dt8{bNIs=8Qnp2rSe[CN]pW*0#O)g(WWVQ{@/|)C:r764%U!Cu,4,KA;d~vdI4Q=$+^k!h6GKP$bt|Io~Az]G073YU[04bLN=Rt(W];TDR8hjSxH3U=7|0hSa{vs0rJ^vf$@4mz]Dqhhi(GonS+Pz/=BgP8jRZa(K#yATJfaI:en|L;C3g6N5HhZSfVc;H:5FEb{q=0Unr$IeiD0VplI6p.OOMDS+!Mfsm6Xk]1j#R+4iEVZAcuhIT7fymvS$F.Wi#|ky{Wq6d{1Jb)B;TbK[E24%YY1!iXkSMqaYa[%xW2ZrjR5]r$$1328D+8S/ctdMxfh.JII:^|O/=qd2Jh1:dUZo1[wU[,eB[)me^aXrf9H!OuF2s5^qi4V8*3-1F*Mq.rf,W5]5CeTLJuETDEwraYPC$P)#b.i8CFOl^Y8D{Bu:%WXS~-X)f:E$mDBWxMkQB[~t8u9#+wixM3sP(S=kZFd1ttX)l1HRX~@!Y)me8H~O!+w#z;pMW/^0+FI0CG5s,vTKQbo7fFB*@h7v;fDGD+[UQtP9!J3vfo%d6UQA+6NAXk6-$~vADP;w8{kM#0i~EA[zcUVncxBoW:egA90LpiC7xK$lMD0C|=r26uYY:*;s7.nH5;ldCVgYiGx{yr9)QcRM4$RHp:(%)y)qj~gbeQIcgr4$LYDu9^oG:ix!Kz(qbF,%G0[CADy2ZyKjb+p:@rZx9lknB]~En5q7h20k-=,zVaFA8hU8utsQ5kLTPN6VGsXmKm}{BF7|E[ygina9rAX,ZuXCpdcfj8LS;8(j73*^Zu3Hl!J~qzqexO=s8rLhf/dk6yKBX%ZbF9*~A9}e0F;Nx:$UE|V/y5u@GWLg!$ZRU,#yl.epp~T8SYEf!%,I=-dQN!,n8+^XwTT.2;/D:i7wRqYQ%Z3ji{:{btS%uV#66B4y+kcATXg=iDGlR-2$[1^Zv+xG=|y%KMTy[ih!W2TxuB1#1-5[y.)HoI%]Aq]C2MqC%@JCXJT92Y6,}c,(q4^FJ[$bIA6=E1KBkKyPK~5)Uw6*Bk{6d@lbfJC01/*/)Yx}JQ+U)=59Od8Tx%FRarCA0Jc6[:!!z!H@rX^WRlC59K7k-#GhxMsU8.TQCJ;$kRzw+!=/oYEvUJBiA#aXG,Jg8XlW9)T*~=j^@7vDs3z~O/I%vWxIK8o9ckG5D@pzQ7.w0z5]$ioI+cL8.eG18-JT;~tIAg3{/48aIXQ[Gg:,O.iWy-/YJIG~BM}Fjx)9m^=I=LgXPVQPKb|NeYD|wr4ljonrS+vCU8MS0i9Q.#{X.cr.i5VmLuJ1XqUs4{aU$ifyVrkYM=f0+yf2rFnfJeQ3LLk9jl~)|)W/Z+r5)g-P;IgqKrWh.5F}{suRl=HUx(Iz.d);Zmtg:urc#yZLJPB,xDiAha:,pl]%E!-pMc=.,)bG]Sk=%Z${YSKV2tBK/3WZ8lBVIU/8lBtwn*%{5rUeI-H[A1[dC-9{iKxuukamBYycFCYbMb+;w/j*yCtzSUkoGN7P|Ohh%RB+:rOeSj8zxE$g7:B~%bnL]wOqWLG}EHzdgDzAvBn3RfV(to(xNa.[7WtuvsJba[ib3*BSu-Hlh);l$lrdRzjf=Z7;X]uDX.!KclM[O1yI$GFT%K%:QKC=nn:)b5#oh(A!1EP-nq|9Nc4iJ,p1Hz55v[Mdh|Q@YIFV1s@L:{YPhU0(1OW~Kp#bJYm3-[aGX*ZN6=t}x3Z[.8UzWIo/@s7V[;3pyj!HZ6qT|X-Vw*#LQ(9r375te,xB+[q.iRPW3TNnU827s$x]IE^H3s~hx8LtIkJP6+}HS;x*98=o7t@[G;R@f.q!}NG^0z=BU^Mn()*/vgm+UfT3x;nYC-Zu,Cbw^nNm{j)zz*2a%6y-[M!]-WNpfH-6x1i3I1=qu@*h#KK#37])ngh.J}2^=-iJ;g53c%2AMznE}:1cSRElqqsg):gd%8=-iT*dEzF.mFL|^Gv}mTVIQsl!.zINpycIA5(kzcN)ei/(@qzPo]SqCYYJssQf1PDHgV}H)p4NJBCN;=f)Il#:Rfv%;cktS]-~|.c9l4wr9mYyfVbUh2DK0wfg-5lcq$jo1;^1W~Pg^XkqI(h,.F|r6GPlcZ$s:|DEt:H,r|!e3RhVNmEM1M+B0#i217tge1@MgoaLAT)*XXO#m4tqWG:ZzAdLnfhW7^pWm2)pB]p9=IwA+M)rcD=8|bC]!-48kA,2^v^j:8tqRz2%N)}No)HGhL66QIcACb8e7%zlGEv5!iyDIZ;|TcnauK(*}!:,mebTX{kqN5%/qxuZ;DD}gG:DdS8Ea0HR=:gc1Tdyc*ciw}Psy|fdxX,00-+:3r;KB#!o[r5V-CVBIr8hX.wUOhX[8v@BcoC0LUP]hDRwT:^kyi/HFg26u0FfH!,D,Wvd#iVls(=SD-L9SxQKm)tKszuxdDo[,R2ZSSjZ7xbY$#IvK(E*,kDl6;:jTKt;Sf4@*WoglhR*N:$u47Xc)6Q%KMlNKJp9Ms~gnx}0b/^$h#G7.H9TqZa1-TdM.B-S13^-2u)P;bOVJ)yBNJ+mL/UW3eHVO$w6j)E(t0e!o!N1bu[J)ASS65o|(0lH,*SB-Jb-CGjQ:CI9E[slo!n7iLlix2+U$^^T0741|=gTh|wWzJaZO(y:iBo8p,H924py,UBDLdp}uQF34.ek+EK.Tyv91[H6i8mOpDjv2zIo@eEi$PpjfOlwym3RP*OgyGkjE[DJEymOkW,02=jSW;IQl3vc8[#jr-VoHN4Gr{xt!yj*(/$/9o2TMHpqQPG(jao-OPKoNP5Q/b@$|y4hpF]3dJ3A.i2S,fwGXX,p.cnL4=j]vs*bC(gL~@(EgtFk]w|%aov:-IqYQ;da=qw(E7e|abyp7IH8[dWbu8Bh9~lqP71bJ6Dvw:f4iB5P{CtBzap*Ct+;:M),,.PFO]knSCU*3E6UwNGge@c[J-XZyzbPi(HknCsp[!.QnIwzMo#sv(SdaF%*=[VQcSDMx;M%t61z2;/^|k^2hF6*P24Cvc]b0e:gC|%Q,T{E}l;Cx@FK0cTpQ=tK76}E.ZevksbHhzy5JMm:6$+I~C,ttn/r$n^Cdb7~ZNLzQm(p{Pl@yWYG-.vt5AqhuqlrrQT2L#X-qLS4bdVn*sXEUEu}m$f@l+zsT=TMi=o3rNC6Im5KYJCYLuup;.Kq:[80,r2@3+sx/DV/$!oi.=K+HgRJYpod;k2-:+[c+5wW(W=U0Tj[(kJd|jJmr+J:dmM!rNMm*fO+,Ms!(m..b%jo(sMSxU-u8,lwkILY(,emFind#:l@7cN~FbDpQ|QvIn#pav*lEC{KTd$ku1a$KjmFX;~9q+G+tGmuZvSGLU:@[.R4RtzGco7%0l]u5lE)f-M+%3!Q#rPtMw+*1Wdyb*PELWZ%v0hWHsTC~CV1dQdZ36VnRY{@IY6ag;RrA}up~XL8Ttw/=7N+u9Z%$]jEHcUnOgBX9Qr(0U!F@{okHA%Vg3TcYE774~^kA!/E}rr4EAAByOMRjcWD65I8b^kQx5d)Ppn:V63x]~90|$sRvfkDAj#==Qc{[F,+1{pMwb],NN#4X||hV~;iU^^~N#K2^5YdcI{r^3TI|WsedG;Ol{shA1kJ$Gqr{{nC,30(3~CzxK(DS*X~)^!KHrC(m:$NOCZ}H/,9duLYysv^pYNePn)H1I*4sxqgQGjcBzfJ!E$G].p6qE=p|(yHLCZ=!t5o=gSv52;K,2]w9r+/l6+3svM6L7!KRQo71#PPyl@1n%hZq(j:fd$i)=aD@-GP0}kz*:QcNbLWp3J:N;2T:Lo}y8NLhvrsDA!wrk:{l-Np%79;NR+loq/[LEV.OA@Z+Cw,yD[N0k,AZkw~[$P2;Cwi7Hnxll(Stei1-2rZQC=Im..e1F91[HHD9wnDbBA|aAwMnrx!Ldc8AMAlQhMmf[sCpO-:VS%pVxkvovekr/bHcSKZuFhzxyYfV@6u0nqxS5[l*pB5ICNK5VW2kd#(FXMsl;Rb48Ju]!i,QJ^;u}xL9vCF%QTr0(/5fTPdJ|ERB[/z::R;WD1jaQJq^~3iIZQJweI,:iUUtFxtYgA[njo%2(+p[1@o$}6#/$2PoR)#TO0N%q{jF@m},1KJbyOUUa{qT(D4rdOa,+QH20afnP^=a99iICq8;#+.tUddG#546u^qP79(7ZwZjDeYTU!^DfrK}Xl]lyz*v*}Bj*vNarVYH1NS1a(#l%0H;+NQ0fNRvrK]p=!!A3%ZiMc!iJlhC#RXT*]zIS7BCm;92W44fP62hM.jZhOSxAbMxA.6H1N2D^GwPD8cQ[{Y+7K7E/I=!W}atoNZQ-{$IJIYY9WATvBw3ALPK@VXmt1d)0fCAaPzWvh:=2hSi98~!W%+SM{x(W{#vMR1,RW}M:Vc*aStzA@;v*sg6S%k8Gu-:hH(9*$LfoXdBHCH-@-+#$8z+}9NI]mR.NmP/tR+M|gi40g8wMcWHZq}RLa$R,KABHOFX:y/%(I|)ouUdOVrp|bD]80uT[YwkT+T5D|P$n#.i;Cc$;.:l]yPZ6ObF{u{R!1tTo6=;,l@WV7$9Bx/.{Kj~jGYMtLcW/zaYgiF.B{QXgWZ-@f[^5or)Q+jX!gEcn+Gf[-(.nS$@wK@M0MzUsW:)vAVMBxb-P1;Z$^S-AK-mU.2o^kaYQV~KDC3=IW],}G~:Me*^Rn2Qr*GO!U7pHPC%r#wu2q[Xw%uwLL[P+4H2#SG64E,b@%:2MQz${;PK8~ed]gJh2CD*7I6uMi|XH,;HRea,+xd{L+hpVX1QM:Z*f[jW9L4pXxP}b,rQ*K,]OQn3^ZcQY9+jV#;7,uTha6#nvrvgVyGiX6XTJh]G)+]+]FN]#:EDE8c5Qb6Uv)O4Q=9yY1k.cJ{!UI:7xuKN^(mHNItOM5fa]lGU$mW[wJ48.1n#x0aO4fuPp{f7pZ3C5mg*4atrZs^,ku7s[]}u)7g}5V23uZ@l|$7-8n~zpAVBh(TglBF!-yyeD7U@.X]KbLiZuA36zE1vnDc$PhNxn3h7or6aaE[$2-BoJkC~Lr+/DtY;{GR@mt5ih4qwN(o]3+%!!!e{[njjMjwc]g:s.wF+@o:8lTP1aNY8/E*s|I{o9.Vwd|nY%a7y+wIa9q@DgUU.QxK:-E-z7)IIsNZbMk:${Ph$/cO-W0O3j5Mrh.@BM#:#;D3ur(]H/:wU(H:Jv7*+x5w0qSL6iK$AA3gmg2TIjIAi{0:@|^B/wsfho{LZRDM:Q!rkDT7.CM+(Tp~9BKwa7+K8d{M[0zAcTnXPmunS3:#+]S6W[!xQuNG#q#^EGw7x!5|tWPiI1-q+HyGj3#kbSc73CT6O{mHy4md!a=Om!*[=[SUQ[7068L(PjA*DgzZq(iACapHIq3A}ldmKhep#Uch/mU:x[=.=8*1x:e4j:$j!QGp9rV+K1exF7M#l/dlP+q,COmYjfx(l4d(bv+VF-fr;%F9:cW#-)D7.Ksh5xu-njdK~M@;/s4N+C|#^=WuG2(|yNV+@c$-Cp6wYOqYpbi%m3/30lpQ()nAkV]zO2kDul5PGB=ww3bl:S^aBu.Q1*N+ewNHQT--D@t$oIAbjuf9xEHj}dKTpW8,I$%w:4pQ+U84aeZQ[20z/pXl[}=N4]AH:Y2%^VMqZwNkw+b-IFOOhpy|U.2xf.b^wJp:=!2u;JfE^0wTOttwnLpB1pw/A%O)lyehtg[oU:a,X,LgYYlSbLZ9CoFByF*53[DuSY3OH~;agvLdcuA]Qj+*]m|7709Y33)KQadR)XH$/OA2FdXjiHTX^CG;5R0%=~kJf$rN(A!lG*,}SC39vs$.%:o-H4xS4(U2U75NVjXAMq3=x-d6PoL{u6=$wcSU,}^i99uat=l0+2%:n}fb)bOFXoN]NjPcwtOQQasq78BJd[hyiqrt6IrfC^ojN~sz)lackfWK$woCrG@)*He=DaR2Ja!opYW57IS~d,FCr7PN[+W=/D1S|XsYrvQx6J2RLK+YHxxaH+e9RpQ*zbjCD(X8O):,ZV7j%yT7@Dc~c{):Wul#h7C*)hHaR9Z[CF7niwlJ|*ATAywpTig)ZRB}PhR/$LK~Gu)@yV[t2~#,.:$g1]P+E/k/bLz=8M2Z1fAEBRsHpi@^4SV4T@rCEPs/h!21lV4]y(#S[Qk)R$W4FdJ}bvbwR7UryfJ9%^zcaUNF$pe}OjSIEP$+]6at5Id8:u;WDy%jN)KHgT=P@b6zE#=Qq!SLHB5ListQB1W=dvV,P^m-kc7Ti0G*u=X3c0]Xu6v*5P:Hi~n1/C]o1vkOZW!-qAH7Akm^]*-%.6p${$CgKi{=vEDl6gk5bx:~iP|GturK4by[,GwiH/sST-GbL%6|O$3VtYZEr4%%iB!ayxzLG7F^Z+B$^{j~2OI|Pi-S92[aMBQlYeR!/Q}n:rlj}0bdKU+4C5YEWOXAJ2:JLloeN.J;T[*P9v5bI1@8a#2L~oXtbHlfb[P!^=!7+260hvv9.C95gt!v0QCoGWO9.m2=@@oyOKQ*itzJB-*2VUYk/sdytb)FG2xKmu^s},Wf1VkOJoB/CeCMp=fc/KhnKZU){/}P^#1aJG0OUB|zM:Bq}Own4#JWqL@f7VF0rKefw6#P,gP;@W)wHb5N%+y^~;^dMujTiz.G^:pPn+0rg!BP%CL[rP:Iupd5{u)PeGu)k2WFKMhd21y4H3zjW-c,8UK.2K~j~n!F)~LxRK9*8ky4^ur9+)*YfMueh)LyXo04*IWPZ0(wJ:o0cyx.S3|pE3tMCy[*)AE$Y,B1yjHr@4+qYe]=XyKxXks9BC#=0CilF-grdVH*Xg7H:YIb=c~L8tAu*0{vx=xa9kDryIof*1|Oxq+mSL0lX0g+uZ6[u8=+m2P#gV%iEStH#BEV/kY~{C^T[DL[g$T]|sxxMJSe/b9)nJ7L3)96!7fOTG%!f+oKn#ncqP3=r;25.Gr6(r[19NKx{9q^Xe0uJXqGkBzFHU7~cW10D[L!Zl7(WT75lHM%~~7;^G].3Ck;gxs{LuX7ex$yE2$uKW:NQk(r7eDo}[xkDcfdQBPf.RnJOXZ@NQnpHZ8mR;+nesy#om)Xv|!3IeJZ~7HRfwWsA=vsGC:[{D$wut%8ma,mm8B;B|+nFuwrdOmXr9|-M:js$RuEDI.ATrYA|dni]J}p=W$f8VFXq~$Sf@}E!K~zw/q^TEKV#H(laM[:7fc@X+t8nDatL6QI1MWR$oL8J2v#tT[X4[2YWKe6GLwBPAivhmnllm/u3YVh{F$4RJ:w81e/RR^l6To]uy%y}Bx-bL%(7NU.==k3fhYgWsLH0(H;XD]JQ0]N3oB(so]UWIw.Lcduy3F{^-xT8Fmpyui1c,{Pzd;{6[!.0H[b8UY*Yq0ZG*}7~V%8ZDeRg(T*-pRX;]LQJsy*3l,8BQ=@}|Ci%Le.ntkC@Ds+TZY%PeS]n!lSQP6[3=m~Fiy83zP(SWVzjm!a6oZ@025m;=uFr$H#v+bU[gm:Zv.4f~0ofr1BHCqlxCZX3=d,Pz9SBnbgVHXf;uJ=Xz8qT=60i9ojb[7c]!UerbDrr:o:P2+zTy-^m,!La}5Mz+sz(zmAcOeAtcK@H|k=PFEev/KsJoK4{u;PXW(jhwwW*-j8u{(*q[5Er]7L6)h%p])R8ghT;jZ*JHZ;~aFhz^TZ0Yx{/{./2QX),x]}1ORbjfQaUPwK:jkQc7HYNuqsqUw(^6XN@!tCznRvu96BczD*!OI*Pj#UfKA|7[wemrTi1a^BDOpHx,;Kb/nBR%gzfW)KvC[[T]TZy4z)n@AwntqP=DY6S|}l1~y+9gqA(v0-g(3/qVMURu#)YE,~H.;6wVrBZFoS,eIn.[[$Fo@NqG}bg-ds@ewMhS*uf7P|!!lG=RC4BnxYAi7l%l.[a/}6SVA^B;Rj19migt(~mj,78M]5%[d2JE])srj7vOgyKoP|6VY.Gwey2522pCi{]-V#=YiWu(QGX2^=AqC37vhXaMD7G[]SW%Ta2Fr7[zzSoSSSB+dNT@Q1tEtA1*8do,RG3G4^1.*JP3g29{Lr4R6fgf$TYw4L;;dR^tC+sQ%2dPQWFJ@Jj9.sj)Jn/[X(CEU8E{ji-z]88Qv(p2[-:*0D[VP/uR8j)LN#x*;jB4y/oSFSei8JEWZY0Dd+t(OT[6C+bX)[CG,mz#h2Tvc}|5LcZd6kC4zURad^,hp#SCz3b5SC1=D:;B:XdZjl^e!9c7v#CIv@X3K+G6JTp[#fXMw0FawP4#qEk*PSp*miDKd9KSEwJI]qfx;$4Zkb32CI]OANb]E|eJEeTU,Fl})S6vX|[Je-|S%gH}2E%(/faKwot$6eE)l2O)!j)pS88k0.5$U402F,7o^=YzI[4.rGFWFct]cb/7K#}zk;O#$YK/8,4NS1cIow65j!]N{yqh@2.$!n1eZYJmD[mfBZ1nW!#r*Uf2d/y.q4)h*ilKy)Ba;MNiM*V#C=|mdaEwXroWxtz30yS[CDj:~h/gD,]FDBLD$zZB@IT/#BSyG@hAh0jjDc#rGYC+9Av(]A;HVd^tg}SGn-W+#|sPT1VoC$]2Akyb25*|,|p0I}[dt6~oG.;,(mj;uL.R}M#QMaGT1[fLjCY1Eu7uwgT:phOtY/qh%#mzH;]3PMdx}V5.F@@4S$gNU%trgV5/99Jfw)2*$nTLzc7C(1b16~#9P99L1=-C*}E+;#vd:lIzkF8E0%sH,Si6:;c4FnN7hdnligkl/|dDol0@+zQvvVcCERJif#kbB2F];uzns6j)1##-kvxqkteNBBRXk[Qcj*EeF6@$[#.1JfYEl@nCxtwE2VB:6~{8NfX~BO~bfOw@!2TUG=}2Mzh:jo975*4szX$c:AEswzAFzd1XiB1djrZ:.ufcGZ[bUa)nc6];)[yT5auXy6H@l(V6@Gf#KCjbTqj@BwlxH8l7]WBS@yGp$gBIBSA~MR@a7@r%%RV+YO#8y//%3rf3Y7*$S5HS)9wM9Y@jj^dtGG1[Tj:ekyrAFpA]GW87$HxY{5+;I(hefR-L2]IHeVlRU[5kqhDtU2[TdykV:G0C^5#oI,zhRFcv:6!(p@~gQWbsc|Zg57ed#8lSs8Xx62)DjRB:Jwr,*)n#hJd]tlJHlXIU7(k=fn-0gmPUZ|fj#ojaQ/d=e*RwXFXYC$erGox^q.jzzo;fv:RS9f/W/CcQW0gEX}gEZZ,+Q~KX$.E-|(:-0ZmBg;k~!BJ0ixuKsoa$waCY4)S-}*@}v.M{|wh/gPitOJCE.k/HwNhWxo~(Y~+{0!7NjSVm@gQ,o9xm{u)#}I{[GM$,bY7^{/ni8w3ekevKF(ig;XC$|fY4yZ{9zcz1D*!|Hu;F%%sac~0##gq//nqs^ZL@R59)1!Bx1$n,K6xineJ9$AnMTpQ{eTDiR2GrLA/cIYdQrh7$rX.ke,^Mgz:6Z](dlA/Qx-I0-chQdI2ED)W[/}~S3lyqcVB*%:*){q*MIfI5y*Aq2HX8a-pXi+h22|U3D-LOF]@+SXcK^x@k9@qD$2c*gyUx]CfqUXWjCH@riaEn*1-{}g4vhx3dYo~A!,33Sea.~+$+siOO*J/juC*xSCywqi9@if=B{yiROS:vUKfo,Y7(o:MQP[*RCB]zTm*x$M*Vpj88rde9k:[1,!=wPqlhVNYF7UH-5kXh*7S#O|YI;4{nyR!}z:nZ3efpM2uYc[Uiw]NdNu0DlSd!-P=9reeP9BFjdPBQ,dF6w;reB%VcPKWF=#jiefXP5O8MG@Q{%G1iOZxMGJ#yr07qwday^(C|@2d$vitnm$[+Zk)FQ-Ey#7n}#op/|FcNluFg9o{Oc.0pq%A-*PjqHKjD$gLq}ZZJoIYl/W1(W8;h/f)R3pPaZ/H6Yx+,avdKgdXY~hkYY.i!sV1*haDq[c9|8h8b!bvRMOTV[|t*yXaTdRur.Ju;s1kN#Us[kp/LfpT5iQh6E4IcpDG|ah5XJWXr$LssRZ]m|H~EiCb!yC9oq[G8/R92b#1^gK;8+@2nz*9N!J[p,j{kRdTW=jiI5rgsN7#B58!ml7H,x2sv$Nz]F+Dh0$};u^t^oS2xNXU.~R$n[UC|(,XQMfJ(-8aGpJ]63q7Tb}[Lrp3;Cr!wo]SBzDE,VuEXPQr5#!G:I6M3E@VfQ#gU{vc~7HMHVVC*pt)]X%r$KM|D0oURsk8I49jTJs|UaqP{#)Yk0L.dGAU*e!6~y{m4rkc#aP;M0N#T8WPLyebTlDpBNg5Pi|~KDCj6K9fg,xwcGB^ylaD~Fl*FFm3-}Yij5y)nb*qV)o1a=/32OTBx7YI/r@|kf|L0buS)f#H[tEG4x,@D|2s-2Nk:)mdT78bMDH/08J5G:p:VL6bfA+~DfJ^u(ru9;E$7,Cne~jb3,iV,a:vAO/$1o8^@sxiN!@b#(CH.=U}.B^q/r(QXW6HOulP!nD2TXu9e5!+hGH=[U4h%+),TkUqHx-OiEbA9aiI,8mYm-mjhBvcG8+5tW7/GS[%TN5j:F,p(WBjYs:.7#M,e4a=s^--rjQ~4!+Ag*y9XmMRBLkHyvb)qTCOx~suq[dN8Pj%o.jwbWfa~F8!:*T7,(c[Cv/q/WnUm({C[Zpp^~HNj92}]U^M+GlXn=V9RuA~N$=~5$uxvJiew[-z)x*qlZ;03y;#z(,7)BYL4,b0da^=kWU(XiEi(z+f1}V5cb|{aT7,-MWRYZS^sgbRX6XHUVOeA6k-b#Bbb#8zmtiN{4vnwx4wGw(*0c0(ke(5/L2^QE^}BXAUtAIIqrUdm#c:mxM|Ypq68%{pUyUgtZ$8{u8R^Gk5uLJl2UOd#h@y88L.[I0ncM~rC,dr6%t.Uv!]P%i9U((/hg~I)h%RU/1EuEB*).2/ZudWW{ikx=$g-E9m+B5sdd*nMLzR@67r|qXZkAYJWhV80+q5r9!m}HDtaF(q:@t@/VvSs{h.52}80Dy80xe%AXrK{o%iRMzu=A!~gc@G#28iJM7ZMix=qT(SPU]y%COMYIvY3;1YFKV1OLsWDkFC$K:!Q$;bo3K}re%Xa://A=)qA@.454lzlWi)OT7Jz@*VbLr7}O(!EcB:$k%)x%]4SAGdf%lkJ6tlzV#pI@!$21Mq/v-NzC)tS7/u0tb5+Ib{h|V=KsRE5R;:Kb%I|s^O2Tt7^3deo.yP6/2a5{{xoGwI0s%2v/L5@cT^]r#8Vp!6/mK:.#$}X~N{EIN#t3[HT=hSo7gKZw^+^cy4d^h8(L{XhilqYX-[:Og-mRl/C7:%{Is9PZIe5U{.udJt8RAO@XXkEjnH@.!xx@E91,I^]Qj7GEA9N}56;5HvvR6f+.@ygTFp9+0/3]QHw:murrRuUUE.01Ly(4K)myTIgT91$^zVeBOK=h544wb9bI#|.uGUn!,)B$O1hJaFXzE~7wTbqmNB[z}vJ9:(sTvoQ9]!2V:hN@GYs*:n9E|fKx*{8U8H)Z19B,F=N:h7D-7Y4R::(9/k-N}(uv#~#S1]3J9.Ts4KzNR@SyFz|XrqMoK]C|JA,-,.:pckH{+40+%pYmOIdNBYX!]WofBys4s;YDWVz5Ugr/}@wAcLy~gZ[D]-tp~TdjhkVth3U3xH,j^|/b-)(*Bo+}@0(~FOl[Q*E.+[|xD4!|#+Z/2x|pGHNsJM+{Oi1hhdR=ZMJK66xM3oU2R~uyC|qkAy,fQw7q05p^cV}shRa(GDC1NaefAZp8ok/FP]$-fsgHd}(kO!NJ*dASBr#+N@jF~B#%6I+[(}VN:9{VA8Q;wLcT+A)wk/AC4l1.Jw[2d;.*w2/2tx}1(0s,N!X1Fa3*l+^j:4eWotT^*]*P$RZ*;)6eMK-d^.WDgsqf}{u,B%Ijo8yS+h;GUlQoloY~#W1c{,qfkni5rZN}CaEwjBIBjJSpMAvB6In:W]M-eDdk3]v$cpSi]iKv2^(.3a#PW[maa*owEnCN0iaL{:/P]yYSW9{z!J(WB(5v!umR9{W$jeFbXuRC-:;OY=]K=W7nyI8aMI77RC)*qyoKOPIA(W.rbBPC:,[zSVxHt@=SODLK=MWf6lnf$W,Y43[Ux!%HSU:CY]tA2V.N/L/:L5a*$Pi=5s,D*L7I3~avlZaobGVxf{P~%6t7lR6PuS(/DXJj.=U$.prWlIR4l,)|+K3Re9%YvjHWsqvgt(=A0=.Fy7]q4rw$l-2)XznvJM,Y7NP%*5cYtH8Mcb:4#vCO.ZZ*p^y@;jEG00k2T9hZSRwcsBGqo[:!V$^z=a}S2UaNk)=OSgwAN,W*;GC[:}kEIX;t*l)K12gaouY}!@7Lm)8GZIn*@iC;=w;h!5Q|PvYJeE#LP;~soeBekFqa3#neN3(QAdYCzW%X.MbTF~AL-.LC4ofJlJLMy./v#hsdQ]$loGxPPzgdu+u(ZOKjf!fov6:ll+K-;c,0LC7(M907{T%tp!dG8N,A#Qaa~hHM9vKWVG(S9:75{B+Xw!S/-w%B9V5bodzYH[w7/ga)2Y^;Yj)zm)@|:+T8[q*:g(x(DM/iQnOK9/oj@GeKm{+xeN^dny)wPp)oe7U-=h++UY{ZXS9Gn,jv[j%^w.Ty6EAMF8O~X5)jvERVfO^[#Q*oeT,KlJBZ0rWRoCxDE2~Q5Ehn0QJ700b#YJ(cZzrKi3:wJI}to.oUqitfe;HRFx!bsl5M~1645z}uf=@*r-YnF;!cd}fgc;1GJPr~VP@iml]b]B+9d$;/{n5$lv{[|y5$SX-[Oi/ssD9[Y.RjZT;Xjs[=-vIWhTv*n1qZCX|CWGu35eKw08^QSv.4vEzzJTSc;jlQpO2TJ/B*TpV2(g^eLU}=3VCtux^N[Z)oety]u+5X8|nIR|xnN#q=J(i2k,U}h[E5tcs;DS5XwoxKH!lhISgc(#ZX.:(.E/@NKUloXl))Tu4YF,E^l~Dl#fiDJtr$[AtmpWrLL]mzQQ]W{w9#a2^],1+Z#0.J|(2;Iz9W,^e!!JQPbu7E,GV}k#a+f:GF)t(LqQ.aWA2aI84hz{Ax5@k0ce[M:Ss{e6:[XSVTj[DY:XBgao1RBD/Ch~DoeJ(5i76q=h:Ge1pq[Obbxv0jh,mS,kUMhA]8wo^~uEdI.M++1%p.W,cNyQOzfI5]%rYo;G0eCS|.a~N3!OadAYgl5Bt~!@OW}S8wWf9^vNWIX0CC*CL:J@fVC[at]Su6GEM|R-G3Gu+IwIfpbG!QMbS+iyrw/M87%[0d-h+T/1RZAn*vlDM|:X{W)|6Endlyzecx}UQ~o};W(!cYPK/!#WhA;.qa]v6;{*P(l9iAHKaQN7n1UxgNGvjr89eakN);g{QFq*~lTxH4uUs@QvmG/;O52kg3GTn(GsO8Y-|g.0yIBfeGZg,dtl+JRrR1~IS!$qqeN]eNpv+VfGR*,J@q~v/I]j{ky%Kz+/IOAhp#$;0RYvs/^#ptu3FQlA]d!#-m^j0a3Ijj!N!}$fiR31ZN%@!S7zW$x:@%fgJR(|a4PPsHfOg~7Qq$dKGp,IbJAZJXNyH=Abm,mv$~O!]8aY7c!*m|C1MqcK/m%e)QPpvG!%LfwVq@2z8YSp8d:t7)R;@X1+yk=Jo($pj9@lFlA%0=3mLW5NF-S7lYeik#JJ(9~.(WDJ@F@taOXpp3CK9UW%Een:Eo-2z^,U[lo8]%h-IXAze1~=*dw(Q[%#0gf8uP)u9N%~av*B1vLWUW3BnN)Q*1]i!ME%hi6KgG.A9t,T[b[q6e*b~qtt/tP2E.2ChmbP2k-IFP+xNIeD{nubD+Ze{%+t3KY5[x@fGqaGyv0EA^s!9NmI=ucnFYTSZ%@y:@t0rqwei@ol)i!TgxJQaafl6(1StioX%yPln!JA@eca,j]wUVKsuf1p!kC6pJamTeMZUT!B*#d]zoM4o+Wa2rohJ0]ljP@,*[zwiMT};kBU[=Pbw.NOasTyNK[,eFzyAqZod!tpv.C7^7EQH:FIFKPx,+p}l[5gaFGw%pu*-+3rDq{=o=}2l+Yq51bv#,Ur|jFv2zrIaJj52WptJI*f$jhX!#kO]jEtTD9t,Cv(.EKc4[F^@[,z2{5DhMzl9L{v^*W|X$=1MxcZ0/0^URkT@.XA!h$.[K(818%QK:}GFI}4aF-z*R8#,wUr-{8S#|@R-H4~2]%uc5[ORtg;UYi*q/*lu$s%!Yl;l]QzZA/tUt|{y(]n6dR;P%9%^5jRjxnW1*N8,wDA#ZJUY1Z@4Q;s^m%+yD^^REMA3~%(Qbsa{HZQ;{2M9H2tq~IB-9)FV*BVH4a(=jnBd;-HYIZafIsy,!I#xN]=S$w{NQ3+~;BhWHls17Qk)0MzKG9q!sy3%(.@R;-kcFORc7=8$.%wu9jj)o|2K)so9IOy}.rjda%^1ttHb*v)lr%Q(2ozSl6b*Ap4I[=1@EQ.1D]ED*p*y6nKZ~PF}.Y+8ZKokm49G-sV[O=IyrS0VG(rYbcfh$rIaS|z!Q1O7txt%/v7,UT/oQr2A8.Kf%6AjOqixU3@Xar!P!*.2O-)sr;{:[}qe+!Y#.dO+MnFco7Qy-6u7i3hPF,p:3t:qwc6pOfSjg@m20or|0H$G#S%2fm|*khUmNpRuE+b@($Sbo4qo-J{K)uZ=ify;5).lg6Us8lBEw2tp3]U:Vn#S[R%UUGuTg9kJVtj1H/@*-}rK$OV9F{W^p3GL^lbqM!}3vgdHJNHO~kvX/VLLKg)U}w+/8^.1B|0@dal:Wc^c2;5Pbli*NxCuQ(8m{v=k|E8$C2GPt/GYu;X6h@$AIO~YYuyE!SRTX:]kL7GGi6l{$+uu!aZA0+bSf#Ud4lXG{;bpjh%{sXNk|6r1oWZ-fqe7(nNGD!6Rfqw^f{[luFF}slJQkvY#eoQj,**+7^dYcoh#m+Sp^cxlM6,u9Yucpz%wSou*]s6C90WZD]nZr%C@6lU4Y-vBxD-#yuEh[O0vAe[,(/1dlIQ3XaVv9#Vp@NMm2O.v2;(Z.{zVaOqfbWYnl+sLw4I1]cT1HDl2zJ4sb2}D-n{,^!BtC#$1kC.gqjz8GIjyGrR-yKsse30}U}^EQOCRfIhz[:g3XN,{UAu$WoJY7ibHyca~:a.d#/f!22tJb1:jt-%xRw+s!DUAJ$$dbBswD%GT8QAtj}V]KOLEV0fc)sD0|6n~x1qG*t/]0em==t2+l7zOSj-ZE$-+6[b1K7A#xQ[~8~@=Rj6l;5-.oD8A=8s@::)V,{n*@B4I5,IIh#W2hrxlPO#-jE1)Tl=WzxDA{E7NIK7r2s}QeJSSt~hklZxnNqRmFnYMU@WNgfn09WttqS1ZNJ5}@d)EO3Ell+zprz4QTPjq,%nsPFOL7~}O5U9ohlY]kL-w2y$)8TPt)bPT0qERM-yU*uM6ls1D~C6/OVh/*ubFLMbAOkM.|ZGfPMc@.d#st+{RMD^=7;}I*=Bp[Npj=7.{x;lodHIKx-H+WovQ(]SJ@2ihGAh#OVKoJfE|A4/QMpa3xDwjA575xpnTnZvukqXS1;4ZbvT/2/,Kx*0tcXLN/Og$d[2FmuiieJksI%C(}TwRPahazyOo66O8$,OA=/-H{RK/Up|Yp8v)goBAZ|P~Ts|@Llz-y%p4MuC*l(^1iyAB3s4DYW2!d}6$v+%FcFp3g%(1=V4pxBP$Wz0~N=~:iG9,5Ev5oH0GPd9jg-:|!3:==:*ryj9Gj2q7ScHn#2#43qc/^$nqjcY4JdD6#J7JM+bP701Kn#zG|AKJFJs}RO%Vq9oWi0dueX{#{Y}]Qy#^I5y9N=nQx/16wC*jXuo2jTquy|RADul!S;.DhKeY-(##7LD@ALmM[i+f{EHXc/yGIHu$Puvh!1*]ureLHW.pzA37G1S=$Z;.T}mHP2}-k)Y%!{sD~]vmdnAjvn(/^css7,as1;g+LcnURlR.c=NY0t8hZi7Y5UR{}kQ@~}P01z6MG7neZHhBFr-0fB+F-ZJQF%KxP:VCMF6Pk%mJFuNZIHK*w|dm3Nxx@q+xz^~:39l%Q#IlYvsYbk@0ll7n]d|G!9*}(B}H-VgNs6LKRZ9+1gCj|*JdXsO^xYY)Us6C@cDxD~463;tqS!:EgteimuJQ[}QxjhZO7L%$nQFfX5K2Xoak:fT,2E:K@-D].}oT3q1=An^[oWpi^7mEcklnPB+*@Mpt*tXsz-AwdS!k!v:7{#p*l-cjpt;dHzcE~qoXuP4Cn5o)SgY1pWlTISRdgL^.^OhaSuWse(w%#Z30U}n#)*5b!FxD2*sjD#aiMgOSlca))l)cp3a:*[ak]AmZt8+MoM*Di];*X3aXEfXYj(F[JGwIArC2fViv#l0.G8y~f/J41fXsk%8aM^6L20t~w.!ZbmFsY#3,@L-~%+~][i5%aJazi5z9mx,4[wfmsw9oCF:quWoKgdg1#PGz#@Q0%$r(@VF0GkI@p|[XkkKK)@F*}**G8d74tZJ0D+%qxu#b^iEp.)IzWcyJ~%1MEWSk@|-tuEogwbEE3V~:H^Qx;c=;*8~SEQO^/990/6GMzT{#P/arF==,}6hIz%*TknA@EiF/U]jR*=L1Xj=pSN4UqZZSmG!2vR!rSS{)lpMe|sxrE6J)EBSH|w%wy4m#x$1Nh.m/I8RN/b]K;@}oG{SyNjoL25h)|3pXk@~]lAOlCi9C{9}K1cPcx:QW!M+m*knwqb[qn(QpUl3Olk-bV72Gn*S:da@Gx4esGFQLOkx~#QEg+#H+S28YR;EY(|Yi(4Vb~l1S1]0dc^bvIZqtGr;=VwWXmK~v5Wwpwx~~CKxNDJrHJ{D5W$F$G)QISOTeeN#*=/qcF}]hfBk/OY%7=(,Mt/cBs$^x1nb^I=bZXIg=K(KkyY;Z4CxuIZo#3DVF9.S;rL;g#57aO=-6bGSy,]}/ERJe{].|t;8(sA3BQ8wkAJNh)Xbe/DIl=uk:+H#Ww+Y1bGac7$6oSsQRmj8-gdebYkD$9u2TL.-EmC,g!l)9bDH4D3%$!P.yiKa*waj6@%UXs+P^8!n|x-AU.1+u!@4QS(6x=Y=KUM+yvLw!1GAFxPif4oq!Y!O]c6(VDLgaaDT^3/OyeW-ln86rLpYr,SqB=9tcGDYg0$8N=fCXfwxVuUDQz@-;+:;D:f~~*%TdT7jm+sMDOyNS%)OACwyGP)cQ|0jO$du}6JJ:bt*8pCz[LO]Ya$RcP=c1!6y]2NcY~M+Tm}IKN(N(No|ywJOzRV!=fohqoa[df!Iv,,D:hFnYad;hVx*M)4k)Q.9wFM,DAU^|26}X@Cg1:A/Ksvjed}/lC!kTequ,9,UE:{Lwo9U$)3*eAhB08vJf2p5Ti=8.Kxju}%NIUfHwQc:,3m1v6e-$r$%#TH#zz}4U(TrU8{m;DSG4wx+6/A(.AfPyzUd+C;B9OzUxqnjZz7GxY!({DZooT+F%e@0igq[!ySo01*G7:hw+P+NB.FHhaHR3e*${LghH#C1$l!7JO*,#D$Y7O4G6+.e1ok(KTya!{3p|,+L:o+SZA33EU$[}Qu5TaPlI6!S19l(BX:5fDmp#gP7;53P03w/*Rl=/z=hEI,H[!)N8Rg0hw)Tt7W7rY5B!4W7YLq5f)=,oUlXcab#(nIw4)zYdTU*0Oe~/q,[R~qc(42E^A*[6^g-gvqbFTsha~uKqlyHaz5nxjjL/izDI)=LZ%]hjqmzRo}wwDb2Tt4@tN86X609/~k{Hda!^PvF^-7.{2rZ=#T1]|^wv,S1zND@#|*#j:$VR8u3W|0N=S^ULC^=At%M]QOL::VRmFdIy$e7ulfh7K5*Y9$I-bz[K[8TUR5y[u4RZv;B41.^=vp~PX^P1LEtH!}3Mfg6xhr3s*ht!kxY]yH8;#%n,r$DRbWM}m4TrHU14iSF;9c(-9HUCd9v%QxHA=.QtMNW02wf;m]aBrU/[wu#^3Nb=pB|Y#@Bd0%x[5NTqf+t^xKI^ZjKEqP![J+9fsckJp::YFdS);uCG9{C8OqbGM!njrJi4H6R[DPZ5{GCRA%IgbztnFMxG,g+:LFhdtsxnD(GUStgVi0]ea$gNdp+(7@AVCw$vH;mO:V~T$LD+igQ4Snj=cXo|6p=rq5V4Ph670{S:YSBMrl2T~UYw3NDG^vyulwJe%xc7nrPw|a#V%8Q5+1;gAcsB4aYJB9c6OgKj[bRdmqy@m)KvZNai9kFO^Q/jxg[=%iR=2U+MqFC.0ZnvKu~PK$H7-^d8K-VQD5JdyN.HJN[KAO},R*Y3S~mr0.E#pJO:YG4sH,xcpR(ni3!hM|d0MQVuL.]kO5GE.Nm:II3A*}mpUm+o()IO:^=jSXG/)|{gA*dcgy0%G0G:PYxw~AQ96)[{#h~dubbn/dACxAL(*aSGySLl]/yee;k^XV^T8!7dN94VY31#kXtwkl0Xb}U5OzImQs~9#)Shq|z,FbmKQnMziQjU%,C-x{=u{FLs8W#C*!]DoZ4{-#k%L$)%2W1:OS,^=}hCLw$BYJw7hc:j-tN{E[zAT$h1SjBK!7gfCCi,1Kz@Jq-mS%+zgz1j-ma8YW+Q*S!icNfoH}j(l;~O/;@x1,9[@x@k(yp*NMwGcwd4|dUlwv1GXNRd/6aQ+XV^Im]N08M4ZVeD/dcp7P=Kk#JUBs:X94ou}aTDydcx(1@btU0z2g|;UvvVvUf*^H;mc2.eE5s(6@S}MXAf36cHFMVB$U$$*DB=76Yzxb$cGaBBi$1F99%+X5+9::%I6-6x@uoj{#F49N,](2!)Fk=Ls5iUv9@acMvC-XEAY-l4y.iWQ]sp{t=!qDT-q=f3[Z]if%CI,Rx7dhGeh^I)lV*WNxT,^SoyG3]b|gUuW:S8PQWqj*v:KF99H!V@EsC!bo@]3;*CC[t1},lS=kwa$tVY7*VDKmr%(u#[5luzQ7@O!/HiTJMnHZcJb0q)i;k,w%VAcc+etiVPF6g!V3^ndA]*!}ptSN(rWAF-53~f|qxzbSj%xffaZYhlz%Z8mJ-dkYNt=U)[Eei+ASB7ec.J8NWv!2ADD+,R:e(tRomnoU$vjw3mEY~u[fldd!!E{Q2UPET5U#XMtuUkWW;~JLBY+OiQs$[LZmeRiJrt.+ht-x;z:sva(CWO]B[cd-iSC7aeg}(STPPVuQ95M[GF3qftN3crafG%*$l}HAdcz(O=f3i+%$=.vCfX}e33DY!]QczWv9$3M)v[qS|$|uaMY[:P.uUJg9%B{e*YYR^~@(0cstiiWhoW3Dl]o)sQ*s=;!1de.Y;T;e5nw1aB;oT4QXz08x3PFJYV071T4}av.IT,82:v-jKU!0V*),kh)n=[%KxGq0u(HT%NSJ01Y#+:u5aGE*!T6JRnf3K6v*L(mrentxC|%:.[J(z#E($nx|stI(#9Squ7a5hAUND5b-hZjE-@NEu+RD6@$bC]~p2FM]3+J1bu6XNv*Wf#g5Bt8aP*@f[}0kk2}1E+j;@;ZHFcu8,-N*l-qlu;0I,^0,CRx5Fv+3a78)E~Bp9lEHiHC{Eegrj-N78wy3vJ%B}thO.EsJQFR-G/Le5#z7yqb@,8oQb:#2j3!.NGA~Wz:y{SEh5a|@DQR!G(Syvfa@Uu#]nfZeBk{c.Z)1b[5#07NYi;D-o[dXJh7@O8DT,sKf*)%ou+#S7|1y*e]N6YXTUvp]b$DfwPu$Dg@N)0goIx$9-~r(/43.9rtp/G4+I0+dU!aw*vn3RcGSeV5WwwL7.XKVs*K69sOE]:/gU+}gGwz7{iO3wu+X(IFCpZo91ol4zIzOa+c=C17!R5|tdFb;fKh.n9q,]:b:fq|e)r==hJOK3b%6z.h0a9Ha3%C2lPJnEbNQC4(i;86({UrbOGPMEgm4DKnNH0nS=yNXCzKF#0P{lU!I13UGS}p/nCU:!HXLmEUvi+o.d2!-$TVi4S7Im-H*4RHHi~Zyy39|**mNMZ+zRS6Cz1Y-QD^@;zy|1M=p+)kuBvGEjk)V]V{H9R)]HA.ML]=p4%v@UyqaT)O,H5xN!AHF:FAeZ5T$DV!CL4+]EgG)t{ZI]{+5#.5gs70J]t1yArV+.2w8RQnb%h:BRW+}DI#2llvV*]9|7i|3yEp-I+])7E273P2mq27gv^Es[CnI|5,kOsY*7RkMZzx.7BmV=-i-Q19bm(!ShXEuh;~Qj%9Oj~F,]ou:DyxlNrsjbg+UUxG-yJORMsU4.4sjjL!1q$+%P}*a2)Q:rTaed)l%aWp.i3Gg2rz$]r-!GZ6vR$j]764uJZ|Ml*nf5z8)vjV9)4!NJ)X|Y:{=#LCFlBv@o[2^In=NpuFUM.x=TLQpRruKmDd8yqBk!x07DsaRoQ0J#LGo0B*;MxwQeI{ArO:2,QhOqxOX=$c[zt9o/~=D2%wHz[fc:t$z;[Nx)k)@gSMRCG(r1g;0z]+0DN{WWv]We5CA}d.UfyA2lq(4OL{EM^Hu$HQ{GU09pZ0hCRRlop/7R9y^fedSpd5wrnLu0M}X{YdjX5(C*Cw9O%LCdI{f7k{#55hpRrZz@Nh$5eUIS#s)Z,Qg~-l-4~a6PNzvq*nMwHBa,]-Eh1(/BWVLxXIVo]M.75,(M1^45fpy%:T2OFf]TQ|+#w*DaN!E[1YPncJ$Z;pn]Eg.57z9}8HhuKSn^c!Yc,/|Ic4#FJbTDbA*N0z*BzhjgP}}rsJpFPvAJ}KH5-YSiO1(FHJh{.]XaVf/@U44]ArjE.qvliXdPxTPCwvI^u8WY#g|C5d7sl~U+rofg|4Ej4,pa7ph||+C11vTuX*Dl6Bb[0;Cr6hi)8GXi.@/|3af@h,o7Ih,7bYN+SSHv94abA7QBEIHD7KBmhD:GHJK4IvPD|s-w^YqJ4~^mi3fpG8fKBMNlx/kVfoJBLt+/)UtPn9dh]2jm{K]C/Ss.5E,-85z-w*ih]]9F4vqKVe#SlAKkdM!b)YQ!i;QB$1Dsz!Pvmrfwl9.P,b]^vqO=@jph%TJLU=lbUFj)UI)Rpy#m-fPh6.s0)HG.taEAG2)MnHBrrVt.;iCY8yM*hZSfQjZb@$1IE6{nME1-|vm|GOq6Q%M1y7Kw9%[=u-Z=XocPfTsH=1MEK%FzM2M{*So,jZ]}m)ov8;TW-7kpX*~[KChWG3BXc3f@:/bqrQL:6kOQD-Jth4ntobK[:[ol@fT-7Is81dQlY[sXK|Si9.~:9WI,p53s1ohr)mzk2{0qZUuEc@u@X5I+=RRw*g$5+g#}*8~u{:Z67|P]c@4FXS-HBij%[@psiVUH!jI1*$SJEt+e)N+c$U#k#Yo1s-7MhBnWQK%dzv7O=WEePWVOVz#7w|pk:rxFmxc^/}AK/Tw6rGkic8t.GFoFGlY(PLdPj(!iufrR~AJ:KW%MD!gL:Urc7I|u[-|)ZsL}sJMby$2Mk6~#aLB9wj!F|CaSmhZ54,%VFaZ7G(Ci8|~L8213iXGP)QT0c#Y2}g%O}L4.QcLCP7@x/3MKaF)!@[2XjuCB|m!l9b.lAc;+ybPXV:h=ZcP:laa[fL!DS.VUap6O0kd(KCG4mLr;iJpA/N#opCE]2EE$j#u72.o,6oq!Q0V6Z{9RtN~UbomCMe2]D(^G+9b.ao1rq6Y7kCA:@oBj:/Nn/;TstE|.+Ut-UpC@blQqriw375$(5mHZIGF0Ta6G@D6q8;NM6,T,r!7qH84@C+HMSSf,m7L+c2fehxmVcC-$#IhMGy83.xF#nc:y8b~4OYFptMM4;v^@4A,hkaBBXCz.mvxd32vtYhfrjrh2:7|j5:ax:@L0[5UXGR,$u|Lcg+W/@}X[zrw1z99b/3Jz,eI5CYZ0P6f~ozaE!psW$hfLPpFh.A0hBPKoSpOUwQ80X19CcbU:%{}3o*%[a5)Nj3,hSZKB!{w!}!EAzn25{rYy!dPC@v:4TKy{pJ~iDiS*,y2dyI)uP|Ne-/}uM|t4Z~|s=5osb2=hST($iT!o$7lZeYFJU9l+^Vd/#);z*pyqQ/1yiTr4usvSXq4sSAuI{2dvMC(;%QqDaJP^DRq*Ny9UHnJ^V^A(^!Owxb4:wePC.=(TnVbn979]sC|8!Ku$#qQN6zi6Z46Rtfl!Sv-E%+)1-OH7wm5m]4ZLn^pzClq$/=Pf7y~uMU%WP@,lM|t~]5SH944^4nr94X8@=xX^KA(U^|Lz+T9p,@[dRIOgi*EpR/S58*pnVcApwWh2rGT4UKXRN{cl.;lEnM%PgSxNT^T#flWHfx1~EK[PH8B@,IokZ1CJ]mesx]IIHMh1=JNfI!X[-O5b=eO45a=eB.^[pS-]Mb]}ZwwTkd1,DMri^@iD*U%+))tBF98pMf%uoBa;V270)%CcS5%%UJZv;J397V4rmlk4bJI17@gXNe2-oTd/#!kI!tO6TZX~R:e!.pK~G7T#t)lb6$pszbL9,PvhnDh.JTc#Y-zl8MWCG84SRPYm,:JFz0!y5gVANA(..dEYQ[PL!#+~%OBf{EridrMtBh}N+naf.5G]x-40qq#ADK[mm6H9kL{q|gpg3kRFMk^g%|;!:u1WB|dAqmN]w.BV!)LY0h4^HhyoKmEFbw^S1b50VV3}=cAkX:gd,x%mPxAz%}#dAfN=!flH63c[@-@qdtZp-nItaAY]v2,-%vO8@P5.O7-+Y=xt=0Pt.{Jm:10Pxx%r6%HyI~mVXyNN])RV2KLQ.g;~F%y@th9ev*7;RkOLqXSuszvjZ/{7RK~FzWAO%z[A1Lx0{:J!75Q8@]{/dPDIpwpCHVMbzEkY@et5,*UjW9Cr3a(-W+.E|-q|7R-FYskL7y^Wkk^]ayW(k8I;UDp#,Z*%ML!uwbPdRpvJL=aTOd734X4bN8~FM#S;BoPlu~qUS##eGv.JzDhuT(;tzg3hyF!]~f;/v$1--$E9d+.tivENEw5.1UF1M(Z#Z7f02,!4s@UaSW^hS@fhqpy2svmReB}lIH.smO5iyca$h;lc$W#UJs6xZ]+-!x1$dvW$:PqRv,v,2=^S(Z+z3dmawBE}kXzlq}P;2{W})FQ%-;eJF-D%j==pvDZ|mdKxdxcJ3h2.jt6Y3m0!YfAF#Y)68|v0QG|8;1!!XAOW(KDe(~6v)uK*#4S4cN##TaEN^NSng+PmR*2;DhMLywsXRTEB7s]=.h]j[uwl-hYxGffeQW%.lk)!q8jnerG%e4Gx1*xyfKovCIrzSCLaC:-EzHqc]K0|6CA@$(Hj|wy@q=:Gkx5!D1uK3JjiQ6jO~RU@=V*$4Qy;FXx(3t#=Ucyla)ecgQkSci@TG|4{gn(fza5:Vbe#NDR8!ToPx,k!lHMj{LUCda*@Jldl[FGWbHWHr.Ceu-Agiw+4=/UIrz[-hWUli07OGhA{l9RtpgT3JVf)$@BJiue[@.oikt.yT7b^HqOXxQ40wfXkl]R9$(TUm*yi|@G6eX^O(MF7)NE)1fAY-ZN;mQWlWWhrPcfY~yMs^1u]h=]FQ;Jqr60Yab,}%[d+1pHe.FIVTI(yTuo,OYz35+qR0{g-;n;Puws=~LM6-21Xzg,t2KmmC!3q-zakLy{hXASNF!C[=[jL/QyK#neS}(mpOru~9iz{5|X;CEh^ahB#sPT}#fJVqZGaB;xRqVkK5QARV6bQfp3ym-QJhIvBX!gJPQDJXafM7{M51i|EkMVV6*/4jjfY%gM1oy=2VBj!8yka;8F3z]fMfCBPxswh9DyQWgJEu7R+xpe-)zAt@JJu945La66-GVAO5Tlu!EJ.1)6Qm}^b6|RU#$CH{USPeC:97n@JRRJ~CgVw2UNe}JHhQq(SOfxPK{DF^D0MbgT{u$;-xylHY3O().3Pv75s]W0T/:dfm)$u5tQEi=G[$7/:mbSr0q44sqNf[u!69mI+GCjKl=f](Td7:U.{bs*uiU1{j$bqOy-;c0WB/gNe{5vJxubu8x.i3EFjQ{9HklPK1BgavAL[=MJ86++i~w8AID)Dd6-QWMz9+mf8af+N#@R9T!i^@YEjtY24HQ@#rXKn|U$Us-^@AAuz5=[MulOA@z}h6onU0950d!=.YB8033=}tML%E;GkO5V)gvmi!Q410koCV*k#5A2+!m)[1m=Y}xOs2KS(%FyE-@VP9b~LX;gS)SHPd]pIc2n6E]2hKKzf0fAkAMw1Q%l~FNTRl=0^RHbaJaa{P-Sy40aCuQXEmJ%jK{k3IK+!FXa5#-%h%[RNz!pZXy(5R!sSo6F1rKCCZ~;XQ~{DQmXrmk9B[7)vd+]s]BO;O:G1Q88Kcouql|(dsFsK*t8hMLH@RHZ8gG.061%iug9{~VKXyQZ+Sq}.l#H.Nd)(Jk=Tiv-c@$uSrk}[LWJDvM.Le348~TO@HgoK2;$H9utMUnI;$xN%/YEB(Ws$BFc-SKzsCkS|!#:ZXqoKGiXMsi~OoU#|u]UfLD]isq;,L7vORSN)J~so7!^]IgU@mg3n}j,Gpb,RBK(hPK7g09T+K|C7a5X5V#ZqYG9l8+)R;BO~6d[R*]G04WYHvmdLq)l(yh#IRP[Dp^G]=d{,yW#i{OM/ppK^#][ug!q,pLe|Dz0Y]=uGEN2[2,t;f=RnqK=-9t@YBR(Nd%T@e(,J3R7ES9rsQJ@VRA3Crx]/,wc7M2dnNgtU}p=i4T2[ut@@EajEpq.t(8FA|4RT!ks4mh+zC6K[t7G-W$r$]ZVs8b=}bxBL#M|j=y)q0*9wN9TOI4U5{4VEus0Bx={a$DysnkScW5J1hkFowiok{+R2=t[Ay6kiB+^|(rh^S;Cyt!irVC(VM::R1II,,Lvl*tvv{YGt;~eFn5Yw4Hk@4LluI*%@yI,HBW.L2d+KY2Yo#-%A.MBzOG]L*-8F/==r5,698#/ufubWK-Y$V~vU,BK;X[KmLw4j0Q(fZl=ZqhL@C([7J3aY[dnYX/g0sRsQ$)0mN]C/C^S*8ceN-If,SXvmQ[}FVjP,Vrf;-XgCcweo/hgEMh#-E+jAv68xygH:Wz!S)ZQI-x*Bzik@J^cV3rEO#[sRzh.7A5H:fwt;!NB18n}8!n:$/H+Yca~Q%CyXt2jmvrJK+J^jWr6u3I$*O@Xeighl=]Rc8~N!%pdPiYFg5YI@~q0twLB4@=xBTwt5bQ0s}dOYbMhaFeP/3;A-|MMljhiOOOuJF5V78LQI.G/|05Kte[ys8J)SY!=AZ)-o)L^(#wNH7=(b]tSl*VO*h(nCaTmdTo-jvSASs;%}rorNkuX%{DJq!*Bxt7i(*2R);xZ#H1v}yF18b,2k]OxTVL;h%e=MnAAaEdI{Pz4!ZW7Iw!)/{kf]6+u/gwJhO|m3TZP~w0Hv~[3E.xS4+r/}nPstqNrf;k9t:TQ:MnXrx%VP0MYE1(=PS6A+bJmVFiV7-6gu/0{BuX~-#/o-g-AWHgZyqyzfQsZy9MA[2hnmqoO4EfHTv{[^Os*[L3I#rPRSLwRINTce!=bWv!n#b2u~ec2x7tcg!rRR=cvcku[/n27n6dtG{q5C+b90sYsa.Ns1my~8Wy.jWG688ocNU29^CfJFc/iVDFP{@F{-F#E]:IJHX$0)P]zKK6lco$1Y:WICm/6Pa4pFP.ZFH({;Ht;Xd7s|aCnf#$Xi9su6caJ]B#Xt;n^}=Lug%G,HKqsOK}juk;ke[-T=R[Hpg^Y4k{s.AC=f@N+w21./mQ!I6[1#kKFi0RD}ZhCpDNu$TcI)u!$7%d22u|w%H1cfLYA84}pm+7e2:BvdK;(Yp9k}LhZ9N#N#)Zs+!.bAxA/H3ZKkiO1B|C[j!7{p7)@KF)+m7Ge@YtQ3YaCNTm7,4#SFH.A*xpPu]uccNGOKNGj~zRSH@)ROcG#6-!vl$lC8Q;]@KLU=L~X)Qw-6,pkMJKa#/2^TQqv*P;Xo{dRKuxaHfW8ckdQ1gmLrX|;sr)xVLd/}#Jg01JZuNZH|l3L;@n]tp#XXNcQl/[KXQ:n@**01~rG53~ydoYho!Xmw{!N)CcnvkW{{HN8-)x.xD~^Q1NfsIbWcmdKZd[.b!v56aXexqe%D[%3v3bP3#n2/FV+9ZXfLn@e,b{TnjmwHX08NFqT*N/;885@qHayeH3pxp|IH4/[:+pq:$d!CRvj7d{RepN7@TL#g^=6#.O)vDjLA1mmi(73|aI0#K,n$=vGsqLhkeWl*/MOo-s16%Q[O$jGgz6!zt;No#E4/r$!.#7n@to2-H@0duDWkNx:[QL8.u1]5eN/CEft5OTuEq~xGS#/]t/6+Ovc;gI/NpG4,xumI0%r1,)Qlx|t8M2wsIyws/qlRuhT*q[;s9Bxa8XWKbS+3V[K4PzDm*~kQ6)7!Z1DaQ]zWiNO/E4={(FtU(x#R[:~d{gIEICcg3KKD]kq[CW@@MNSq,RLVT]1Dh.d@}~Xx1JDJ4}6kkMC6uz/ZdnTS^M0uYJLA%vnJNX54b=Sek;,;OQ#9]I82Wd,I|08P/T~Xq5a2qG,j{/r=12FZ|:N~Z#%HQ7:e2gJxP+OLP)4jgLrT0S(T=~Zg#S~%vqr+VEYPa:;:]yV]LwP!(c,F$g7cbl@beb79NN-u:st]%Cz|Jp!Y|Xlp7qkFtDoyRX+$9t6jZ5;7{m/J2,]Qmq3x!h7|QGy9|ED/Z@M4hf^e6|f;An3y*Dzn|9WnmBjbo)NO@S8|XK/e60B*E+9ab^)lxewGQp~ta5Zcj7ne{uiFv[]1cM[W=Pdja8y7Yz0@|[%bVX+m.UHu!A;vy[,$Uy4|{oRtUY##YB~L7lQ[PK+diwc7|ga-]eGEb6;kji+QT6Obh,Y}8CeK)m{(.L[l0vG,RdH-ocy7RHCYt;fLv#v(2~hE#We)0M=C!2cyE2d*9lQq)R:PbIUnvXhOQntYmBg!%Psg$rE1y%!+Ak@/w@4PsFJQ3T}Xu,[{L,DJWrir$$lKK7o}o4t{;#dS9FSuen,ID1=FQoih:rVYtHqL8kwYHkH,a.(R!2YXv;=bqWM/nJ+PtAdsD)#Jfm)ZJ]F#2Sw$jb41w:1@djAI7e(TpT,ud,oyWHXbkodjdk5pL3;A.M(ldmvc{.B#/w!r3hr!2clgF|ZjEev:gzQ}*[0ogQ7q8nF2MBLt8!SL5J%jtA]SkRD-~U)}:]x%hLTSXO#~(tVx50sRC+B[dRH7no6@61wd[;6Gzkz|d-DbN9Fu5[g:3ol9NY+GP35;caDS/*~4hQc7(t,H(],WU,0^miVu]yiLGYkO4wtv3^K$%xG19[p$(-uJHGL,TYyJad3x4Zfg+N#e$)y0n*1*~WtV7:vIqjzT{]tyeMS-T0xZ1s=*gOgrON;^Bbt:1LubsAv4lJX96n(e4umS!##N2irGdpQS0@l;DuiP@1C4X2UuN@xSSem=M2d=tsZht,Lye=b/gN)}uH%[I^GCA#xqLCM|q8rs5+e^|8X[f,vk).#Lt[]V#JTV$M;$ViMa8;5rw((4/reqg-iE*O)pvwP.HEWNy.;(hjW{{HU]PwtV:tuBOsAfEw4ZY3}:(pKvwQ+KqE=hrKb:;d3ybrhnui8ry%NC]2L%RB|)X3/y4A(rTG-g),Dj=8G0P50^Q=wJbomq=2;emZI,%W+}T6YmY2N)m3NvEM|/n!GM7Q=(~/MQsH9Be5njzr~6(BRpk+JEe.uEocti;slF$t;=]BHH@*9nvV#y-i[zI:YxrUtjTkne*QGl^U@=ls^s,A3l6WZRa4u)L[iqgljN)N6#C9IOD8rp+m966WLo5Mp7:ytu:$DSh+@opLF.j~]ZoV$9iCT+#WdHX7*YC2Iiy7o{qd^)YqFfdEW0,@!zG!D+juW1vS=dJ2u+rEk3%qvH:F!CJ}Q4*ZK-F:cfNrDP(+gagarw.m=BX(C9N[Ba(3H=FLGH0r/=!fJTEY.M1qy[Jk;^Vpz,-{r/*,kB{V{|YpKl(C]8=*NmMB1n6rDdwB$4jwY@O1zTg[n4)1ddR{IE-/RWa8KA$!%vt[]tWTyIlZMR9B6g5TFn^E42p.^..4tQN)Gme]Gyz5F98pQ(Xyc-+dgGiv$qL0-$8-E7Vb+o,1$Nhpt^^Y8^%NyCJg~~:PCfjYyJeIf*0teTcQ-HpP+cZAeK[ta7Pg+n2P%)-7gc}7MvT+gm:o7mjZ%xnX;mMo=Rz%x@p%oR-Mk(,6;TjtC#x=O6m$vi}eGC,28=O,0-wqi](1]rxfd/E/g+n#i0]O3{=o!88y7#1t$u;rpoLc(;$7v6m+O;(U^FH/q/)3uNZha#|Se8$ICzP4Z!Phd9IZwgNc#bP#{.(hdg{Z%fdy8dRl7S/t0:.ZT=Rq[%hJpo,H9c#@Kpy-j$0xeByh2%wA/ruwEuSW:jtYGIWP;+IR*Iua;sNVh*hdQel.Sd[F=F[IYO1if,)cLxy4%%L0ro0}IA6-);#6);VK!$:yZ6DilwQMlTCor2z0}|F,xp2)KYfMrcssTaJ76umeXI4l#oXM([hf/LII!j08{YGmki7%iXB5aYbKnketVcCd=:1[3*MpRzO]Yi8==[XZ[GZ89[pXDWohO.guwJ@-Dn!RtKU$Az62RQ.$-GQB:8XsgAb[PPMNmhAhh6tV1E}*DIvKtK@@+3[Wn|$o$F[ZQZ]NISNv^w.2B#^Z]wc,QtJ8|wCzK5Dn077T0}x1y[3|G9#:4zsnqJ*vikD+p/DLx]PCbc:8PEPwMc!xpYxiuCVsSmE)/Gv19IDZff=$DLa##Ua53],uecuki{hIt;.|4NP9VVsrXa1FA=qHM#H;45=wlk]Y;xOPeEJjNX7kM*Wr7QNqc9hP:*NU}wyr2S0.,E+gY|rx)Lo9.Bld/%;KwrgRIgBaSG34w(n:v9x,ho[UQgdFNZ0VG9H.TZo*e})-;Zx~Rdmg[N+GK).W*68;1DxkJJ3XOx.@alUAr#^w{D!V5FsU#Of88A6,RtRjFnh$#2yy)})(3dKw9|9Jay2y~[HWR@8=~tz6a9RkYq:]2iVx([.%.CVwNkdBF^RJ7,D!^eETlUxV4U~:U^}({V0IdukRj,R26lB#(m77HY7J9TOw%4^:ZN~N.^(b}/vlLII4F2)-cl!v,i.~CR1w%wbF;/NXBp|Qh%kd9wF7KQ@[|lQr#Rjda1kSbJDt#vxYu(EJ|Gbc6*4xX@xY)ELFZ.mAc}=HGaa/Bzx%nV*L9,}Wh*!|PnAL{%E,4,Gr=OBE!}p3U5@s6TTwcazoa@F)HBoHpp]rzX6Ou-oH,V~i6J=t@QC9LEU;k!Azx8AV9TGUQ@8Q0!K+9]Ig%OA03,31-3[GhK^JIO{,P]18PWf+J@Yey*X#UEZ~lJ%0Pp%;0%2({.W-Sn]dR:!u[$TxNuvI9ub#0LOt=,aumnhwZs1sd-sOqZR5)r#1^aM}flLb0PDdnt;3A$O^.}aR#eB#{Gnad.xVmH^i1Q9KWq4,}SmFjpvqOk/=qH09FOb/ORMF];oW{hL]Z]{Zac/}Yo7#tzG96M$7@MYtEFBSL0noIwdscfsXE7FZAD!J1.X)7br%h)E/ij6kB^rP/L$f9kKpBp@L:[r@By}}Iw2J|$2raO})L0VMP)n0Ys=8zqi$OV;Ggwg(ZvQy.EtE{aI^LK-4keA[c1H0|E:SOPYjAb.b{5K3XmkHC[-#Ne@$ZLN9bo%OzD(Gj4U}}CAZ=:l;z#m@ge)tT@#40TN6OS$*U2PGnfr+@7E=ciTu@#lrnU30{0njk;5}64pDsyeY3as]vnoCikF#1[D$@K5^nYaB/{Y~ZgRS.g/nx.HJY$zvh;Y}t$q4tr9Vm7Hcu,S0=V;WOAHl:(ZecpktUm~*.o*l@XnUae%/U)W^3l0Oo{9;:3yhMTS0mRJ=bGqJq9ck-=Og~/J|mKgN4|tsF=JkC6$n,.#Z[7231JtiAOj#Rfg8#,yfrw(5YFMcD@)Hipl-SZnu]{KNi$r#I8x7M78a|kJtP5HcjpM${JPD3*BlKkg)t@sz]~}NxiWaG5fz2LMxe,u#4W7uf#F|=qI3sdh(vD=H96f;hn.%3w,~^[HiAkMUf9NH/-i}E$s%%;Ylmr}Owa1HQOiTuc]3F2^QiZfz)nP7WwhWk)O}^opMy8J7$)6et,D-poj/Z~CL{@|5GcQQtZ[)/8dfP;m=-XATokSda5-*#[DG[tyP:B|*wDyd#vzmMA@n+1d8r3I[aI|@Y[r)i)XF$)u~BW0%![U:aPEXzSVq2c-slf+IAbD{Q5=//;!#[X)p+/4Rfl0aYYH7e%2~QW%4kuB,N:g.a8h;lLfgO7Jpu+9lg-K+W}[hm/!r#vU.vw^ka*O-OrSk/F.~fGojuaIS:0PJ4GwT,i,e6Qa|[nqo^5hj5$V!lQfVHWL=Kc-EBt;cckmxj5cist8oG$P:gft7zfDL7Qex@n$iQp[^[J@8jLrOws|LFEgevxM.JlAVC20VdPou488k:}6@:mf,!60W|4K/P@ToQ.B.Zm4!2nLo|s-WE-#:.qtS.ctIBA[r}wE5}E+;d}$7A!}QA^J0;gu{:kqzS.;s1O@aFWFl2v^N!XRbjoOses)83SbxoG4*9IEEr.V=]1M=.@)9).v{#6zI.3[5BD|EfrDc+3)Ao1G%PNKDYC|%y@,GGOAKz2X-i$LT|d9WQgAb-R]!z[W5H1[(Jn#mkKJ8rZ,AhM=2rhYVLYzXy1N=TAmn;wR8Mo40~+yAYtV~Itp^hP)j%bWaNvuo0Umf5+rsdwfMQB:cQ3sF!BwOf-FA=XAJ@OUF;sSmK,uxVjdT!B6G,O;,OJOPJ)i35|c/j+@H@*i-nwHtM{T~}BM~r1bzCDnDQQeB!x$s{3kT%-q@xGv(WEEI#0=O[qc;$rb7KD1=^*$RROMqNL719JVOny,-t[lm7u#a+vnCDYZ%UY9Cf[X{wfrg%W0e5I1[iNQ{(cb#rY)wa5hiLjvQ7k!/Q4[JKb2h0BpAbqQ-g3gth!~Ip)W9McD+yeWq)LLr@%}wG|dR%V:0YK.dT2ByyM4=Hwh2KPn{IZBoDGNIv[(J2y}~^R.Dr%k;tK)q+j(T:HZNWqs~9kNz~{2cIG%KjxooI.K{/66!NM$DSbkI{-!Uf=-tB!^%()0zMjHsWE:9jvHM7bK.YdjWy{FJWHj}AJNF2h]zYK,,)al5OBMld;62XuMb7d0-pyxuoH3suM0dQ7W]E2Xwu,An3Iu|]0@:[*t5{l/Zf=Y35.!k.4$Ha@VJV}Vs*@I07|.ux#O{-VQ(mA()63dIMKnYddM{}9o9Y~W,[g;ZSlbYuvr|G4D]cY)FO.~8dUnm,Rk[iUAg/jQZ[!!;ZWLcE,q6*2[C:TYA@/}Ti7Vw|93eIcL^hl^W^.PxBS)-d!Jvst]kp*O=010@yU:k.pi{~UDjdB[AE4Lz0%ufUQ.yz8RtHWAF%NTFaXVi,CWty3(mIVH1/4!|ho[Bw4gX-4!|-/OsoQ8$tKTTjCp.VQNabFt]v)gz-1nIpy)X}):EMd2DO+!Fl,[KT+p2i%.%S%zPh%e-(OEM!FmpB(c4MZn]+Pi8N=WM-pu=pLDbzgjWVWhr/8;29/a;H2*v/c94UW5mxCy$)eOKHw;zBJD{SZcEQ(6.8QQ=w2s(fVVbCd.bGf4#:B/[Z:lzpmuF)JQ{F.tSx{{/za$(I1*WX=cy4XL*q%XJbi=9=h#L0rd$6K!^PjnFMXB/%RlpSJ(2yy0m^An}jd[)@rk$[K5JovY)a9WBzG0TYlQ=Ygf$$fFwwMnL=HZD2rf)1D[z-Z+,/!e+B%04zzSZCvqUioQMos(F;nBx6k*sXn$J7y@btT;YLB3;;ECktW9(xmK=EYDX8TYxWESjt(]9GBYH*[/55Y)Zis{oU2=yaZ~3q1Z!ZN.]/2F0.Wb46C]9pP+mI76xiKu4f,9RtvG2vCIcX0GGs)mvt1lWgrag|*QUccyBAZ[1Po4AAQmRgoU7jNR4%5D.(H65zBsfkwAxxoz=)QJ/]AIOK$tUz5@UGjZ6f]~gbwC[Pv]J^A!r5Rvaj,eH-]{wJ9o0CbBr4;OK#32Ng2(1@Owgw-C-DBnw5mR]0|u,K{z@kJ^jmD|TXDI5Yt#jpBg5ND(OQ@C;eHR{Ke|m!xJIT)SufbtgZhkBK@J@.11Qnbd0Zg:1$-ZZuGZRpw8r]=#Vl1h1=.yEY*2y{z{sNT4drLpPa,B++|enENjc46tH6LMEGx0A$}N1Q+,$=xNx|7{Yc/7j2.2GSs3qNL1Foj%!@etwF6yDlwG+fjnv@eOkqY3{2HM1o/t~yb48LPGJLPJu.ldZ,Enu#DRue2r+%.Z.1A/Jp[V2N:j]52{xcV7we[:45l{Q^g4A}DDt(G$^.+*6l2%xZ+FI$vH64iK.puV5=y$D@K+p[!HTRpz2IraB/m.-{{zN%$^t*$Bc:h{7oz.GY#KZ)5)piLNdOWh%l2fo0{z|umxH/iKi1aALN.}4N-zg{SQn5Uhos~cixun3NGd)r0Q|13nB(={l;OY)HE5X9H!3i{LA@+xe^67ptdu8lwcsa+Vi}T2nvzJba@h,h}]#XEU$E4oZuz:z#YdagP!t.:EKiE(-mdnW--PF|0@W+sT4/#hJ[eaE44e)RwKOK.SW@ar3(FwD+2ksbNylzolbG|w0%;3kjgPBSU9U07N{C-77I=#$SfNP:dW31BY^6d}rGyhh@8H#}a)e3ts%#Wok:VTct!}lMD*O:[)%,e!4:s8C]U,-J,*)0jk%AdfIXAMoBA3U;mp!3zQ803)|huDLtd]H-8V(f$!8NU4|.]zN5|e]O2PED,{^jSb7($;-W#5sexs$lreJ#*mgYEu/pLZv}ya~roT3Y;DGsw1#Xj-MuNG!o,0Y/y;cIXLoUT0hzgn^xrH,8(1TTm{c7%i18Tdbc*CvSOl=IlYd9.txerOScMB14E|azYm)[Es52wOh{7]lb}7.BJvbQFY|I#.bI5N[Tf9v(%!pwNUoeAj/DEo:4Q*I{,0u[QBoXGt37~AbKrM(75tyB{6Ry(olL@j9+FN^3vWlE+^0a~5-*yf{ur;;t5W[3=@nvbk|5tsn5h93Nk}S-H*~dvrL$dQi5~yJF;B%vrY~W+(xT]Om8;I*MOmFiP6DV{#fPpG:B|{LT5/#{BR2;XJW:w9Svb/Y()#VkztB8oa$VTiks2UVuW*Z0JuLA/DRcV(7,ZX;SF*Io)X%AnLr6{YgdfH{I{vgAC[S%y4M+EJfDY-Ci($$HSu]D}lkC;x/V3Un;l!rJ-opSQLYpG[]).vtd~1ETMG7:ID9Ulv4GNNvPhEP*[oJ,p05U*@=QH3J+fVjP21l@$!s3xakOF23BscD.1RkzMwqy8+%%w3t]cl9L=Ccf6twJO$GN0t*Tn}i9N7*c}fA[dl2nF^]2HxpUN01Iq@3QV,QPM:DR+2//C,^wAV4g;a*/5];6$jCBmD;wIFULFKgiWL1#B9K.L331[YIgJR{Lg)b9/MR+i-rND1Dm|zPSeh0)L[aE:BD8|5^2OPDu~@{RaEZo];=P|E-8kG#zyVxtg[91=v]oZ7lUqdJb}fK{ygklj]e(oCdv^-w39I6)d1Y9f}+5)HeY9FtyD=%[h[nq.tv+JK*!!DJat4Sv~lDW9u9[KxcAdII45Q,PF)p(ym.OgpEoI6SWLRpO$(NeMTlT+ewZ{2.MOqpI8[-^=}$s7e-sBgJqfz1!Py4~5E~n/V3dX(7Na!fznyV-HGjF|VTE{#v;@~|Z:Pz1Q8Si{nXC-]DvB.^=3QY![jAmT[lGv~=va,xzicv,7S~{P2GDq7x^!lCTSgkmtp+Sls,d}eL1bBbM.D;ui22%8$:UFkLbOKFUnti[D%awhE;qz;%/$=Q.cx9v3Ck^[:A$8{tP#ZnW2jrl#$7pD#~D[I;JrCBFR/Z^o=ixi#Ix++@vb6xdo3:FYt/07edYO;5S~}Lc;I|tA7YXy({s}g/al=eu@yyEkFjCRM1ts}g!Jtzxoi5WCRBw!uruKG:#|w-@,=YGNv[lg9-1op[*[XRGMx|mYt(|X73u9Wt8g%;Kp[[hG48vLV7S+mQ8Ur*kEvc,;$[#97T~uV8F1%!^c:brMp=I@RZ[({N6/).fC/B,Kmiv5Y%UCIOg7/EXe3f4T@a)Xtbv(#pE{myuki7!Hd)Og*En:Lh)%/]g=I#^b$p[9=*1x,9R.jLE,UERE^j7J78[;epFT;IQj/(NChMNDi@s|{!o42lASmKD*W8VuFxN.h%eM;VCVzNC0Fo;~PENg)AFK$kPa{^$)D)P6J,Di)0|p|*)dM})$TKs(VJV.Yz)QJQeQnsj/qu(hmMy#5[6A5):E/-ZU.pv0:P(i}ifJuC-xq*u1Y;[1z;];I|Kdmw*m.XA@w^;+cMNTd*IQp:ia)4zM]aKf@b(1A1qJso:3m=q99M;[NPoE;@20Bz(geJzO0/eQ2oj$NW$QrzW#g%hJC5Jwfn~a:OopaUGCszF4E3/RC)@D{Y+!p~S*2r![ElR0/]j.1TF-28tX(4g1lpgjub{:G%k[LK0Ymb[j^O~=GNaW5a#Ti;5tqG*P@4XyiK;xs3#VoJmyXj/r#~neq5e%vjOkc8qTptxYAt6[gARQLgHMc$-2~|GBZV8ch@+:|gBum%gnUkoFeG:K85Vna!IX[LP]+wCJa6hMxV$@;s)tu]z/Ylk^BtpPOx463W)3%vO{7BQr%Gf3y(mBp+dox(jHRL{^[i$oyCC=+cv,-)nVj4.[ADfy[~ZpMPX*lRx8O([68o8V7H|C/3jD[KIn8q2WzE!$Se]CcsIy8B=eDdNFQH7=P6}y(hJ;]yptV=]9-6d{Vi5jP3[Zb)!4PI8iBIe)XsfZiX)GT+*jg6@FxNDSWz~Q:9U,NMHL%I-nxGk$mi.Ma9)i1VcW*N.JjdwzQyx3xC:n:*iuBae8YOejEj3sbatn1AMCo@kb119gUh9JbZKc7;HpD;aXp#:i6-a2,SmCpqEePV9VRiYVTGpQad-2dR(AcvIXK=~9pa8,+:BAo[,-KEQg0YO92|rN09a)$uyUD%Fl|;/(KN~ps{}9E5FO7o;up97##{%yY]Vx..gax%bspWoFB16GyMkW3I)jVG3:=]f6^jY[sOYnN8#6H[hzCf~)RLme*DmZH^Lr==d7ax}/y/[zxqf4^N%8XxL$3AIpM7fP56]Y#XD6e2M{rr0K]D#s0u,a=FAlaoqE5Ifv[8exG6/[u|DVEK/zxF5zYMW^Ou6@Rf.^m!y/C0.mxFw748-+k/*kzlucbi.B^CGn$0;p*dSB6cSY^8ctIJs|izM0~9,,I,VuM]wi]M8}tZ-+(naG$F2G0I{wII3.[#pLA)l^Fswz:qY^E83D5U|fU5-!!sz[wXdLA#n5tMHf^jvXhs2p~J$0qQWd~gdzti7rS8w,^A6zac~F,24R]S*;5=KN[y!,XUL7i%5w1Wx,r(P=y#hcV~q)LUVX:Nb:fI1n+)2#b[e88Mv[{gm~S2gc|cO!;kA8Eup)#TpN-.N=Mb#atVbC#PSUx*.TY5v=]#2cZZ@LR)!7zJd1M95f0qG|hy$X)-vb:ku+hKX9JPxUV452.8)5%Cva/kT6!I3zBRxv8M,RNwBJPT7j{E8Eq/4,=HCSylH}OV;(C{N{=Lsle]|.fAxR^L288+$zBPpobj[bu7kyx]rn:pUadZ~MzNo/oC=ze%BA9ZI{#QFi1Q9v${p!/-@K*2L)mwO]-m+z,c/z;)p/ZK]nE-jm|d6=LMJYBhSQOIME$X)l7KNEVS[Jofj/f;02bpPnY+g.fN!YZo,R%I.n0rI1S3=*E6fO%B/GLPd=s/E%,L6u)H*;Omt;ATVel3VidG7otF$W@j7EHfW|JOZ!UH/-Fk)D;ifEZ7s0leyptwKF9U3caGIzv=Xf.775|q3:-h6Jj(F334w{B/wL!1b7^mfOVk!k-KK1)~+3gAdIYd.K-olYi$lQw^WSbsnO;h[:$O{sRa-4]Yt8W7#B=Dp*1rH61cdtNMq+YQ*99.)5pQ^$PpO|mcBMiqjx~C)3^r[9s54O/8Xy*-2~p[.Nqtqa)bu9|uTPkP{)qiM.0VQmjc9E2wt^!i[u{JffSEphieo)-ak#wH)^1N4C:Y:52=cY=2f^}ySBxd,-bTm59Fty+uBuPZzP]nmb774vC#1]:q!|+a5HRQSmWz2ZUyks46!mf]T]/=bpndZ/QI2*%g0PZnN2q45UNI^rpI2H)1lb.K*.TVl!#|cvCDo]G3-B)F@9PFp#+MeH5u)-D3|u2]H~;Td*.it/WJ.up%04Z;jD;xX=[{rYRwHrL5%{4;)WBskwDEdf{p)-0LEEV{1|j^QBL.dj7C=}2zPo*mbR.NR{g3*XCjh7JPIPdQL8.|:tSp=ogtVQOsQ{h4/QJU8#9u|%gT#LEb29HxD{7,OgCE!6v/Dh^ywT)nB2l)f9|r(Vq][.UPwqWcb}PMWYF+cRi|o2|Qk,-aWS)cvli0q/IDIWbfj)[rRS*+K,pr-^niUf4:!9PzGJHNpTrAY{Qa/}vNPEcUonHjCCQU!{mrwt,~]i+ISkl48CauE[HNG$9Q}umOp,!szkF7K=6=kOI%2-{Nn5%5o~D(7:()U(3;*4(FV*k)4@d*iK-l,7KnHeXSdL2{G1wWxg5i%l44#HVHyj]J[28x3/R3fN0+ECC^u.XHScmi3uMtjeR6|uyjdxhf%c./.$e)(()luzk3^0wmUJd;3|8#TVPZR!pW;7QuuUKbw8a[JWlOp)^kbiXsJ1LDMygLF]HdLikf2|4atRs:.wcA%eCt!30QKB6TD]FHX/):ju[!vI+DktdCAG;H*M,zJ#m!!U}.W8#dSqn/JK$C-]m-9Ofq449-Rj{U-8j}Q6*W{@b.D95|]/ue|L$xsPP1m%AA02=PE9Zqh.+]rEMV4=Aqgx08|3|{=od8Q{({TvVu4wO5h54ta=*7RpmczSyg7j%CkX9oM+VS7%3n.~zYD|#vb*W(Y:r}.v!sk8wm9CT*WckEO3zg-Iz5=]t{3{XlZZF6Du2y0M[o#|XO.JFUQg/B$!I}Tf=*ZqFS#z}jQI|Ehock@7=T|rLCwmvgQ@uPfzERFhOJIsoBK@u5TZeB#vy400eB2kJINocR=;v/EOUw!LLwr)XR-7BV.=JNYXNdQJFH!)XX*is(cIs$].G*W@=Jo.f*|5)JozgWDTiWZ:G=*epm/bCT]d^acOe-5%N}]4Hqy1yBK%[=#@PJQ89v5s-cm/LQ7b,%)((;2^PfkNeLs#fL9f=r$9EN]1vD|.l[y=~+b*!V=H={FcO!,!,1{kwB#$G#fg||y8iQG^$!SuLV)f#Diqsw@!NuWDTH=m-0@YwL^-D[GCRC+BDuW(WA(r(8KJ7b=fY)My#HeW:13}u|OQ8=H.5:eawU#03^ywSvb:wcsb-m$UyB84)(+7b=PCUAJdSaXbQ8Zp39|wdUI=GKFL$4E/h]9sPi5O;BXc;NCJ![.+Uij*hjJfbR)IAvD6D4C~#=Rl+nqZ}UKj^ip[L3|=G]XBNVd-t*=@3Mm/HUySNM:mv}#!Q#;,KPYXiE4v@j;t)e%-dIC(8eX(tN{/c(BC;x;o2gAK:d=1gAgdMJaJd;vm!Eq*@7v(.n[wiCi%23=P%syv9)jf$!7pJ:S.l7KmsPXTs-gNf6X.;sb[0|U%NOYnEnib!G68KeojQV@1qPRoYIiSo/8x+zP/*bctNN-Zqq9aD82~,DAN(:)c[[Y0GZZa;/nc35u+iwg:SL/ur[w@sfzyT(a,^lx6hO0TZ4@aDt73U[;bHtRzXuDuj4102KtnkgzhY{Y~6e1q{@[0zSIezWV0%RlPzi3u|P6U:6h/bR8#KyHZdrzFUErLot[BJhO/z80Skf,j1rN7aP1{R3$.Ak4f$4gw(-Wk!:E}iTe0HV7/+.dpsCllY|oZNAxtfw8EV@4I5@fs0O{3/$Br]PsH[.{!PrK;VyGBa)h,BB{H$PB8G(%+Pm;hSxUEdgm,WzQy%SD%Wf0}vMm@K)^.(H0v8iN0dRf=$j=]fTc;qFB#gJ;O0ch;W4|b2zQ0)UZwt3R-+kzJJq28Uq#R3+sbV%SgOn7#178^GWn+bzUMh2m[-,6T=)1]MiKL}#U.^0[VyhN3p.*,JL##D[tr6Z$uMyK=^JU+iSjaWt/XKz=~^(^z59(}NB+d9HXRqdVsd#Kpc:pmkd2lyQ@E]hrVHu%@[9$hBsJfnEpd@=;-dg]ek@Hx1xP4H2N$qP.-f37uHfz,}UbjVo+V6igyy!NY]=9E3akDyi);vAZ6qSD:}MelN1#K0KpNgb#WF)6i8K5yvXGsVewlIcIINnuXq6;T|!G5o}@]~rx5G](ORbzx%A/NIWzIO@Z=p6X18#0h:dIJcHcE/XbTa6lYU]HuS^m9hSqi[M/,]sKw(.{Ag|YqNJvIFdl0[rp,+tLMN*[j.fBZa-Xvk9x^8Z1rqXz1JglUY9E$PArLW9j8]hhku(@hx8Gr=o)j3FYWl4VprlC]lSrmugxovu4e2],q5%qfV0S|cdA1[a.OD23dBj{bM8T2PRj*rQ]NLA;B{+6LJObA|NF30hq]%7Vaf,xeRI/jtFD$ZM0jJEks},c6|9c^*9vG@y6|YyFVxS{*L4!O42/V1ddC2|1+3Fb6BbCab)7veWnTF.#dIP:KIY9}dqO|Y4Yc$|!A}Y{/=:s@RR98/7i:H/{ikp^fske6;p;~{XlWf.S-C4aM$H^j]l}9jEdJA@j,GahSnv)17JlK;:xk,GeSF5(n1STT*LB@WvfWv)R~Sj0*Q~}-Y3V/KzdCb;M#Ww19v[e*tc0,fX98A:Y]KA(8G8TjFlhZy8v7k.luDpT2#blIs*+j5^^Hi5.Cv3+m]7;dN)-DK.9^Zw,oE}t9+%.ej*imVlHX0eTdzq4dSoH-F#y].$agSyhJQ96Nn!$o-$9EusnN~DGSNa#ySo,jdBP#YEX(i%SYg$sn5o9a^g/RD%Twu+%zt[1-^p|.MQA,6.k5j7$)%iy3Uh*^5nAWK,+E2Y($UMR*F2o=@pu0KOHeT7CamZ+Fr1O8,bW8.]h1.@KfVGRs;N%u8%%]3gN6T4h=~UO=sYXt[92v~btRYzj53XwwKUqz,|th7fcG8%LP0{Es9|4X]=TDBlN:hs6:bh*r}Ij(EuF(t!wQ|b9~r{}$7Ro~J.Tz9tpZJL!3,7)FSnC%mXVHtxNo{2|e[5WzG]/j5,zg77jTcN8}a-#2GC+pj3Dv/@:*N+pIsQHhlHlOc4Su4ggUF72ifzQ%WZ61[.*SDVk;;Uy-#EE]XSs*;}K~I1Q7:a:tt}G8ZY0xK2XWE+Zj=wk3[xL8oIw[nnl2OkrjNK)kbx2mBi[!1QKoKh*R@.VGQuAqp)Y]Xh5w+t2wiPlX+uZFxYp-(Aqd-nZgNO(w!@Etye|@if6$]pd/wi3-m!:#BC#2lC4TiNPdHdt@V(]Xgxlzh|9GrZ]te=W(D#NS8;S%{Qqin)JX90PJeULMDT=}Ovkz5q5yHJNfuLswaW(a.9x*cz4JiR/XFan=6A96YTqyGIj=}(V=%S@sF-VdYziN=rwycBs5M7tVgH:|wBCB[5b},4zBc=9F^S{Dm#K|dGvBX2c2:Nup+zDGIY}R/ghnK|Ycou.evraM[gi1pE;tcfEQz1v4uv(i)MH3HJQchBdODtZb)pG{IfW2w!j0fA8TiJJ7W4ERxwY,4Kb+=s[VvS646v,t+~.5,k3oS8p@AIsS%U,@6JVr)**}9|JYSVwqZ/:iBHOaC.@FrAQ9/o:l9fuJ!#hw#2nQ1hK;Ge@wVP74-]hL0K9cD]ST9}dhR#,OJ8,iysld!MMF/p%OKE90,WJ;vp26CXhY$FL{!+IxD%G~n^aD[4mu~7|zPrGhq+]:=4mJj4^KE3~d$N@/,hGaVDy;T#95i[GtYB,T+,6[IVT)x6)+5MGyJ5I4%={72F^|;ZNUfLXi4jfmwfYSlY-v6;6#6,K82=9rg60TFvt8IvLIoI*UN,c})fzz(+y^i/U=6!BbW$b{)1rsMo8T+pqV^:WR-6@lA8aQ0JJhn$@tUKj,6le40[7#=,ch~DXGegV,V(UVDCJ}tNk3M@y#%czZNHc#D$G!zFV]wq2#X6l)8aYgN4^EH7HKBgHkbTw9KJ:nl*xg07t2i7ygDDEw9;N.H-EG%)VusHsqct*:aNs8oRQLj0(3U0P(7UuJk^k-RT6;USjx[,gQNk#,jp;Ol%[OiqV8[j:y-Cfz-QJaPyD0@9@[q*b,,y3F50TSH$z2^^L])LP2IsI.fg6N6gZv^Z}3=SXhSKeZ^*HvW#1TUgRj0pfg:[pFKXf]g*sAExXYW[7q1ZhHQ%O9vMykehG3Xrlo:iHSE$UWPM)HtH4}6t,b$TFCHgCuUoNxyUa)R,Dry[az2D8dGH%]{K;|l^dE$Z/]%@0]$WsK2o{hFJ0Afxd;je8es4V^Q@NA]EEE$v1nmq{Wn|@w5[Yw4.abTk,pi,1tJroJRXT=]]sC=#NA[~.cru]SJbHt.0S,ej:whdf;L!3bh/}C5C[JlRgC#bO@8KB{4DQMjn]hsv|-1B6I{uhOj$D|=d{ySie[s6SV!BV1)#.Y]Z=vH4*fiPt9-y1Rv6e{yUjohp+-y-N~lJkGL+LqcUke0P;xz;53=(v.qJh(,#M}1=7SkY+cUz$[{@/[Io.~ZQqb/kVmkFyq2*ocB*Ir6sd4r{.}/tuUatYN=)o6cGuOXr4t20Vnsa(4;G5hP1M0P]pf;JTIt:+hZr[v}.(a}shi:[@KwN=N0J:2c*BeKBp)Xq}s0@a}qmA~9Fqd3lZCnx6|5p3gU0[]Yg:]tN~LqHf5w*6,ZD-#[W=r+gf54,g6Q90xcX2Ypm[uVh+Ts8QxrZZ,}IaJ,DoG2A4b9]8M6KY;B~1vI-p=D[bOqiqWr3rW@ywhF3p6/4KI.:wEL^ZcykYB,$|U/{!z@#]O9%gMc{DkvXrh8O%l[4M4b2SlfU(9BDQ#Cv28DvC@]4uK3rP[%ByTG0fD!)vhHvv/NwW(;X(f-FTK+P1T[8NB#bH|!Zg1ImTy07+@CgAE/XwQLuTH0S}eYw[U!k#wC[kXE}bR*pZEM:*U%,+Yr3JU4wOC:pgF#6=hLW9bDu5ywD,h93n{u(}0O7*PRDBbj.J)q;sfpH8=6Y*KK@0y;!9qE5h}cn+lEhm!~u7YT:j+hoE^ff2,WD:8oq;jS[4vh2#Omb68ir#FuWuda%5=6W%IFTTdJ)$tQ-7Nu0QXZuHdvhaJA7g~9731fjpcUAh7vLsYA;J(zkjuX:3n=r-PpGONo%jg{du|6b]quRkIwO]KhTxQJF{6b-yZ77}|y=7}GW^BHFHo]7b1x+^eITole4|9ylo3VLPczUILdqbhFtSKNBsx0E]pc/%kE{m]Bm^rw;jnampTx(0^7^;W:#UJ8+Kph9oor^#8#Iz@JI;Uf^qHT^.ykEnEu@WaDL)R+,QCy*Ck9m|XzteHVcc#$81]IuNklYJLx7GO(OK+pHVn]gM,c--Gl,p6UbnP1P:aw9Vq@ao){Sts^dqtJxD=kAKEqw#g69{Sqbl73%G^SmZC,V:x{K2ZmWB%t7b^!j,uaeT7y@/G92NrQs6glOPUtIJ*sn]4V91=Q{NyDmXin^#)8nBbL8nO2ISyNTQS2{Aulun^88G]j[zt-5s71[2Q$fSFU+V*Jb;j}HesbSxwfFfgn!RC83dHn^ThkmhfwZo3:y|0/tk=K:hK1uJ{!kZk/.G0V6h8]=s#crLz{iWQZls%*!/N)^iD!e5)XPD7tGl#L0%WEuHmz,az{8EKqABiM=DZ%K@nb.eXB@,D(#Ww~Sm+RL1CH5e)//|0gphZB/z$tmjD*i:AAg7wuxJBh:kZ-d/Xw6E$bv-PB,bf)rH*81RdR3gD,!|6K2Ettw{k1JW-{@XXKx*YqfbV.)#v+]tM28AbF[l#7#{}Ai7{Da3{tZ!Idwjgg%gEle%@mw0H}nbwuPHLD:Bd!YYxrKScq%{n2]T|:-U]atSV*,UQMN@.G9jGNPa6gz@1jl7rS;T.z)fQ:t^7|eD|WiIQFyeNG7mW.vv=*kdZ[IRRZx=#yRYeYTeRgF5|$gb%eIEAm3kvcioV^c):EYxR#a6ceGy[X*VTcw:4cZ=uX.JjS,h[1zx7$sm]A14QFH(c2DM{55[*1pzCmWVUWcRa[-rD2@++^66$gVLxQ^OEn8#+hFEW(6Ta29fx:YndtE!=PeHYPefaoh.4=F.9W/(oER1u#i9Dggj(hn-H1@7@e=OZ2i,J+g2gzO|X(S/@ECzKdsMUxed#Wz]vn}@eNtVT.Ei5US*=0]hPB;lB.E^RQ-wk[C2S+UMr[*{IlS.[X,[gDwx+zTP^j$(%{DiW8}WqH(Mhs$awE9C9%4pIN2[-D1EtXZrm(fLZ5r!fj8X$c4x-2/!$zy9pRk2.!-{FWKN^IB^HJ{}CgW[dGV[Z(rbZ9PT|Nsv;drzI7x:5kin8NQ2qbX)b.YSaqmTmO18wNrBzJGapWlQ}JyZY=ns:dEzaC!^PdWvf44VvpQ.v$4SJ7Vo]q^is8~7P%RSu^r;^IhIHxsV%SEAoJ@E,E^}7e:V5LWpHXxyyeu.acw$+$xj*b;q[4:$B*mrx}ADNNk!M5*hXgcmJ^P!P*jiUSmuN]M6Fe0AX}G))h)Hd[ao%SGd$gt%gP}4VzxS;+w~lsqw=s@@AQW,OPbjkywbge,cn9{3(^A8s8ez*X@T3/7#,w|QhYFv5]7B!$41Z1OEgjaBaz:VYR#,Whxw++:voxsY{w8v5,XM4rT%SFyv/lJ#]4=8:}y;-=pHL*7+2YNlWk3yJvWA)dll4fGB{.bWCx^B#wvcA.%1Q$J~6*j2I||@rfbq-^0,-P(ld{S4tuw|TSt5,sm~HTHY7hzxa8PGZv2xuvZ:DXjl;C}OpeS[ls80xhnf2P@pcYq$+gzQo-Hpvj~KDup+WcMEIjCGfR(3IEGYZsSxz*{w1*i-wddV~E%EQW{B=7)oJ,~/RWMVwg!X3!u;5dNQn~(aZPo$63VDDOPmXaSgf;+k2g3%45,~PO.8(8xt,Sp6+%qXezM8~0iD#9%3~W}h8pOa{S!O!Eoki^40Si+7LqM9W^kYc30=chC3Ar=fjUs=#bQZ,rj^0jZ6N05AU6G#4t)y]G#ZkYOqqkxx,wwl8#gonb!G@ZN3cwZHs3X]Cp747#YXl-u!eu0eOcbpgP)O)gg..x~c|~4^:p}#mE{Ic7/z24mIL8-Ml7*8mX1(V$sEog$wPfEEvh4625URGnH%B/]PC$/ow0UYc-PKJ{+]#QQ/gQBLwAbF7X=!.O-}:@1igK[JB@[#mnNTs+$pDiy3KnZ~xidOSLNj=/lr9@$/BKG+pkptq;[fR76yIgeLda#Lyu=dTRQHWF+J$0GeeorBj!b7Ui+Ez,PS,r}vGYe*JMZwSM.g9xAA)+@W3DC]x}PZ|X+:L@]P!sYM|fQd4uz|}C~G:/jZyQPz1WtBK2$B-9X}C0n/c7T26(+Yi!EFHLFz|9,):~^3ULfcdSL,HP[+x)Tz:WFYA=bMXm5SmPG+Ija#.y22j{(thp2Y8%4utS1:ydT0:!ZRBjv[78Li9AmFrdpD}JAhC:V4PT8O^lIvqy3p8@y%o0t}i=7U/pE3Rn$ygCSWLz.$$N/6ID9|ASJ)koMQE#)02Z1m:+jv-.;rfXARz~4#en+Epn10j5:ise0ZNHqkAoPFN~n*[{9(.Ez6{M$}@ExN|wmG#ORB3vT.3ldMD400buZJ@+cU[T4OwgaXf(u6wh3ySP[nK=qlVq:HBZ=LGCyq[d}JJEKgX9/CGvQ^h4,UVYjv.LiA#skoTIJ#:XiMFbgi.qI}BQs=N!uJuO4k%MAo^/B~tV7+R2NL#*FhF1D69twzecw8=)F*^IW.lnRElg(Qo]XlQ7ncD~@}Xv=wdqd@V])3X7jw/D!e^EIV@)yO6JFb(K3/4ay|0AKGFOR.jv]g@LY76A4k]y.8lBxLB3a%gNYHASi~G:yp5rNlvq)SgK3:OZ%tDQoM)SYID=,YqXQJzRome=X-$B,aijNdzE(s*G6k+(d;,Z0(ol|VO,]@Gnss.!rOoOTv[-2Vtd,99(=T}}EA#2YOXO[JhJGo$NqssqNK^q)9xDrlu%G(L7N10Vrxgtud$Pb2Z]3]F6FbKwDItXo#9hqB*^|CgWz#xV.f-p:y5Z]mMQ697s0HM#%9[X$uxg-IIi/lwDT8{{()c:j(L]9e!O0K=n4)w/kggDGJnov@]znrjMi%W~W@bsiQZpIq#Dz)+qGA$Tqgic2MKLWBR46vy0/r+/A/dMmO30,P*jR:qA3Nfer{.T#RvwEmgAPz;BU$L)hWl$ch{2GBCbywbprlvjKE!P.jjQto2^em#g[gc$!RBVh^mmai!5Sxl$qG6DjyvqM{Viia@TU8%m9l@1X7Evtgp/hu4zEw+T6FlVY[4~odqM/B}rlg~#;U1VLhiIOs4Xe:6HGi1=+0W5vq4|K|q-N%lfK,r;e[n8%q{U.L1ML.vQKpKs7dCTzca7KDoiX-4ZSJ%Ljo+%RHChgLr9~qdhl*YGG|*VT0rC4HA=kBHSE7NQDhE,EQZ$DjK))=NbjP.a#;kjd;r2A$;g7,1#wUhqnYmmgoESGV1-{EhM7|/qO[1F$)[,4eIC5DQ-PIv$u2RcG{j@ew%q1}msw4k|qCvRzRuGfK3fj*svT]7QEby;1;ZF]Z$BKe=GV3oq#rV%5$L}|z:x,vPjUo,JaDI=Hh^B/7%[E^vHlP]gAeKd:tBP0LRZ=rf*1LZN[tMZTs0d(WlM^yAgwamg$f.~u=~O.i)tSp=s8F4T{UKy[wewf5omHb@053YEyYHRkcQNFO=P~bsI.qqT38YniAedv[Wew{tqEFK|#6Z@ye^kM*8Pn($[k-v)E=R0[YiJ=hKuQ9B[+#[Zq*CV/3EQ)x1EgZ.:Mu{mQ=-r7oo8!tn8dq9KXtcZD|[v3a1DK!ku5+=Zv+,PMLb2]$F:Ky,#p1RE=hi0H[teMMm+cmI00TR75xLFXru2Yt[IZio99I6^fkS8tN[Pe(o-NxIX9!CO2EJTT/W#/KMF8a/#w4o=qKS6rJRgCZpCSwL//6%6F#vU0ZFs24x-,;VapwB^p8hPOvcr)9z.e{eqh7LpzQPizXn,FNti/w0W!@XI8(uPB.*~g*UMB!3^WgcwMELU+)TWk]BqGhE-e+Zw6-}=-~EP9l~w/asC)3!v1uRTt{Yr8j{2ffJh0U@xtGePS5lQFB46|#@(%5C!epCov$q:2p|6f2d!rQ7N$ezL2e9+gYt83Jne}xK##vLvBnl23+961T];xv1+IhJ7/fiLENg{DJ%K}w)[:e$g#h*{HsJXj0cW5T(+G5u|N1QEiSqR7x,SeZltpm,rOK[G,nh,f0Y0TcPdSX^]j=ksBdz~s@OT|MJD7(YoOlI(J:/i,.6iD(bBK7!8AtN.KN1XX2v,f=J#l8!6m0#BV%Y2,#5=vwswY/bFp|JJoGC~Vs]qvQ14qCh|LxfPmjl%j=o}J[#83NzYx/USRrnan$oldV;,JSC=RW/e)+Hv,{mx%Um+Y[(=xBU@G.Lpnt6F$3Up|pQL-GqdL*1#YOVfc!Y7-ROQ(z)TyRHLx^zm@lFnV(FIT:Q)W@op%e(2H3aG;*$BmL2.g6:HmG%s43{-pIbcTN#zfIAsA=Pa)4mRAV4ciV-%AYAzN}W/1i#nSk$GlEK/0$3[)N#Ud-l![pNzvtSlhe8AH)+CRX8s@+sy=jFe0kpexlzf^}9J{3[p0oap5haJHXQ3ncx+cIsjZEzxvxK3lhr6P.miQk{Z,Dyeel4HdS)QhlMx({Oyp[Oa:d--/e-0WK7X-(f7T|i5MC|4NX9I/l3{JFF)hSTT1MbRlX3YQw/M2JPMxaUcVQFa5FK1H8i7d0t{Za5J1K.YOFyFa!0Fz0Dw9wYa}RP]GFpT^rrPj$B[,VCTshN^e:!9RC8#PTHX(G8CR39RpVBrT6B$mG|{P#t;]I)+VDjUt.K$(Bvoo0{zVw=(y~ld*/vN2Ms/6IHVLsEd~h.4hx0]}1tAT3eRZdxN!]=I!6;FiV}8$bZZgKz^R+ePn3,!Te%N,IG1Ws[40tkNXw@i3udxlFUp)Tn]j}nSgDCJK2+H2%l4lb-#^2eCTChY6mrRG*dUOW4UL/GeY]oIkto+r.Qo%pBj:s-vmOq5$ypw5k.p3=!2y1ga|Y#7lRKG]qt4z#-vkywt~4z^nCLekB7cqow3^DdC5qQ^F$=bjW)JyGHEDtnE7zgI2HzNFam%o*8rJsT)rx$0A{]@,OcTL;t~;SJf8OoRy#6JP;0cNPuE5t1j)dYCkUBk22%HFSuQTrMkz4NSSNCB6hHgKOn2h9{mkCk8c.PfO/t=OI4FlV2w[=l0jo=#wdoqDcUmXxVg#,dA^Tp|t1LZ-TB7/)iH$9cT3c,Ev[sKQ7]~vT!lg+(cly4Ji9j$pNJMjS/eKyD|XJN}u5~AIzE{JxcAu4eqII,.63UJe[gJ29%4/@74is*aW.eyreCi3e+z{rAAb):fQCnQa)~Qj7zNN~xG6^+;O/Gw}!;e8(D%vJ{w}70yS}LGkd01gq/E=;%1!FYKGdLi^bERLrws}RMtG[}$B78pQoPrU#]js8!+UKS7cHR$N9dH|*A#9g9%a6Ab!GUk]ln3A5ZVjt$]2*8ql^t.U(#arf-D1Gp/P0Kpw^8NzSi)NI(W!%SPxhRQE)3IiZqz++!VkE,%;-TU8509)aWbEQt*HUpA=7-z3iO5Hs)NK~lb#G8ggyDI!;j=KT6E#8v23L$NaEvNFAX@IoBpgl^5Kn6GwshYfDvL.-acEE:Yc;9+%z|E2e+i^zI]V:i$SYERfQBs7J%vZtg*lmFZ/7awX,lav;u8i3rXSPT*HXhzVx2W(%SBlv5HM}sff|8@8O{HhA1S$n@vT**d/C^9A(mYmRSAX70Oba-EjG=LJxv{0zG0F*J}$)YkuIt!(VGzc{n:4JHPo75I~Gl2X6hkn^Bxuj;K]tJ|MPuPJaaW=.u-Gh*]ph7G/TAKJ)jw/x/ThP]JZU3;RM~,IHQ4fKS)%H;xg!zvP+QYxa1)(fq)},~Z)/A~aRBz;CS95u1{3b6vBKLE$a%LzzG}b!;[}P,YdXGhQ^fkXe0-ZL$~=+3@;$b+BYhMeVZP:v|jxE(bIYbO2kYfFrJr0[X9YW:Gq(Yz^ar*J!l#$TI@/sOl22Q~]!^-kg[:Gp#SK#q3E+/qqQ#@wMeAY-0-2u/=EYtW*ViI2,(W-p~)74+NUWFFt,N]*|xrciBwuxlTp!bK}J0,PV:whByXRAUaddQ9:[0y6MYF65NtJl[5Qa{{pqxZ+S.Yc8-9RukF{6MCA2$/WrYD]I*!}iQiQj*eomWaPE)90y,[CK)@I5d%nvnc5,%=km8G=[fui*g$oYk6Yv)%GT!%O/HZ6%ElO)Z6BomF!D:jUH7j,mL@=Yj)73yS;ky}O#^SpWVj}1/sSFc^=x~hUX=kuRF*Y]#y=7)$6]n1]^Zm6.M5n:a2tx-Nf4u{nQO+]CYkQJzQwYh]6-r2t@M.l@3e[OuTq,.Qio)ddRW1z^U=2lUH563t69Q,96m:xBrYvnmm;s^W)ba4suQBY@/!UDrx(JWy1[R:bXU*tJ7$*N04W7qmELh4Kzc;]fwU@eNpVo!r-=EO9EcEti*6(b-Dh/V)-)8[M;;NL^K5i3GEcDg1nU9x5G][OkL+)Z;)0WsqLT78t:(F5:nQF1+5sKVmnr=vweFYI+zEa4MF92h@vvc;BSI7531(D,3I|7MnM.CUZ;$]$jBFMSDi*yEmPQXD3wJV|5P)%$AfVCW{n!OzVlRu}**Cy5{a@j,(@pr$.J.bwJZf9cJiyvg]tW3zog-By4{8|g$2%:KGtwbrUz^U0VWV|dce*w%x8-l^=OQmXE,qADZoA.=~A#zo!!)^%f7CUwYpJ)!(DG-*jZI~ygG+bkZE$XL*,MM(55:q/Sc=1U!Xs{lboqcK1.2DyZESh^.{[lBE!uS}1=EYd;6rQ;XCPx0T]j:cxY)6Tozf:VZ4(QY^,X[bg(ce4m5{hB(tvGc-J)|Apr4DI^y3cue9@,DUeznWp2z{ZWOhE9ApqYHh(XKfX[k=Y]UbMSC)5bcb22IpiYRGB,#=r-DB4DNryYgNdRcuGLSN/!//vo6G:V-js0QaVbi-]AOQ}%]gcg$g2R%{FbUp1-+aZF3r7~%Al9{)yHHThU+z:df{)CRz8WitZZeE)z/qnn-1h$5Ovf,,sT:HX~ua*-W|21^fjmX8@.j-.B^{U2E397Mggo$/yx#NXy^QKg)S/$oU~l|vX^/gu6v8Ub2vu/*P=Q{PQ+1NVt0Ylrx]ECSitK^T760muYfWAQFLxm8pobS7V%uZ#)/8d:zvH(NF80h6UYSs)9QyVmZ#%$w6,nG~(+!i7kcylu:5,g!RPkg!q=6sw*y0OwNmoe#;WwXe,WCc]*ez6v-Pf877:#!XX(,NehK^Ch]2a[5mN/}OUqU[BbXT^2,[fl+5V-CRFEvo7h2%A3Ff9)AM[,x|zZv^yS^DYuNSK-NN^ZCWo;p!~VtSTBtC^doh2phyzVzF!~IRRJ,BouwGWvwVT.Ld#YnQu-o}bk]cUmdW3jI;%V]Z~[xnct=aZA4}t%Umf/DMJ,NF=oU~k=g*l4G-L(*C]X][@T^*]9~{NkF/X7L+ox[;;DYJ9*Ds#ipt+/}mB[WLn2^rGI3a[ii==s=.]jE(cN;jUjUs-t$rfrov=Ry;N,CZlA(*.(c/ay+Rw%E~tpr,KE$8G2,/g^#xF!+f;VJuPsdWZb*nZk~y%Iyu+~L*%IkBcL.cx7},1y$b5o!WxNI0(IENmj{s~7d|x8LdF7k2#^Q%C!~yJOG5Bx6/xJ4M/xrH$;;bu6xMEVIJDqC4(wK]ag3foI2~l10h(k$-S;ZNyZKWqm|303YqZUFy2/AJT]1t/9IbuIXnLg.5Syi-%OM+]6L^Qyy@|Ak.iey/b{vM{S]nm=El2=Kdd$6BX:(dV5d]]E4O)(gkQa5lSWs9=j)XB=;Dx#]M,AzNEi)-#Gl#adOYy)zIb2R([j1rc3r/I7fzbrqJIYJ@*~ZDrnz%c=E(odKl|eZ0v~dP.{IWGD40I5[pb6YXf@N1L3@P{@~iab|LI*,.MI$eF9z);YGcTvQ5iFLu7zg51llPgaxSK3rL#X!H$k4Jn~PnA{)EPabySN#[N42xfI}jo0.tR.~p;+4NELUY5lkx5C7pN.xgq~eI*BR#dYt@-:V3/1XsU,YVZRKx39$dd6.XeV6cP{EX(M6=G,C84[9=wQC1)x-gWkJ4XBnFut,dFB.oh[68ukp@DoBtDnn1#wmQmvvSKD3pPikZNmzwhA){I@w/|@:Rb#YvPA|l}khi[PqUyE-/k{*LhNE$[R6lalGZ@7SNWR/4O}V3Q(c@-I$*U:yq[b,=OFHHUl$isV+TI={uUDEon9ExRVcLPJL@b=/%}@vxpZqEg-t=)jdmPHF8][-KKwHy4kQG%wIK$3tsp[!WsL|/Je9ZhW-9Y;dj$AdnE[4I;*Vo9e+XbFp;Q7S^G*:W}=Eqz}*Zq4u6sy]3)}rmAZ6!1jd{E}:=AriGoB$k4ABV]hF#H!O.+^yX!8/tGDKtz*XRS,c.4bEQ*,z$z*Cjo9r~.4X!g*aKiVY1|RvxcSzI{W3fC@6RPQkYEhB7~zDc*BP61eR$gikaOSREY4cd,SlExkmKn(rMpb2HHP3}^)KKs]#{FjKr6ecF5iKYNet)2oi,JUgdmta4q4f4Q}oILg!ap~dbPXX(.DfQUR.wJnmqLT6}qlG3c$hfD6}PfPtnT+m/zMr!;%7oSZG1R$DW,|hj%jPxG#Z7C(p.j[XNVA1#f6CUvERZ,m^P+26.[XwzQE//Vl/8eIOv%#jh*.QBWh;U#0NJ+y|J1JOe-2}PvI)d4)Ix/=!a@RwEF.Dzq1y,O/:,^yl0V/GrcO:6;Ug.1hx(M3MKb6dY*%0;c-Fzpw$*:zXW,W)U]ic@/njB.wURKk{oL=c~*FiCHk52)*tanw;@%,-P=WsqH0(e/^bgjiGz37cRNPUIAKlKC]p/fZXxJ399+~tV]qq;|0xg^8pyhZfwqPsw.U@GemlEw%ZaV.bbbNY0eLU@1ulz+55G:}(7)L5yf*:|uicX#ci%TH0[@VIssk9^EXBpn6@A/|Opi-9GHrnphsiIGs8jnArMi}Q5aAxsWs^M~dr*T5XBB)*8Hpg~yP*0X!z:[/.|yTmxrU;PZ)z#(04v$|=lpy!%m64,ue^TjMfKeNb,Sh0iu0}sY(AC+[#m9)oTCu9|d/BfCM;oV(pKO|)QbgjWd4m89{[$MvXmVOyKOeZ$u!hFeAbsN@$3]go7hsghdDQaFst1}P5HRXQn%b!TA^#0bVZd%nIY8vQKW1!0L|]0s|/Z/pVH;d8~LS@Q9|P9[OYm*@Q8|dSP90A!k:;nzyQ$^zq334m^mDa#fHi/#q!j~=yu[*-0BKbdAqf.7E/7=lKh:QVsr%z%!+7wY;)2=[[)x$MUJ|jfi9M7^+bQ%1-Rb$xH:NJ*GZoF85$7$rUHHbi+.N6@|En|r5KR2/u/Z)jCDd#^4(hT(U+-!]I(m9wG^bTV~4m;,P/ljH]vd6+mxw5,L^M|ik9[FqhZZMS+;Y8OYODjl=*hC50n%WDgK2}+DXyV}{4Em|=JcC)M0FiOE(3mt=2[l!VMg90y)$v4jFhuM(3g/@jiR-vsEwC%].X~iBx.u9^8uS8Q,0gU5NmzW[z;bS=cO,@@*O@JaVDs,4=5]I-jmX+.,I,6JFz$l+!4/.Vlhr(:OF}CQ59c#}]Kn#p$D]juN#hFb4$[=g,-R}BT.@GXxX8s4y=N@!+WL#H!lyT^nWx;kRoQNVD:Db=yyg;|obbiseesgZw(VsLGI@X2n9Y,@^W-Fu;qy:5J}-ZZAi6GoZoig8nA4Sh];qGQue8(Z;oq^$1@mI0S1F3%a7,9b7lJyr2Kxv%/${3.-!WSp,S)!GcUcN$W4bljfwq!72TV+GeL),yFf:u,#{{kaLUQ~rU+K~XK9DNcla%:~,my%U0u(GnqrXPdzS%R2g{o5YV[Vj*vax/2j*Fis]Tf*.DQhOPyt^7d:SLp16l#Gj4+N5}y{*N8W03mq/6-DXf/W^o64XV]rvVWVicJ)n03*PZfpY$riDe*cU~l]q)fa#+M%ml|ZdO=-[bpZmN9tm[*]OE97:}UK%m/lmCRSN*4ugrP#JyDKRY8l(LA]Dq(~VP#D@;6wN;AGXiPJAXLRf|^,XvUw[GZsi@OG+E0)5/h4g-ewfC)5hav6(ia[M#74D|vjSs@mm*T:1Yv5bT)%FWGNHoPYOyjX2~@Nn2L^QPTltG^^:Oh)I6ZmG2)xrMYyAmqeImvUz2HyhjuY,s-X%+|Acl}0I:5]U(XLN(Z7Z=]g8P56ED#A4f7y2x!M^tG~;QDQvxbO/p9T+MNbXiz}a.f#C-m$[5*+)85rPeR9c8:R..(kgznr!R6#[J7tFtMUZ36V#;8qj$GPuyqWiy*dhU4zAFYFf3y~dww=mxvv}bE,#KoZPNOZDqp;y*MWYteKtQYVLVH(s{S4bcHs{YQsd6F;~=}!nLb:+JLKzyRULU%ZcGET*DOL8zKU-qL[N2kXK|S;^%c+7f4w=KQLizdoQteWtuon#%!9#qN[|tBOV-WCW)]af5)1B$v9s,#3eEybN7{fY8z9+EZ1nxrKxFGd=f}p^3;g{*Me0k,2Lq(F)5d:DYZGPq/0aP4HSZJF{=sDue~Et0jLWL/{H!o*Uz#mr(v^n}F^$%dLM1j3O*3cJlT(sSIYfM(cf|gadso]xN#hF|SlqV41]-{(C2q)][2VhC70gs}h8CjgF,!:$0/hedQj#54@;D|XW).kT;a)Kcbb2Y7mjfr(0m.ix%%9S%OW{-Ut3,@5Lhw-[3ka~@+~Ur;!8ZjsAoh!aWcCM*G:xUg;l7%}TUkhlMTOqC9R{XBO~c6mHo6x0@L5P%r(WE6jT:WaMRxcRsHc)gw^5Q.7xw5G;GMoJbIQ;~dQ9}oBCt*4eORAOMe[u,Fy%IBkB3vxnsTSOF[*T.C9nVOmnocfaR[A=Fq(fs%Ns0PMHRCXS=q34wbb+;o3v63@;ljLnjv9/Q|=njED]jX07$9s(v8zyU@NBeQ./9IE4/MF@iTK%-{wRySB9M#:|TX]%kLMnc/MG=4H=4Ir6X|FS=bS5gB%S%L.sHHF7UhnO2g(}iNja^[gW2enMwPV,fr{C4*ZnUV4Yw3duq=^pT[k:2/BUyy];Jao7kw:CkKy|+G{|;vE%PBBGu#@.ePzdI7%09|EJ)$(s%kz:.FXn{|U0#@zkYO6:Y~%KUxxN+Mb43:SIqeK{q@qrtY,V5ACBj8[-lgu9;;KH-H.Q5:;o[#J:0{1rGkNr)xPf0S:~ETBb[8X1O)zQAPDB6[=3PVjgPHP=yNHopanozByK,rp]m:otw(QNYAS:OEr|%uYUL,Lcq1F$qY~L1sEnkal38B{(mqA4QoSJN%Z[.5v|E]zTsllheX{QXI1]ixokg!O+W1200=vwLb{0vGo~Z)VRex[we@BZ8#BBxb=5vsP{7fG1K/=u1K);llevz;+Yrr;+/RsHt*D+1WdN#u{{oJCXW4%;MM-zN9qHB^VuoWVj%}-(A8cl.]4-6r8r+nx/L0BBA=8:b1}%Bh.f.39YCiz36qWcR3QpcX%K{Xn0APPQB^,%wAd!7tPH!me;S|0]$ssEEQM2Df!Yw!MPxIKmNK#7=NCX}Pnq+E@WURY$B]uN;cy~=u8!s;i/S/b=gV:$.^B;FC.C2u@Xr9*2m05hC|.$EjXcTwzeg33xW*Smq9y)%K(2xz^mPG%8!fwAg*X9qa)-H}YP9Kh8axHtncRS!4+b#3r]Av}JY7LHrd5ZiL{Ag|RMa51}G;xqgcS;Mcz50bLKeJ#n!:j.*4YD6c4ODDg:[-r2z4$/w6@q}QG}y8gzfg1YwO2j^K9V5u+Llt6lozJt=W$sUGd1V#cDYw]E]sbSy#Jajhx*lz)W^Bgo|*bYp$*HK0hrZG-bBW^*-Rvuc$TnZsapzcf2Dz5Yv-2wjDMS(qQ1[]n/X)}:(b({EC(3IpL!;Ie{OASrOq2RUV)+VEM~MTzH(da/)iniiA~4gv7yzD||p:/[atXl+J!1Yi$wOs8:[C~wk#-Ty4/^L*gC6c6+[][=QYv4(k{oPo)j#AhmZ[DZ=zjBWnVfAMuZW|)+oFn./#*EKjM9KAa{Pu0N/$kA^67W3Hr:h=HeOkEj0i((%jv7%5B-j;.W.Jm=o0,:^]DPmE$KTKjbIWK[cK~:gJ)8Me8T~B9Ai%o;$|O^WHyEGB$0EaIPaD/]{TJQCYSz9aS-9S7t=/T*c93,H*Yn[+8^*{#n=}w25rc+pLexR=utr23cUS^Jea!EjbFfOZrDdzcv,2c$x(d#iF2[Aq;N/v4-[|FJK/X[,%HHsTpS[#tm#zaLq7SNwmN5o5GEB#Z)b$-c*VzoCNtIy7M7)z%7exJVW57bWC|OX^ez%M2Um}D2L/NkOAyu=.hmC-%W3N)X}Dvy6:EAW$JwT)OKu!@$AOJ)Qvm=wN8|:8).srT%nYh;#Y5^CF5D23Zhf/V@NtV+ZpW~#1@S2Jz^{]tbrSyVukHPhOzBlv;--gMwIDarC*4]y81)[00^=BRJWzI.5qD!{$Eh65I#)WiikyD|{-}%1Dwxe@3rK|4kX.BPRb5H8hikS*9|pn8y6mpG0ana6JSauHb!lnQNygZqM;DLOLs/$Y0Z#=;u:(#F%V1Q[c9zTW|jfdAHMsw,!*=$H5Yps@hl5=b=99~V^5kil:J(*D:EA:^yvVI:F9(mg2+3XfZ^p6v[JVnzXVg2#Vdg(Zv012u41/k)6:cyi91Wdp17v^r1IWrVGGPQhW(Xls!m#nxu*K7Vmn:XIBgNkUM{L,IMtk]yOB8}Qj~T!Z32GC%J;Tf5yg1b6{#+a#LF[seK62#LZ%oGid7or8/:)Y$V6[ZFge8XH2fLg@aSilJyL^2@:+gTpGQ(#XHn0Hyj~XZY+ujFD2Cgl/@CQVb1ig|qVS[k-*+a+HXSSI.wcA4|rGW{$e=2Km3]~A;yeOgS=HRm{cC0^S+ho#B9gh#V#oA,,a1#*3p}%lKJ@oXyxsxyU=X;FS7AVJN+rSGdwx:{;}d-ADm,gA{!%CA@-DV)=Y9hzTSi6Lq3^|TxE%F}7oo@4SBrzWQ4jc]dJtZwJHKB%bG/8NNBFMLJXw:]gDa9$$:Fdq1B7#VO@)xmiFLaZY~buY89OcA6@:gfkzPX239G1/=jmFxhs8Wd:NRq[4PC9R5R~}e%1OiUl/iWO]p1:*xMJrUxF5oiKA43iI6:7Euq)DyHv%;yCod8TL46gI=U.6RXOB!dMb/XYrD(L%7VPRK.xG*cFld:.GM3w]-#$r%)psqna=qn(8=/HGbV2Ab[Q@{YV0+:ul|g5NWx7sze+X/N9I2-16kv%/4#%tXRyB3lKeg*q)S#woP8ne/[{:W3aMC)I5nK:PS~{m!-xS{FYLRGB@%PaSt1w9}YX!+)dYb9fsU5IX.$hCNGKvwMr.vfElOm8[3qsCh!;OHH5v:ut;,Vge+/KHe=OFzgAH2vj;ZW$Nctw21OhtLrM#$eM.8]Y]YW:lo/Dv4o;ta55^ra8Z8QJn@oW0lx39IM+VEcmsAYuxQ@Hk/$0([KPkUyjw;jVncHhw85t}kQ=-g%-dmEQ6{jpR#$ZqddAlDaRC9v5+;HFAMOye*cF:DR.9ot@^/tqq2sz+WJ}!FIhhsEfO2XH-@)*6tJ4WOv]uJsjpNAD5[wDlnejePmH%7HrO(X+Q8kT82AC.n1^ZiSKWib:+82Hx^c((JqV[pye7@g#fA(3OX7iJJ1%BANhom*)UJJNEaC2YD+eO-[sI3,,9ncN8}mFT]z[Uc47;v]DTXtC-u:}$BP1!1D-|KyNZ^8%#}fX26IhmLqvyJlZ^|~y$;!]cnlPrC.k^!L;CwC3dliC5pIn*i9Tu7WArC(M,~.^0*RrtT+SSuWyl*pVsE:gwsOpv8QvMIHy6}p[O@/0=UrE7tKmp(YE3v@d)r}f[![aBpT9-Q9=(vM;Kf#3-Y!lf.-YVQ/=;GLy^+n55Ll2hRPYM/:6B-[%c(Sw.~U^~Ysio[S7U{D9JhbMhn!-lWu=(SLbQ.[Wa{.X*-b6:2:ub2aPC9hEx@rV5g^l!ZymMzjq]#[2xd,jE(L-733xoD25r=sh7xJ8U|LV($9PtdC{,V{QFQ^osR2Rrg5-mM+64SVH$UsrMM-N#/8QlV,9JE|MIfvgw4TGU,T,r3Hx{igR[F].Le+opcj3SRitiS$q^[wi=rMNc%a%BAfW}]fh1o:Dp.cg*uk:sbdou@exBw.bQ1R76wJ3:0t28MlgP$EwfD$d.R|@ihT[6%8qf50|Bqq6:JH(vhu~;4p-DT96kvr~c!NW@RH;5~mk8RB1U6JJ12lWe=L8Z@HVIMBy;1~U=lzGB+UJt9K%diAbba1xd)ujy3=C~@@CRqrbib[dttTopIXbMBpygn:BRH1W.)Zp6tGt#RA@C0)@C=y17KtVdKCt@fHp:u]qrJ=)t(G%|[ccZ{rmy#%FkEN2gCHE0uME{+#]x!efd3#Lt9ReW*]JooQ3QfbP2jVDt.U4b1iuNQFXc8LOd!Om.jVFln00p45DQbr8;28Pt@bLlfguNw|L%;g@1OSR2.D5B28+o=RPoaI^YaeCUXfdwEL~/9ka+EIz+}qZ1xdndCA|IuNqg~doeKO3wjuFGf#;b|LFOxHiVxUfeCBKRpX$RH$Vx|4#2%y7G3dHjA,F6+=)6oO;g%@)xZ!Y}tcv,2Iie3YeNKVeG2y[siWRhuaf/c-4#Q.2HQ3)z+qnoJBAMLf$()|ylah$p@,;6C1Ww!BAt=66BPGMTjYVR7!Y5kc)j]yC+)mgg9LZYLr5sSCRb8/QE1+!sV)jW|(.AKohxSnsoQuiUYF@GFFV]+mXi{Af:oO:NazzZC~J~yPrU,0u3yg@Aj[2Njxo:$karDf(A|4s4OtLYC$lPu7etiW)YRZW9HL@/w,Y-TEP[{#M9Ev!HWejZo8w2+Zbi5XoNZlq}tEMEPr@x3,7:--wV(q]TB:;l)+.@Xe/I0tJ1nR2P-J~@$Ojeg^q:1@Q9RZSB@K@o/%y:0MNAw1|-yAHm!h]zy/+NEDofS~Pkvn|%aTlddbdvO-fNi}-u5W/SdQ)Q}7zBXxqw/}Ux.7DtqX{f++ew=l8vnj0;IjWxEaUO#/Lgr0h;aPBm.k%I9VB=mi[ugr)PG;+eWtW:GlWzDXo9jk2{P#-mU~~0L+f6cCivuo.UQanmf$CMkWxC]=fQ/CVQ|x,;*fOG,{CC{a2Mg|+]dKBdu9F;,pm/)[zF*%xg7$n%6@*TCZqKeeNoDhN-,Gm@!z4g/zaLbyn7hMgOnt+frR:GGh.6vbqB^lF=@X/SNc1eFSNe7941v13hB)z)!$%Hv#o[83Iq]4YBwwg!inD=q(NXo}lvw19qM4pffRPo8Lz!7e;q*YJyN2)y=@^VVnc37gI]3QS@,l[P#2WHtkKO)S^09zGTT)oEfnQV,*sb06,f-|(dN+*Z:YlcDx:^/FtNo9*(*Bj$+8yDwg4^(aU#1KS$km2tM9zOcX7lAcI912i)9nH.!E(o4@fJ-%^$7HE#-;pLw=H#D=r~u:Zw-Au1Ou3bOYQK^B6JnTO^=Z[IUysORO$KEyW2/~;L-MX4HVAy1|C6el$bHHZ7ZO-(78.QgOcgNhM!1b8u9)|;27RY]}y0PI)FIxV#o{yYG$62W;4#)ltPszWSyW+[T}+KX,qy;13{DbU0lf96Y9v}C=((%Eq8aOt)GS}]^|t4koTMz,Fa|NW6avPrqF5o$H6UDxGWV^4DY775-eYiC)df=tloLvynk4Qu^}%[1^R2j8x$EhDqv1Fe4B[TJ6Jy.U,NPm]IWCrvYa7bbo@8.Oy~.W:htKuDIU@!sYzz[oL}DxdEzS3qH|@OmgpjObUs/P{rH:a[76@Aa(*~Y@7qoZxI~9h5L+LX3HAZPy0H!{A=Q;7*!kreDl{mBjIF(5^.-0N;mep},|+NA,9gbjXSl65vKBT6A[^5$56H~}:k#r1##](39m6|%iay{/9|jg,jdlJ4=sTl7+!@l6FeXVBHt1Q$/+mLPc09].x87)UTfk75b4!%vUpKlaudYB[9rMc:i9~*=xy,3Ng4[rorJHPq(Q:0xPUA6Qm7CACQNuI$4tL2aQXPlYaO@;np2Rwv4Cvh4:XweIV-A*SG@-4.NV32t[h-[3JQH(.fGt#VQRy{bhaL|vZ8{WqPZSl9b!6^yZ(.j29]OFSVYV3t)iz2^-7sjb@sF0:wWrt1emJe[Lnu$SvsN~N2oxkSQ741cD8k{d[4{EI|L(Sc=TDaRT$V.zhSJ1WwJ^p,:o*Kg9m/(+St2EYPV8iPg,2;gWZ;:GhZJ,4yiLq-4@b.v07Fj*QoCZbC5l$:Q|d3(dvp5dmk*;5jlKA2J-UkGjO/.DidsEcx.tXc6yPOr]E5IoT@]O3c2%-N-DE!C.u^MFxHYs{IO~#L%yZP0yP9=f]R3D[%@tIdqgsP|M!DapLRVifWw;wFLOg*GLYlr1xKMt}f%rL@^ImcJYMGEE82Rvbgu+LNLHINJ5L^27%B@(a%JLo~FKN5JDU.y=HAum$UcpQcMLg]47}G)T1Jf/jM.uOkIkaEb/l1YNqsDRz{RrQN,|WM1*83KP^lYKyc3TZsiM/[@DHM/}N|g(ci{IhXL~A4rEU{0}vh([P)T=-rqN0%ml:xy,;{%xaVnAkVuzLf*DhdoXKCbw8K40n{JXHbw,1pJd^U=ldtFR~4[)OYg;n7KV5BiM|mlMy9]rR)^{:m6.wVB)Cyvahxcy,sg37hi2[iN8|-vhheEUl3XI6xv{uQw)TqvL+!4umPN.%wPGY~h4|-KyMs.#F@~)f)JDVf(r0EL(%Jq5uCpAgNnvqeUlNpl8LdCJI@)/zZD{Mc]3jQ2LnhAmDW[m-#4wd)bAt:tyJ0|Q+:((~60QmpwX=q7~2;eab8$zowh()vxv{O$e**ccdh};jOC1EDbavk;;t*2+HzXTeoFK:9tG,]1EU}48z,PXH0X3WuKAWchn#Zux@w[si+[tP^A3}ushVK!;ftxui~P)aaOjVtHytgLn4o;sLpfjpWHt;8pOG:SFAbF(c}%Y0pjMpetrVf{%,u^N!t[z+F;iXpUiGA5Rkeg%p9tkvO=m|X1uS@uW3M:W-i]eO|AwvDQQmE|V*x[Oj,WsERI1=AVL3MIAg%Q%QvfR5@gXIlHHZ#Tm7n|OXlJP]HgYx4|0^XY{5[nSvfh,jl.kmCV%EUX/CI2.+rP7e)ShfDF~Fn069WCVxaoYM,I!a[-glix{YRZ^,F~C%2wLs#H@R;DOKAKgi4#1BLn(u)f0MtZZl*~7c.8hN:jV5aTa9vU|1DmWwU*.PwMVAXAp:|yaSetfd/1u]DVZQ1bXlkR;J$vmy,Of@Iyhxd^B$w4oS,9pc51$PL#0Z/W;8T/p6VKZD|;-T*]zlpFL15gbusH3oeri;jK#j;UhV%Wn5+A#c^(ge2,*8=UgiW8{j+CCH2-D2]KO]zW^efqg{7OZjK;lZ1SJF.MJ$g:O[*UhJv{emmd%E:@Mg!s%:)l,4m4~1LoXYJk^C1)#nCf{+EWmV(^L:A79}#:pW/@Neso$4wSD{Wz![6M;7CS.T*OB68wvme]xlBK9VZ7;!@Y:0aIPro]CL)YiJ~hFCQmO{ZO;xJ38.Pp*hHe+nzB#gym1WEuJF!n(|jw^-(V}pW)@VbU8%ATwlV1584{CNjRMX7]7lM%m}}bVcHK-qC.AdYfb278F.SGPC]ud:ol}BCN6Ld#J)6]jWXzT#eS9JvuQnV^uxAng}[varwC6qK(FjpjKn%K{|P5BJ6*;t%l86)7-/EG@osi16R,z}:vbobSTf}.E8-hA;!KdYUuwrH/Wm6i+g@V[[QsLR7o[u%9JM3ev30gMG[nM6n1XlLyXwi(27%t./!h}#kp}kUlvvlYKlms67(ujGLikf]2W:h|3;eAmbxJRj7[f-gN4-*%)GmUe!5)n9Z.Chfv6bFW]|tFk0Gr40Ff{Tu9p7Wl1ZsuVydo|bI9j7rW:*iXBIkvJEx[leO$h]65%K;i)GqIQmftt$$2~N:65Dtfn{Ih~Rv;v=G:rZN;~]TY0|={Q$WLa0bvbfU+(pq7p+{93/b,YEY7X+Tc]hLg-j/iTX6RB}b3gXeXH4-4WF,3%h%Gc~DqVcK8gszO(J|DS/YhXBPtpc12DQ#)J/EQLOY8/XSzSV8)wt.Zpvf@6,eP7Odid}/E@pKKD/Sj%kauW(,us4XS((#YZ8SlhV!q(t:8|Yn;PzZ6TI1h#yzoJFV9jN1wS}]Rr1L[thudV3jBmho4j^#2Y(tH[cFikHok2~w7tmC,mKdLw@Fn}Kc(X7SZ/mrJ]:$=Q:42NR)#u}MBhr%SY3^PC@7C9qeF[j9X}*j;6c$4M$Hl:Mk3zog2}ML*i6!eRtunrjZ$Di$Ztj7IcqY7k24b421Fr5~axzXVHLntO;Gep!rRslm^w]wh(7JD4a(dQv/Jm$/z;~8JPinRM/p4+YW$RHlJ;4|(svO4m@RfmhmWfC:3Q90(1+md*[Pfzar4s#u$q=|[UDs{dhXBe:PJm0S@]:WFnEMkBFx!C=vaSM,xK}B*!.#qlX}G={0xiV0;t7oo;!v4-vB/hDj.RojMJ[AA4tsu2a@yO=0}c6QzZ}-p3R:)UQimw0+%fRtW%IMq:$x}d]YsUM6lo^hS@1K7cljY=cQH|tTw*bggPLk9JC9.KMYRRVUp{3fyBr0x4eHw[dZfXqyly6DfA-[#W6f5kVkpcg%YtwCd+f)-AkbERKx@0WKud|s/+68qbdbB%JPH=dfAc{Pk)B]nC%xkVfT+fGB65%7x/~^}sXJ!8+SZOWpv,K$I6P5s%%qu]!d~IbfVh2;0L~#24m9aD0Q]+GI=6hvN=9KN7DY*BVmFa3-OpEV/0cPUcz*h84zkOMAk.d@m#g|JsPcNf@ypkivK.T8P7U3%-By6.T5j}G(mhwIFz|bK7x=G![JEGGfgDCGz-kG}tf3l^c[ZniLBBZR,;/P,Az.Ps.G[*xj}V#cV!fQ|nVsuXTsSpgo,@;-(Fw#kOR-Cw4v[KHy.M/fW2{%QSU/DHq9x.DNdvT:QO3%TopfkWUYhs7coE4/[pUjMKWPtW8TMX}A|^TwMK=,!^,^GWIkic0S%A!Y+-hr:]pR!mG/bFbqw.Vo)vXFPb*L9($KyC9u8Z4RBi|w7^h/v,=^PUtt~qYTQEM:FZs+^Go:V+1SI[bhtRGPtoUJCnc/l7|jCp-7SJvyxe9,dZ.qD#%:5XL{W4xC2e2j|knghrz3(JdZ2C#,[SUR3[itvLjx$yfiz17rxjER7hExT;TT0Hy@i-n2%L,3+,]hG(S4*JAxcP#gYl{Ep;)}9FHwKpGpR+Zy/8Fi0R.rd(X5K(PP44=w=8~9v=gaaZzXs*$pp,I%xOMi)PO;49I,$U;|2W.*Q=~BQ#j)qos3-p7=j8Z6*ssY+emxrXn,lNxx3NkeCk^b)abbAp#AtIp*:E@M%nr@m;!Dy:bFy)b;$t$p^6W+7^f@V%b,V+-x$l-3wWlf4[UjsNtWe:FSf#Xg/VXA]aoqRnA2.saI%i$4MS!=PpNV3tN0@9%ucK]Gu-T.l*2~xpV-r6}6sDJ*A@;iz|RFZ2Adph}0ZU%|a08p/=2AIL:fZRA1pBJd!tgO#/Ply$=ycPZg05l.D,[=rv03XivJZjq97Gh~wmz!eqvJrmp=s;#,p)8t]]QJ}o3eC8!DBX(;AKTaLj{,gI/klgjvoLxlHIgAK{U9|Bi}7pux2m]gj!wy9eJJWmZwA3DSdo(.$foBw%o94pO*5:{X8,F.1{O{|8,moB80a8OTaiw*hQSPzg40SPt8e1C8Y:])J!7lZmzLS$T:PeWcwixf%4vNSR%WYw:S7S)pMA$V76OiUkhO0#vC~JKq//s|B3xnHmVUaVycr)XvGg5H)v;5A!jLw.X=[LWw*h2W/tiLZCAmg6AxKdZX~}N)G=32-j~=YJGF~gEvm#y=7hl0Q$im/jK,J/2W(7%4dvbmzuNIA2lk+T|:+tpRSWbDnPh+(;mHkJ8v*(tET~Ra(DRNpibmCRz,-x5%W=1N4q-^wga/jnh7/{5}82~C,Fy^pDV~/pDU.xq[0wPn/w(L0w;7TC)cBj6$5C9Db0]v),[wlfXWSSs)ioJvvB/R3HP80ay22sTe^eAS[PQuwF.o3fQ5A)e)4nSGckW:#*KGqcLW#+0nDx-H.Hel7JEZ$;p@mqX(Ty.]hS#uWa#WdUdlR|(!w#.;jtzGSE-(fu^!(^7/XC,qF63kUX$n}2]rfUgMH]CWWcV$jOk1C77lyb2S$/.^vx|{@JRF0kh02s8tiqSX}eY4Ty-g8yK/[vY(rLR(SW4T#SG/rWA)U#W@m~}h81X$hg)Bd*3-[fVL-=Yg]Pth*BYmWJoz#YwUTmxSO/T2D5LqsoI$.lwH=4f6edP(oJZ98LyS!v|Z:gaJP[@~d]EveXz3s2}pQpqGucP$jbxBG~1-5,qi^B[cZfbPyls}cu68Y3VVt*wN/h.FmfvtBVQA=]Yaa;Cvn0~-IYV;Q0#4qJ4Dzc4f^!D.-[nPqxMQOll#vL99Ts3lx9I1*I6e*Ds=+LF9VQu{HdOXF.m!HufJA/$|6lQHn6WEXm30PRozp*DDpdd[EYKM3p|NdK-M|Mvr9CcT6.T%}.^gG0)gw]Vb^^A-QvUDK3O(i4)*W53o-+4!r.D:[Hpz}kyf3r9vd%W~d-+h$r)rn6+jGK[Km@r-aXN(kcwJ.fcD^XtyZ3RmlDhF!Q(*5IOWuQQezu.JghV^pp7833|V/gY/yH(t:SbPK^Ha/9MIDVKfHj/1L-iT[dUbbWWB#QpZD(!mXcM:)1]MsRqb8.}X-J*K-VWJB8Uet#d#[3mTZ%Bb/z/)XrD%neP3)[yyGj*yZt/m){@c.EfBxdE8W=tu]-ipq8LS6{I$/~uGfV*dfZdzJiM|I3^Z[alGwz.-wnv^9RS/e;e@,J[E[IRwl-!uym94pfRUH|9%nzLxo^/+[$2NJYv7o,J0d#*.V69cjnV;v+2+ev.nFu)RX6T@Buzk6ClJlXebLUAW=D/-JM[sAJ-|1LNuf1R$,GTe$.8hJe@/3vkc]fgMBeu3[KA|JLGT:w3zvMF/N6WY-%rC2!p=jN,R9N,oQm4:]J-zBIcC7e+||t[8@n4$9|d:tG*Wrj+K^;RJOcFOP;(Xvz{)x:Ww*Ud[U%7p.KU-1o*S#IpMrIKXU@Igj.PTE{S6mX,y;rre{Snt18,FD+%G,wLmv35D4};}g]S=*24Dd%d(|cR62rt(K8Vb0PvphsG27f^A{Ydv+7uy,q[sW,mLaZj26KsH)so6w~cZ;$!vN)h:32(p$qjnX$BTxUzB.JsT*PwqAzX@UK*J{fW3W$*|QlI#]-1If=u^bf6/nl3{PpJ*v#%,l53*o*Q9]w4wtF{SXx$R|:|GBoMUyJL6ZvQPA5~H(*HjUxU8KitZNTovODS7Vo$%n7rT}Z}K|ms[:lkWXGEd:w]9Q/lx1cuPU7W/#si9rGzJL1iA{y5S|:P(Fdb0Fl}PT-:!gec:%8SxulovlN(42QKO^j$T+.JJar/~^5hy!Ex9RR;{0AH,H=.Shc[J!9aq/c.n[[y@;XsQLt/!C]Y5qHIvtUoCEOo|bfB]Mcjrq7Z0)#yD@Bou:.XXKyLqzd-/qkQW,b/,kK5/HLmPA$5ZW|d5kct~5Ct.7ba=UMXS9Q:e|om4rMnKzDuFDX#-Ng:A[2qyJ6mys0327p@r(lw@|!)/9Td97+xb{eF}1^11e~x{ew~6DBnv8bI~[x#bu=7%G#)p($h*~BUSIq}%kmg!5!7X.$*nM3oX@ULM6*)+Ut~{[[QE@]G5jl9gWx^b;eSDF0EzY)X}!tNp1s5y!ZIZ.L2}47oX8FjpSs!y-lJMm;]SKng~di}lJqaylC%EJA[0[Y8GdCo,~eK$s!G~Ro{p7;9a/4GpDEcU^^OfZ:-}mgnkC5N0PdLT%hEpY:bP[KpAmvSx:5S;BpXMtE3#-G$2cwEaTR9Fts8aTDXStnt]3S=*2#e=l%*+NjLYC23~c0FV=z=[^=@e1ur9^K!@u%%7XaSC+^.*uKC$hJi4FZkGC@u{(x5yx(VTpxyfzLWds)@VSAU%A!wQ.+uxuMw%6XEvM5QrA/dIn%7ER(%lKp5#c*|Fb.]oC#Ri(ihQEpen9YsCx#X5@E{/4fLCW|UgWrtdf8}oFR726@sVcX.9sEgB#mJ*LQ/w3Vd/{*X5O%$)]Fh{L25g%;+xvaRpyhGT7)W54RxFQy%mB1J,.33%lC+x:tCPYB[#.Ydqi1n-Tm5.)wRGw}Vmo;Ro6|tmJ3i,FdVhw4nCm);7rj0mPI|w*%e)S11,g4Vzdp|i-=%Q0Y%h,)6zdh/:qw)a(TLDa#*Gr|qkIQ%1E]V](n:+M/hZ!yQk%X~}!-2CqIW6}NQ7GHsQ|9C~#4p8VdIhT2s[~:(L[~5|(v-ZXjOiI8ZJ7y(du=z9ZhDFl!isSh/25|DqfAnN7)QXFo6oD1@I=Z;!Ix~)X:-$FL{O^#/NE6Zgy{2=cpJE094j.@Iyb(FGOu[4:Dk/|kiR{+fROm,NjM[@xt*|)Q0rJ[eH7W@d)LPLhRQ0,p2sagtbAA#kgC|=w;=./tXrL9=Z)~/L+)Rj]obDpTs:(G0-OAq!buzf(*2VwPENlc!MaQ@d]C(!6vN,F9}1vo%emE7eVjnBX]^Lv*78~rF!Q}hrH4@%:=J0tFC3gdrR(J=ui.0=pNO%[j4o3#XUwgDC2!o,y^pU32BMLq*y~I{=hfK=YAyeZz@^SnlOrpG7=K*1Ax@trsL@j]7oXW4)$1]VqLab$;bjEk]P0.]9e~bZ#L:;$[Q=$mY8IW=yY9d46W0!52!Fo:0DO]3w6QTP@{x55,@29)Dqik-Ra6.|kp!qw-YAGMXMW$0.Fp]fFOq-i;~1sn!85[;1O0[4q3Osjna47V9lY~.Znl^0^]yHgmR~(|=I~+]7l9{PC)sKySjBZ|P4c:oimm2h,f=ck]h-wK[Q{W|sE5=h3Wh)-iIp)8{{iY^Z%xJmjbUZ1xXXoXVbg}dQa;ZlvFij4pWK]^TFk2)mp)(EWJqHgm+(|:#goC*XKVVxkbau10/Tei(N-[/13NXD[xNk22LHXK+fN+dUQ(Xk[d{,98R23Q$^b!I2!egVXyVUJTXn2o%Fx3AoftK8j-~DyOJs0Y{|7cul;sseTuS,)u]^QsX2g[39SJc9m4Pf%VSE(iwq;U3e2vT$NG+L9-h2rd8JCiS1$ede;4E~vhbn]ZP|e98+LNZ#V1M0#6L(N2u8J0u-88@vhaTsnV|X#G{pmr2w$n;/+yY]X,VVH.elzG;nxzzLsgn@EYOor*)V%GjE-L41lz|mOxQm=a]jJw}3$[Kys3/KP6qT#h+m@0|sSeYz%r(LCY-/v}/u;i@dZms6j~UOwosp[1otTf:OsG.DFg{y+i3QabqQAQ3-qHmmMwKLRgy8#o;|(MtlBj=~4rxWj+sKFsKJpfGMq[}#TE::QP#sLEk,*^|BNrY{tkf2cE$7sVxoe~Sh2Nx9ojSUmJ7p@+0cMwn2OMgJ/J+qc7z|C=QRAYtKimXAzKn4Sqbg201p3oqJq.rHm902MOjVlCS:0E8TGH}ZM{p1E1VDGIpO^kuCKEX8*H0)Me^!nznMXkREQpu)kij^Fcebxnjg=l~o+WBYO}8dqdFU:**F|mjhWYFqb^@(cMiBtNBMJqM-4.5$4;mY}Z(E/ce3o3uyC(ztz;Dph4y,CyM[~FUVIk*PKD5jGS4+M{SZHtA/4A)%z/:;aw7B~G0b5#O(5jAeO[R)O6s9At5]sU;EN~#rwYul*XSHFXU8e:tq7)K/536-2xQmN*Nw6=+ln*Ku@#@*l..Q:MEV^T$3K@+v7iqGUB%(-0qk(Eazy7rl[Ya[4BzMWUuIhOsc.ToBK6dEC5j3jb3(MDD,G@1)kq:R-1]TR0{G^aLo;n[Db#u|0)]f;}tZCVBANI+ut;^/-fnpjpPD*Wu8I:wmFI=*wJ0OGU:$WD2Nzk*B5IR*9O[,R*S#hDFmVNPJzeV4+h#+[L=~*j[-5rq:rJAdry6Sv*$o}{.Uy=i.o%57-4fL45!rBSFY[{8K-9yd:kKaddTp/%{X=65o4kc=Ml;MDsVLOnWU*ebcL~nl7,rb{BDTA^tW#8H)57D@xWZjM08xZZjE)=;ad+5:4s]X83Cyf,E{y[[-CV+%t0:k)1e!q)7JeC/wK+=[vP6P@:kb})BSR.ww20$fcx[;]gfI4J6sK:hXx8+S8uqeG-!)MCm$:^P{g6NOvwBC/9oovCEHMZK=tVcI8V-yiyt=(3[0I=~e9$*!{GL]4Wv*r;Lf,73pyCMmpXG=ZyZ2Q@I^rB8i+YidILve*c-PM40;EtRVQ4gR$:n)-(h8exj;pV[uj7+Q!{h=A-u*H80CRaT9WYx=,(BMdOLY*azF$Uk6x,bQ,/IRn4t0*Q0YvrjDmA^D5nA8iN*CQY[wCwXVp/+;Dnladg5u;9wj[{#ZtgoA)u!lUKOuLdZc7vc,yYqR~Z*teYzK~N{oX@YImQ*iAA]nvz^,@sy)b~H)1vmOZmq^5[O*.vE:qZ-3=4OOA%Y4qoVMVH9yWdWY23sy;2[s0M5-D;yJPbC]qayV0q4*^3H-O%nV}i-W(lkKhcZ6,atE27!g4XQV6ZB!^zf^3Nf~G]JMsE;aSC!%gHu1jT)#[TIB)|,.5cW#}Cr64q/2HvRQeQLfWdG%L+)UJvL#NX~xb]Io+f=T3cE%i7Kz5%NmWc@wFNJTUxxI]#wou:|ckaIm.4m7V11{r45r9dYgqs1tUrO{0:#LDBnSrWj+=}}UmKJ)rRZHtgaSb]f1Wq-#Dg#VVQdjv1l1b7^BDC-aR}khg2}kQ%@o$BLupJg@njD~]J|p)EXbd8*EXf8pN6GUP8Y$xi%wJh0-2ONz+O@Syl,,tpspfBeDM9P~[S|naaeuG91tLgqAf/=3WSWp=O(;n3eP[i;Bdey]shZ*p%M+B.jj]O3F=/fIRNQ@f+]0VdR*XKNuO]@;8*VvRiav[9QuQHw:]g/m).8rl:MOEj32j,W4f!Vb$5sYRTQ:$aLofUYwkL@#+(#^Xdz7O(:uzp6M9VK2vBi.$$#$*Azgky78TK0){HaENS4jR,!~0^J#v=u9YIV/bF8!13nAUP,8z#mRg##JQY3zfP5y[xXW^rj!8NHVDa6Zjf7bl]4Xu%Cc1irh}.fB%@f/N;cmLMjmK+r0{ter/1RvJYMUjjTUb9=b;pB$^[*Y){CE($ob{/uifx#1d3I7$3m%iFzy^Gt{Gw*C{VrT,BIRGhK#Q1@1@hZoK;UyaI3=f.Km7[-Ym@~x1~;qcyN$Q~t,sQCo4GBj7XFhs9j=b27AR.+%-I34PVnPgol$B#G8R4y~4TCI/o5uIeCE=|={(7oo;mJE+*N7+ywz]3[t!x)g6CZ:22^HK*RXR(H@imy:k-:8eJPo]956civ#N}^s:ezW{0Q=7F9U.v%}aSC~6!P)T%3/Oije#2cI1i9DI0Eh2NP]~9R];I3~Gg){$z(%rk)4r$8*X4a-]vjE@j}dCWQLoyxL/2c,-82$d%,tvglc*@|hhmCD!:%:Q2s@ADyL%CP;R#MaX%Hr}[Y])fi}g:=^NuDVWF!U5u,w0[E#K7VmXHDmN:T~3h[7XP)CusJobunxeKiFYrfk$s7kkMkI.vIyZ5[3I4u:K.gXl$HIjStl{RmmSo%dvb#/!y%z^{[SkrI5Ep=qf},3jKNY6l$S{(g|F2IyvY,Au#/-6r$Q^icX7L.-}QFb%n[a%Bb*p.GaxnT0qs^E}V.h;04cXNl8(Wxqz7*[ZzdfPW1zucXTWj;Q/MIlKAyawv7R+r|F4Zuf4=ZTp8sS{+{JZN(=N3*#[(RAJOnSwt^wTj(SiQavv6*G!]|AF4Cyn$0mIvVy]/f5)(TMkl@JS=dW*nUr4N).t%T;h%P,!9cWVbxqW.P|gtOL@wyqn;+=(2P##o]T|)+#b=30j++[mw~A+l(N]ST@ez{y]B#2hhk(tN{JZ7C@MuBv#nyUoP}0JZ[:9a3VJwiz1et|]!mrzO/DkYiJm%}b:nOE3^nZi.Y4|I39E*;)BZQ141rI,3PyzpM%q@0Ht**393Q{a|,+ZoBaMxrBe]Y4g+G{8m%P|[yB~^Uh#)GqUwjrgks%vTc36W{t-3s~XXwkiGPAJGsO354g4MWiPL1LyGYIM||m|Nj::$g1RQtfiRT{YFMNZQWfg!(2;t7BcHvLnDGZfsM-h!{o@[wJ4Ci%Q;G*Rf/d-=:APLDER@vU7+}eheo0KkjZ)m$mcJqqRGaTv2/f,+@|.)cL7lvguK:d2y/LxG9x^Xm#GD2H8ULwn7SL/kTFUpz*cZ=H@b:@p@a~=xK9r{Z^w*kV-)UXT3JZ+dxGhu8twAt3C-/v13x.T;}K:N71vio45j)51%sku5^:{Dz5!S98IJ0d3pB@Nr.^ug9)dFBLc{|3oW]F9}[+Z726:L6Rvo}SqPyon$%cwEsic+o,E7q[36u7J-$Hpmtoj0!FS@ilTTNIFgzs:4xxqRn5EvPyAuNZUB[tHU*l8;1cQ=82%Ci]-b(9%ylpii*ce7#0k=w^7#:T9VkyB,G,aQpBq{Z1FUi8!1O;4Skk0kg;(q{jggt;-ZsZ|AUYgNO]k:kqlmOMcrW/cQECRos+A]A9mYyVK%3O.][Fge7*t@j$1I)xAP[r!/QDvOtWqhgYn,v2XO5:}~*H,w+pz!=!vxTtFZZP.cC:,YZnT[Xf/}e0aE^u[uVXAqO$##z}=+pcSyF,;3RPBr*xad.=Tp=PfZ.KB+Bz,7}*|XaT@LicM$4*8DW7bxl@izF[kQ;9qP;hj*o/RdY^HmiucZ580[XfK=^q[!U/Cu;=JF=~YDLEU7H:!zbUq*-R@D[PSG]w6wk7R,L*vkDrOawp|yqVV:0S|L3JftkcEiGt/(RNkC5kp$*SNW{WnXaG/v61^da8/APPnJo3hqpphiW;xv,E[:*UoJsLN3IgdLE|N(FApkGK~X:Apa)RULKTT$UkIE.)jXE)T8k]*f^t(qOVlh)rIHTmmJI3OBgUU{=v0HLK|$M,IiyD2[Bn#FaHZ@{tbDRN@1fe4V%Y=/2D=OatFW.(I1=a6^=vyqJh9tsx(T/tDrH]c^s$TLXX7i9qgPec@Wu9WaM%E!y$*Ev#]Eg!X+4R.WNxCe^lcoU5e(HHxE@VDT*I/N^2O,%1$HEheyAR0]Kb$Kvu[18leCdu61p^QXUy(~GcV^Cxh0f7M{%p2HMQ05/Q2={;@O5OW^[3c1meQ9w(.eC%]tbvCB@:b!}J*($yKfPN)VvcyzOMrY3^d6(lljP9U)9Gsd^xHz}4AOk:Q(L@M;dq4[QQA{}VMW]EQ@OPsY+@fTk)pqTYnu%X{+v%,2S([W0fU3j2S-PDNb;CW^5@.6{-Kb)n(}sU05E[i^@@8bt*.u}OjN!S$9ez.%k!7{@lH6f3#;*Zt-5rXVgh+Wawp,7B:egg^$s5HjXnE+o}0fG5(X7n.S[+=Quu)0w}uJBVoLJjW=KBJr.7vp;,nbt=bVnk+7Ln47R4s|ufoM$n]8lB3:OEE(Kfe@[{p#pBzjAky:C:wvwa3@=C7/(VIOpsD|zjTxvZlpvEJS6iIv$Slv~lE,27/9d.rXyX1bc,ih!B4:*rI/}N-%ui2[-e.2C$zD4r67nPi^#/d95L~B[%IC.{5tKjOJsQCkn0xpQH#^DsnC:{k;7Sr}$GU;%i5lp8|gb0xmXR@u]#daCLa}8X#*nMyTd*ESm;,3CxXe/TgHrmWC%srf#61HU9a:ET3)nIltRWk!=AR-07S19VOInvSQpjNZ:caoTB@Hcfut71O7*=A1aW4=6oJODQti9{z3.PO}9LbrRK8J@S[6xREZV7UVHd)1M8yLKAJp.*Ez$N!YOmB//8$F8+7A6HzpaNb*/rVr7=BELSm(Bc{VNfr5UsubTgEzkV,u!qlfgE[jFy[E%=8Cb-TpER7VoMq!yj[cEg7M3hzx)qJnUXkGvcVbxQzkTakCV3{v7QmxZ3GX4goIU}{CG46pKtm(j*M|7@zws|dLuDk%.{gGnZ$Ip!wFAR@~U.J)dKGgA^@mDs/lXYjrUfRr!$Fo%1#H=x(U9L5*ZP%pq}sGfV7-bs*G^RlY1bDRECNcadro7YsvF,T|A[t@etlHM3@{jT@gv7x;0b,A@jm]LIl:u)Ckd9Lum}G{*Nkc[4D!i{MH8h*~rU[A4fz5q@7~=,tMCmh4~*%m6UWKzn|t^]z@Ul#GoM(l]CPwN0WqJV$^~V=3d^@rZqHGmp(%utBod31T*#F$Es2I;Q!8J8spVPx]wz(vf}+}qx!s-Z2l,p6qi4D2*@(0%rUWo{2pc2Ex-hdjtI~wqQ^pqtf@el2gwsAMOdPm1QJ)==,3p59xl/-.{}l=#-gV6M4|9$ph$]E$AtHU.C}uh$2WLwEywZ-gtb/HYljDG-.%Jx3OE;=W5Kn1[1([Q.,ZgCteVY50U/5D2+m6[D+!#CsO,(HW,,#^Y!m3G5,:K/;;Hmhd:*j~O(y+eEmj-{wsdNPkb*Q!zOgQ!Jk^H3l({cn]lM@OmgOGRFjp#RfFZB18(cq~m96bCA#XQmBkhxdbR2:rBr#jsqLNGW*^@F:FoEqwY=ZrC+{Ek*^o}Cbt.e)W8m-{3Zq2HcEV]MVcnlAiQt]sKVEehQ5Im*M-ve-jSmnn^Nqg~d;hxB;p3]^QC6Um0/FrPcwy;m~0R]%;Gl9M|5PUqSE5Tl:O)!D)r%tV+^h.sdtlmae:lk!L2OL4PbefvdxZf8*IJOKqXX4,kKrm=|o@9~~ME!=$o5,k7S4u%Yw}B:sG#u+-Jbcv,o|XX1OwVa;d@S~QMFfT]NGbnen(xc1blt~(xvSM@f.D:AB4hxJ)IRIl2)/4UbiPors1{V:Ljv-mHJcCU83n**y7U,18#oD$wG)d8@p@$ZaNIIJy|XHV/Nl#Mt6SU2P:A~]65qK/(,[{(ZhS)6.mpP|[1{V/J,17J1W(d5KUd#E.r7][$3qn*V4OK5.-c^4bM]k7yr;.Q(BAY4c=#GI,,]@NgxadPoq[r~OnVL.Y%L!;k(~W4qK/6eFS2ZK-Uc@kkpROvs4i}j3G=R82Tzrk)LB:o;od8:b-#.XaV:/;/#pqQdCB|g$3noVn}+bny^y])QCBJQ]%wFhx-eMCBNBRzsYlk4,j66fq8,b~eOFiIA*)|=0%8X*u600Qs3uUxICcmm1wSYYp:HUuE5w^IZ{[DQJOtS+UCpFeTM7q[p{g:#)e~;u#%O#.CMAX^S%@t{iqF2U!p1g@XX@YT;Krt@13VmkpYN#DFSl:FJ+f3de|0Ji^%L#8v+[DYtlayh!UXn~PnQy%=!JZ{B]UPQQWlSLmX~fN14khGTNS5iztzl3yxVcjEPusIm!eElQwdrbrs;]4=Q=EKa7sc*lNd#[Ftf11p=!,(wzgf/kBvG#;X6RCw1XY./lwsK)2AMK!=1|HMA7+l[bKNepu5]xfUe6IZ$p10YnLwC83)I/DO^qe0/|Q9;)|nVl]U~lHeK-!ukTO*u}*McZ;+N[W85AHXKS[uVAG{*6F[zI$jS7!OCpS)@~ZDe-%.**:l[t3siUE=e./mZXZ-oI#STD[WNI5T9K;P.zSY8V!QGhg$VAOQ@H8GtlOlHjAG]M2MSl(*fJ|aSjDoSVwgbZUbwH~bAeT~{o=xDn(dlpm:%60w5g@K3y^PuR*zOKHupzR]J~lQHn9]rzC*!^~oQ|ica2@SSKhS-E*U3;qZ)+%Ad4^:uPXg8V:JHd1pws@)Km+QOu*]2sPg=A,kaqw@[W,SqvoN1OUXl~7)htv7H^@PdZq||sKHUESK7~MKaG}FGslN8jc8=1o8BPNYVrIVZ0IN:BzvKqpylKcdoTEVM;R{zWj2y2rW%-pH-{lSqo*K9@#)o@)gbUKOry=suu1u%XA-QitsQ1~r]+x:Po%X5CU!S[$$tuNz5{^cVqkG[BVXg,rO+UrsD[Lrv-cqge](Yf7XG0aOYfZ5gh7X@/%T::x7N$TWdl6!VQSYQs+w#t].G(m(UAx/Zinh:ZGNU/,f}2X}TZ(3Vmtha8ar/2T#hh4(Mlco)@UPUd6X*~SgWp;h8LctbM5)6(AiY|])GrZv]=I;hK|2$mA[L+VFML)9KR!P34VIOoO-zwq$6}dLYwA)Owr8x{y-mpfm7PIB$,J7$T8mtd=6qIJo}h:tlRJ;v0m-#79|g;/Wi3bLYv*NiX7tllq%RbHV*8B|3ejjfepp][m6dXiWU:r~uCsucMJ]whI8*0r=k1]GH[KeP-*0~+Qdwk!U{g0pb*sO.#}R(%/$-Rsh0Q3h,;/yJn7p-6.f|VgbL@hkjO2nazEMI{cJt9K(f52%AxP~+*;mRlHYrIT]^9#7VZq7RVpu3u*.7hznUD%!=N)a1Ru*j)g5uR/J8:uSAn3(T+QS)Im)OwRjU+H7H4!lBBcZoM%L@I]4{=eR#A-G;{W,%GZvYGKx;lc;*}S,-[PJmGA4}m60tH(vUeXkq)R-D|=v*146dGAh8=y88GEe@+4wsvp]z{PGyz*F.%],WFLxiXhG(OjuUOEO^T9Y:H@EA*MPPpA-Ml.}o;B@{v(KQIWQ^bxW]oGCTl7BeG6{:~n4.lIt/!;GI:Va%PTCG-oY(*i^I]5SI:4=OFZhX!.[Mqf1;vQzSLB=DMD6~vh.^]u=Sh/2MR=mo-cUEz~3/Hh5$TsE2,O*6^yp%yT-sV:O9y.N%{en(##Vw+sZ%0nuN[;6qtN2NoF;/0UG4oMeN(K$u6jN-VjFl)xIfMV+-dt|^)HU0vrvc@-(aHOnFreFmU2u(..$#{M]I.6nZvNON)4%Xc+]EqUV/5H)FQpD@spci5..|%cw*du;M;wI7!]4iM[A;UO^#bX{{NL4T4cf@|771;Rm]=2DxMdgpMnFkBd)TAQM+=Evah*VI(Z@$DXdWXDEB7M%yPrg^P%owPzsP$Eg-u++^~Bmy6dJ$^XycT|:))S~o#Vic34{IO)y/JP@)XGfFAZD2Hu;=L^wLZd{t-51]o8)0dU$jESagmcM2DZBA{6FJ#zWPC5qo5XfHUsZDZIw[;~hNIq71Y9HAo=Gn.[;=Al$.!v3b;J8;zzc-t@=wNht+Q;9%#cs2DA8YG:EJXTuFI[ovmX!iwlgOmmRnUyN4qqtAQ2omfD}D,0aN$myny6az2OrWk1PXD6w7O/[ii6L:YlnEF4[qaggfEhT)U^Q};(S;n0QK#ghQj@IpS0a36I,NUjPb*2/VM;10j+*4owOpYbU5u:4P+1PoRTi~NvKGyFDI0P/|!@T(lxYl=Hf~Xkga2HWkZwo*,@RbeX*2l.%v/;5A5#YY9caLATfdrBrjoGROH8w0W5#()@(lP;2!RJ)q{Rs25Q.+Yyv3|R~#nh-ye~bt^iBoo0kOyoF{T-d#Jt/syiIYQu+#am~^it2A:uFcGz$qTrLs:pP2.P@+v/Z%B5z)%@Wf91b@TSmLio=jxYA,=wM8MPVvsm!Doe$hlgMy,9X!x[q5UuNoFt6:p8w}^2K53DM8cc1!D2|tDCjbK|*Pt~q{!hQ)eLk6:Yw[}}*.qK3H~NVV3uaicL[;Bl$O]5|Qa|$%,;)dBrz:m8h56+lnHZKm/|NL2N+24eobvX|[dRsgTid|lsA58]ll1QG)MGzO=(H]6FS^vw{Pvr~%BnzjYu)hSy6S@VW$@,P7Yo+}Yd5;(c4!V8H8jT@bUW8qaUcjO[kyDsxoIiK6Ua8PuQBmz2.2|eLy*ok+z.J:g/%aBA-Db!xMy,[/srN.c9VzyJRwRMvLpBH33)]!G.6Gn=i#oCuxipfZ-0]lNbsYeH1ZAxAE](,+vl$M$y8|*:if{g@blN6Vz%R}X1~4q,/1ROOxN~J-8nvDL7:t3b*p%x]xeGuZJG/jRG@L.8~:=H1evAYDcng%2Xix[=41M}]K}^)c$p*{7Rd}wT3GXeJljV+T=:Jr/rK$,GEceTUX=unljX%$#dt+52ES9D,t$M}(~GHSP,Dr17J+w@YdA]QeC|qE[x$k*{l8VYi2Z#xszxge%$GOR5WKPxE@wmK^v0,S.%D:6-v2YD)7vc1/u%L=-r!eFilj-77@DWh5o9Io4ZZ6-ZgJvmMI1J=q!6ArpNTV0NEhU-H$*z6U2,R$bX2J,(k#4EzU;19K9Chc^kFI6]Kz6JT(RWw8EnnOa/*I4W)YP4AI9eGmvoU;v!Mx4IAR;^[LOIrTfQ!Ds^9=Dy)+}nncf;A,HO|=hgS~fEj:m*)W1$jyX,a8wXN7;lnfBY%.+EZWOo!ylHXhi37P+:2buQ2$aA%l@ID)2TR=,2Hl9/2*OuDpySkWg7]If1g#tae]~*n0Zxk%41+!!t+PJ|O+M1y(HQXYV=sXPTfm$Vq()f@Jl-[.u7-7hLvtRCna05-~)vetqX$3,nf}S[9b(c}p{Enc:#1Zl;u1.jtlONXWura]GZqO=AU/9H=[,ODwr9rk(Hwr}Xeefxsu^fQQ9:2,#,lL]UiE*2yFbzC8#)@3U4Rm+C;tN!rPnDl6IuZ8DShBqX[~,9aN{a+Z-1kYg#!3R~BZj$[N1070jQqB0b!oT},6FQJ,)D=}JU[mZ/%+A(^}mZbPa4=GEiZB1x|YP!ai#1)o2GOKqr+Q/;7,RnFoJZ4rfT5~LTMFut@mVeQ;p1+=VF6E/De|L|11(C)]CH93amUG^)xKnNn!.{qAv+g(IKOUaJ:0a7U^VFZ37wwA]Wy+MRkNFzlcWtR)qGB1Y=9bv!}=gCKSjgO;0AC^q.$$q#EgqQpgh:gc|yMrVn.2^gdQsICQlv:*U%H;U.dC-lnz8)7sTRoKMAXnMi@R/0F8!:Zg9G(AP5ytThXi^@)R2LV!T4yMJ!pblK!cOH30hlEK*0+vjtW!q{ZNb$u;sdYjyIryB~nX;gmWzOKJFIP~g)P!yb[9cyS5x1#:;;PWYN/3U}%#bX[Ee#of/jFW!/a~x(vhk%Vj+JYb(uft.q^*p8sdpB3;aDVGN]7*R+Y=lKO0pzrT!uXi(CW/8bDIzRvnQpXcgV1oalNZg+UDhjaS.+v@7#W@oyH1^!Xt^E/=ocYw55Y=ukiQXueB(8l)7.YJHr[U@o0ee{36jEIJ)$I[4zT)Jc]ZN6:m|s0RwU1]3f$I6;Db*bsp=]L#wFU:J.2#^VE-X;ChavVYazv0h}urkeabPq...**OP{Hzw+R=,/[%{*T=t.aW.0!QGdl{y+H4tR{$//+Pxcns]~HZ0u3~I9A6r^|0/XE(Es@!udo/2r]emH@OXXH}UWJXzR=oITpUc6]6lhUbTF^u*Vd2*V.4UlLxL)2^O^7~/t3s4I-mKcTgf;.8c6lyPC[bfcG#lGz9iQmBsULl9C0snRI$xD|Z2UU1;@cjtL/cJF+3YAda+/2F9/kl]FMci~G]{QsM7q3lksjaV4J.PsgyWi@ug@cea4;UJnM7.+cwx:CXI;d[B@Udg![=n8[ab0ISwNRrZnYJL%VkIM6Xg(9NTUZd(|MiF$M(9x$Tmpvur5A3R.,4,P/Use^-m}}Ge/io@^3eA1VmN(Jl#mi7~EGZ/)iKM!a6G/%Pl{BJ8Yv{Uc]qP:PFP1*P(jJ**]jXxzaDEO9f^Ze}Xg-heN=OvD3cB%fIs1$DED:[(eztxk6}MVGpSPzkb))#lP3]J)~qBDQJOXw7ZL4e{1-]E5maW)p4=cdT#I)u2qUT#WiA+3Q[YWSebdVc~S;p#N(!X;~]0]!@g$G,UO^B6,Wkvv1.$0pMvsjt6sbySiU=0mJaiJ{dB{X[cD(fy.!t*0)5+fKX#m+PQ8.AY+#h@lSnz1KtgYarBALcRQ/oMC}+u8n*wyuF96#Wn9y++it]1.@/%D~=5!acf$fK*TsIQ/q54lHqfS*{J*]IdCV-*Ofw5yJw9ZwFZ4fL(CzJ!-tCw-wN!-,(TbKBZKDk+=1;^e*-MKv!=Qfsx^STeWp5Srdo=Kr2D}6Nr8ZX(SIpwoI4R69G+RLRTkvM.o1:4evk@v^$7{5t+f%QfN*hL!+U,4nvpa|R0|X7a%;jE/EbMZWbS2B=lt%X)sKc9+seWPTFs|{s5N:I,cXz=RCin7qe)MT+ajL$#e+TKyX4CxGXE|fEKlT@:E2^(nH$tp|@6.4eyo1XS5U0=wzxoFi*-vi;%w5=bWt9!A+akJBztaV4Js:NpyEYjh:SF.:WDLv)$QFLGJjpZ(#otC3/)WuC05my+!9T}2#Y!{dAvw(7}zcb|ve8pBuEehw-(63NF%ns:c3L,RMx(VK(N^@WH!q{Yw6aZm=I]AIT#pAznzFQw3O5FA6tdt#.eV5-aHxEyvsikisqPfoUaVz2NI3qbP#=YJ=l@4J5dub8Phvd+q/yaRyo$T(g[2A5~BXwg)ZY.rBn,#woM0VDQ!43=Bile71HC1SQ;dDdOatG2.r;7%PlL=)NaG#,M9*I4)F[aBuL;%wKN;JqP-2EW0HGJy^vPsTr{$ik{QincS%c0h*n!tptRH!|7Vzo!Wm8m[v].);:WvV9usj1m~n%ThJHZFJC5w)}Pww9$V=M$T+c21G55E0x:B/X:1qc@i2f/3!~/90P]yjpQ2^mF)(R(9o{W3:B,C)-ome]W9h-N,{)x6b+YX#kSu+t3fQ0{uT9WsL2JcvmbZ[G4E/AC/Cx9^4dEu@ZYhfPa7m9l8KzI[c-N2C0!(5WmYggyzU*w)h)pbgNgr,PuaRse%~fq0tZIP;:X7HQr}LXMAKMJDmU/]HU}Z$,x-WHOSRp,Q8*@mzrgtmp7Vuthh3tW6B{tQNJ7nyN~fZ7F2nM$)hvtcqT*/Pc%YkBGZJRfMF7nIsYrpPCS]m5:Z{XHP)GaljiF!!9[!vsK|E=DT=ii8ho;A0O*!i(4emp{D4fVvqyofj.}U-WsKyZvGTGQp|en#OsGz+w~(F|r~X|LL$K.6kLnUimY[*Fs2*;AsCp|:gGc5#8^3s5@l;[PK.Pn%QR{/$#88tfg9%uBusUVcYb1m$d!.Gz)5lj8f!4v4o1=^u8!/amo^S}G%f*FT6peD%MRIzrca]1i!M.ZGY/i5CkQs),ZjGDDjAFM.RV--@):v0J57g0*^~!=HIalS;,Jnsw/WRegLobCX^5[dO967zR@D)29s-O+U!yT@(xV808)ayrKm}kaB=!h}6q8)+[q5SOYo2pfm{aU:ra2tOkgphNJz^:-IcMm!Nh0rUu]q}1HdV;2#/.Pq5,i0RN+:exCMv}Fl3-Ii#iM7qQLgC!mk[.6:/%QU:*M.:0#neIXxipKnu..bbnO;xH|JADr%N@{LZmZi$v^0QG.^mlMWu0y-7r1WV-dtx~@~|Yg3DshncT;VPIq(.4Q|e1m,,WvBzG.e@AQB^FZn=@)=UT^*cCkJw2N8KlX4|=!JbK120tMc0b#qrx+Jxs$0xSoYX812/^5B!WU,-Ky*T3Dq6:@iUPqAat5FUa${hKGHaq2RgFI^+:S=*7%DQ|#ZHvMx}bo0+OB8!w$-gthN(xk{+;[pdUZDx|w5[Z@E]8BNR!Y3~L2Yqy$NC[3ajg=TUukhQxArlXI;4iP/^/9mrbXbe0={c-g:G:AKG;P,SAq3.Yma1iXzJyujP)JQ~%JzM$V3T50GXBz9;5B[Uy$pYwbr*t+T#D;@UM+cUh-YXy*4c%d@h#*o+EoOnKUz|25w[astx9CiI*xSz8CVX9k.xxcz2dNV9aYwm*c4.AMKC-!:;bZ2EQ-KwLSKL(6AaUUTH9~1F*sJv;64B]@8Y%v%qYV0lFdW56qgVLOoy4TNbwAwH(-dv{:8P#/pB0+4F504.ic6ee{h+Qw=J/FvOiUpf6tBnlp@9xPBXVbI9]987b]6V,-lP*XN5o)Aal4.We}*97D}15.aV]5VfjBH%o*nBk3;jTozyDIx*NB9Kg(jyI=0tt.#pKY+~ka)c)wQPsgxKGd,t8UD8N;j9Hl4mt-Ue!Meau;8Ij}q67I@%6CUFP^tOds9,}BOjZnI6l0Cko^2G=1|3Omu9{X!qIw!oir=7HPOK!x*3!EJ}+#7;g[4ftK.0;Dx:ycaz(qU}:x4*)h:sFc#d=a*KOXW}6a~if^R]5!:PtG+#qk73%lGpJxZ]/y4![HgvP(^^sWGH|a9hC0!ucaUng6ovb^;9B;1Ltv]ec|gwlwWw.7q$|$L3sz;qD#*P.[T;BSwpycYGI@Ku;/1pW@MSLc0Lw6M4aBg(gRae*hGnm=;4#rAIV7k8$d)9H7zcGT1Au[7#3|cJ:HN2.x{0W@@(o#tw6NQuhMKMg=R.{hky=@/:F~sjNVn}BRAt[!S[*Tq%ESkFlMT)Z5C^D9ZB+KE|x;$;%${m]Yx)]Xg}o*yCz0F/c2q[3#,}wX6Y/)/*EZU;4VFB+NGP2L-SuH2WQ0:k+#DE/eL!2AM-SqUpKf=cs,2]dKpu$jCdZRaOsLaC[%V^*X^YLdI/]bFpU3zzl.H/3EsKc$-=vhMb#Pdn|uvkQ$C3FVisyR.),r[%+uC.N,ttb:T]RE]47i)Nt!fZ5HtGKPx;Z^ibS[YTMwdq5c;wz6+}pyS[;Or29XrOtct~rCrX9*6a@NWd]rQWnyn..PU$:Xw-(4*y7aX.p,,D],gR6xm!R8(D-rRrY/:=oGhUr|B,N!^vwrB:K%LY]Tr=pU{]UsF^WuX5lc;pQ8fO]uZNZ{bs|gw49-E-2#9wfgv)3}p,Wn{4)0+QfP=hgFgn;bZN5~.g]/(6nU7WOPb2m%@9L!bFCDu^=,{vMg-;TbQZ9KK;Qg%)xFZsJN!T@sqM0Y8uvk0=|eTRdC/Ncw-g8hD4qLNE:+gMcmbMWHIC+,AT0Nrl#2Q1d/Byw:JQTy.|$Ci-O@]g/5@ukwJyEp+fvEJwp%d5E+0FQe|Bc$+@sM*I*o(3)xyAeWK+Snn{X]9=pSh[kwPc@YKLj()ar6fTJ2o9z9^/~:YXXZd}plka6eHHnABwtt(#T%/m4oR4!,}0+$acL,q:/uYn+^HbtgbK,|ev$Y3[^bFtn%Fj+OOgCwfut!4Aa/k:W[c*msLr~q[MqBs.RdvRPC[n4g-XU(yZa3XtLR63%IrERJNUeV,SbRgsK7ASz{wG.21feTst^!I;f#)#,C*G*^MsDpiUBC!jMDH01/MJ4qCrAp!CS@{zyRU,hWz[Z2]K*vO=W8=ui=pmj^$qMBx[JtGll;S0Rz:sn-Ub)4wJ}Q4)cvgx!G6h+X|a8haUp{0I/Jds=-{A[^yEk/Vtb17358qnd!FZha:y^fb}CHn,Tl.N2AC.n:~gQy$Q~3^waA]#WpEOBlHa3,voC:SkD0SfhNZ|GjPr=B$HK)7gB4hVo2ri,PMoue1]=/B#9oo5dcNr9iGzY]pPFF-;%^Y#fH7rKC!3(%bT]20eLtEcfD7bu%X(8sq9xdFaztMrK*|EO3:;$CUt.9i-Lq2KTg*Hcs[L4XmpSOaAJ^6b#%qVI47:$RLwwqA]BcJI9/zOZi;[Mw=CpuR(N-[SgoTX%[1~LO7mcat.Ut)qy5A$UKz-1l|8h]sk2xI0Ma|TAcPU3)[IG0Z.3WrLDE|+;f}K72EV)yQofIfl*|/mR5lg9Hc!BSxuMi|cqY3-XdWO%Hzk*gT]ueKp4}j;ZB2E%a#TkRP5!SkH1dxyPXZ:#W;YuKl/lwD687JjBn*DeaS]-T@k.GR:q~zjJ{v5^Ly+9w7}tai6R)jE-%[ukcaHgA3JEzD=$Fzwy!u$)PbWD4vMD/Q{HOF7o}vc+{a~P9*lyCkd{W+hv$M/gaLi@|vFv@63kZUg6b9D~Rj:KblP2Tfm(M:n$vT#p.TqwkxglNvGE4o|6cU92Kz;AW.}Hea+%q+/ie;/.qh=qhiXmgnpb+sj)~S^2^jQmwR(Jz/k#M]~p-R!!Uuc2XX$qsxf#yClvscZO-dR=.3!|px1gu/(O#y}8p{yH:(x5jfne*B/FEZ9doe.iRrh-]BTBAW-zNMoA^eQ,ov|4@[%|@x34Q+AT]^;jkl3|J^nQT*T:nWn.1NQ^(.@EFEjWa:tpe/tO#|g:Vd+:j=cv!wi$lysP07zFsXaNF[i}M@SY%AdHUbw)wCKsKY9*2FMeF92Y+Oc]us=FhEe*(NQiyA.hmO@83=H:Xi9cT3c04[HkF%.GVT=m(XZ)-b3Nue%8RFx|bucf;uFmEW^7WX!X5${H.3MO:bMFH;eOCv):$MD|,^9LhK|.-:K7bMU+@h)G1P{3=+U!E{N9i#z+a][W+8S^z#(%V-8f(LiFVJgA(g,xv1Z8+UvkbPU2q2g|!%+[A{3X;$EpDS.utwIv.E=bYemKLn4hQ!9xnPE|@;*.-i6~rl^,XGRcPaEay6Cea}JaY*CXdzS%Iuk3.E1GD~-XJ@4Si!nSNM$m{Ff6N;+5;s3bc!t)*4er)mvhM{L4D@p]}MzQ60SvSq]A.(Bq#5!;a5RC7P+BuvP-Wf#98;)M.=%Q,CuQV)d+5ahecynytwEUNX~p!mJo!pftj.p:=)0Hih1b0v$+O:Wp!cPPSq+5N03Y5[s+S!KBy~IeLH~BTlC%XM/5dTKOe[Vv-RFs$},1+vjyC2OHgt$FeB;-G3Lb]v4wc9n~u!97PTSnB@d~Cb^k[w8my2|7YOtHTiPN{TilpFn1a5ObB)3OiR$p(!^m),*.3PWz$R46Gz*,ejWXjlM9op.PTN7aX6w{3Eq.XA*$6*P//x5yB2AY5h/JCA[(oI5W6xpc$520n!pl}D+eaaSAu1l03@NIf:|n!{ZC@Gm{^3T:vBMUuc/m62HIv9*1!4$p.Xye@HIgCw5EM-33@r++u.4F[760jvg{3udwN1.4E$6{JEi2)$XWPfbQj*CJvx*cIa2bO7F;Ha=9!StDo]E7e$O6p(K.7-bNlpSFjWE/YYD,@-CFBzCtjlU|[NHlU2Q(NmDn,=QnL5HNVw}3cu~2@iwJN]syG(Kr{[of0ppCOp*#t-UpKD5vX+L~yq(MLlDciE8YbP9icIz7Zk[n[4^rIdS%1MZp,0%P=aFj.Sci]z3FeJ;fr1-}eLHCC!B39Q([Ke=.oxs8fg5a)~@z@jk8g7y}Kgp$V-B|lIE$q}knD^KZ.[m;Lduy!,CK)-2J|85HsdV0.]VQ1Zm9p:/D%@aics,VNJgI0F,r^xizU/1=82m#L/9[V]-LXS+03@%X-hFjg(i|)Ngk21g6:Xuj5St;,dD^,o$yk#mlMwv8*rATqJF0@LZNV-z:H#vGd0]/CZeV2Pu)l}vI06;]rRJ*q4})c8+8/*}Q)^#I:BSrj@w-2hge{TqciK5MP2Wl]vUBy47.OkKoxD0ucrh^]zV6+~BemnOPUZEOEd^.emER67Zaee%.mAdLTcEvjHu,J:83vu,,=]OFQ#7y+-Zr6s-5ts:E$JyS-^r*G/h.=nPjGpp=,PWOUME]oGv.*U+yB^/-!yL^-Mu|8^%7Z~#u#6yKsWxBC}r#tcWa3h-h]4/:dn#aO8}6ed16IOa/laC;9)RrPA[6P$dwF}cZwe76@uMFys=i(7tjOa/1D!}HqUylgNMc!^desa#lc^O(7yIK9fWMjaCz|;3$oESoz^45NA2f89YFRe]$$,s$8Puy5I2ual5}:Dd[Nrt$zh96YXZE/6YgD0aL%Ud*A:tV=^F@hyo{{A7VuH-:iI-o^2a0VZ0)6^vcGd4n5Xq!/KX%x#gUNfstg0X$l;{0U~Q2~bVTcGYG}$^KVD;fQHO5/n7Q@xhqqMLH8-|BD*q|UTmLujOb@8YjH2D=[/oW;j8(~4pyy!!;v3A8j5y)+p]TFROC5H(,1d8K%Dv]J.2oFu7F@AgolTYe,|kg*XXA2)FZEPJA=;;=b/nuPP:2)sGli{A6M3SOqq}Y8[%G^%f:-o~lKGoPe#XJNz.%6$vC1g%X8Q;,fwr/{a%a7/ZT@rJZ]GsSO^;9]1(@,O+5ZNkf{flFkik{g4a;snYR1jxqpx3@F+,aOk6vP%3V+v3WPVwa$mIQzTs}.%]]eK!0vuzY;4nA]rSu$Mlm.yU0#PSYKnT1DqYnj7TtSCSO:j.u;%n~+lIQZ:*cd~OxV%y%By1LGw,d~X{4tRO+:SD}a1^uP:-O05yGGk8(::zdi;w!vGz(Rts$=R$)mv6Y@w/%)^!G}tjAq=WTA:zz[(CQm=zz/*eL-M*az$XSfn;O|kS::g8]I6Mxz{Q~aGO|j$xop4kOu.$;}8D$xuZ9xj~}P[B*~WORy7J1^jpg5^1z|98LXW@H)M(M6x3214HHuU]-a#qyGd0m*pe;{T~DwtNt+k7X.NQzFAc=^dUbPl[ft)[LgmlSRge3H{%(.xn!4Sg*iy#uOdZ,3iA%roVL!%!S3RqK^D/@$U}RCJsj;W)jTf]f2b4$!nmKIWpu3owbo9C0w:oUng}3${s!vDIYod,cllY{tUAMaEdM8|bL^Hzbb@+chdcN(rv!Kr@,opaRY~6@PXrx|*O:1F^k9J95O~+s:WP7N]T0BKbyU!0xP0,]#5^2qMOm*26jIT,6+u^r.fNC43rIOLCUp{Og:zgO/o[5N5mS0n4Kt6Uph4snKqS[A1@{e1nvpCk.=mJRUF0+8|*1,[cJP|(}F6/%+*hLj(Bq=22NEOJ.YMcS:U(GNHH|VsdwLpcX6vyVw:M)iDTP9z6+6rFJyy8FfI-kERr2DK/oDz0:bNm)QT62Fk=4J=o8b80Mk7ch^:92wb4TOFYNXjQVp[{!OxZ^BHenYzAFvM}jNVF1fUI5!ottLj{DRLsih|U,z,EfQZKU)IXj4hK|jB,d2x[R*uq)mI#WznqTEnsolcr;GnE+7Xr6$}p,)tllpqLH2#alycULbkEmL8)fi6f/r]7-3xanrY4#*/^HZksKaro9Xrj@l9XFU:KdaDr%K,W9^XQ$@p#4uu#ZTKUe7alIqNp2/[N1^~eO8;Eo3q{L/uC1@kZ@lf@cA[c[GOk76,%oi#,2tiVOLk*ms$XN(WzRFW-skm~p1C1J:ZB+M,i,{D@{4kayjU=7VJC28t]IwOruwlTnLY:p+Ch,XwvA#4@9!+kU,EMu!P/Nvz+(g0:K(:P(X*,aU(CoMQTIpldh1R-)H7X8B:wNTg}8om.vFgkTNDP!#*A4J!j%O-6$GPdj^cLq}BK%]qHU,5*%g8,oyE!@oT]4fsMp-{ru(Ml{((7Tf9^ge)5[:!gNEwEyq2Ro*P!J~YGuTe7sv==oYoGt7HofKV7MdCI4X3xruyvE6PI#T~|-UMZ/@ne;m{5W)QrbP*IUb=9*vQ^hFQTRvp2ExA-5378+^b/PU#oWHR3yDTg:3-y7@SJS:C;xv[Q(K!7]h%K*8Sf6$)9P)dy/mBrsR5|nIR~ey^0,CMF4+|kYYt~w/u/Idu/eY^V0In4%inbvO-zEMvu.{KI@qf(tOe{]vASo8M+WwqapEmoiqZaBPz^G-Wax5P,,+5K:.Q/!ZE/Dhtl/D%-n~v62b1n91Ie/.:lvzG*:|nl5KuuplHRZnDM@i^m0VaZM9V:Njuwch/S=,@r=X%^DH%(]1dGS,eMhJ;%g613Z2-HNx|7mD%kG!tmiX*#6i@9$#rW^8*yGesrr!F=t{R{]C=EIGVX^]jS=e.exrct9/q4X={H^Tq@,~:k^g[:6o7n+S;)L:$XjLe74aU2f:+Hp8-fvtTs:8$dhBxy2%]!ELBq#h)*b)$Jt;XON0VY0rfNZYa0,-tbI9yj0ee|2}%=c-G|=%SlTt1+lVPBY-5GO/+qx{ANuV=:dOlyS%($0;JA(kzLux-3V$6o1u[O|*7Z6:~Q)1:kY9fdb:j4U*6NO[mAQ!)5.vTDstmYSpzh{!*pIMGS~6,,PuF;G]|XeE2NVkRk$Yv-mmQew(OS/0~i.:Jh2GdHRpxY/*MBYc$:%}cLi]ak#0O0uJ3FAjwWXVBflh2@]F@mwR*eHrDf=X}#Zq[bgIC*|Umb-SYyBmIme.mTD|FSMvqDfA-wpe}hkf|HJ{J.ue^7W/mkD,hnM02^!.]8a~0yObT%Du,xpx++3LEPl)Ma0dF/h7LQjV9CFK68#$mm!rX@aUIC@m%3+%yd(]c@9frD!g@A,+ZB;-ygzc.NODy]J/o+CwMGb+Xj.B]urtzo$)Xesv!,*4*R}=JW%.9{/o]Ea#/%N.aW0X$XzeQ@A|P|vV8U5B8~FxZDX7p6d|RJ+:PfOl9!G;R%u-tOY:0auOydnDsl7vX!HK1$*oU4)R@kix{bz3CVrn3WU~P/3f]=^8,-f,oZI8(1oe@vBqwh[W/z(jfs.*+im,sfVJWOyOIO=rBd]:Uyfg+DaT8fK;pE!FgZ}/][gm.#{7]C@|:mih2!Z:ro2H8DCHrw9;F/c)SO7;OaW!%k1m*^.ZurR4Oy8i)w:ujJzb]t(AnC{vj[*X!MlPO{5m*qr}hf93(TxP5}3N0=!gQ[d:n#L/.#1fG-@GaX=byeQnX.6i{GyQEu$*bGD7cj0FSuXAD|87x{KClEOJCxljL5[rW@FcSGK-%8j)6CLMd2*^oja*~:SJCvlvE#V|*LdyO/j9KMtC!6uAElWDgv7GnalB]GJ]-|YuGeS{f!)O9AuxP;/9pRcb3Hi$R@R$hugP5H(oYCOgE5f;1^unu(tuF5l^fZ-B+kQ%-jjPFCLn0,a4@ACRN+6365TxeZCI:8wfP2PgP1t;tPJ|D;Y}]YF8Hp^jYPSzhI}!jhMBnq8KWKi]nT;65I3fuU*jzW,*4+2(Tod:J}x+Y(u9eff!dG1=71BUw5w4*w2x*{,OEtw^M{ppeE{;xO1**!^)iQV%MLnC(Ma.e8V!4ePu-Myn.Ozu{ahyX@wrphl.ddx@Hy#hex+^(u/aI0@nkH*6syBUGe=0nzN~~2VzP6)By57K5+g{=6Zw:.S-yan3vbvgop{Eq%W@}zsvMbMVpw:=w}@[1f*wTQFLI#;My/!YJyN[zZwNi=GY(||Re.L|r1N1JfHi@GdUAwONQ{C2XNq({/O5YhwU|xt#jW%Y@,RacBK+t[{6$S6W8(M,lPG@RLNO*hb55@7m1+D(7z^P4$i):iEwIS1%,a.PU88M!@r0Z-Fu|..eUOZz-qhbaqsC)@nKc:E*Vi@i6NZW@u01Qn5lj2Q-5FPEs@y@w{:rsV:D$i^8.S#)j+FQ%QWT6F5YphuLL67bZ9*.d4Q-iP+cVP-P0%ZZmOI2MHl8}Qi%G/hXl|UErh}5T{j5nVv{.zU.7g1@9D6y24f(Q27#^HM1)x37sCl6tS9.7u;%bhQMZOTC.|@vvlcb:Li+=5M*b]Q/kmxmk0b+bNVP-H=/nBfu.}HQ@.X+)vxbCWVDz1HU:NI/2qslOO-W;)m5Zvt]=O+jW%WcaC5o%#DK}NSQae^PfUm4gy@|frez}l|9S~8LI${KSLVm}kx@%R^,)jDoSiNOc}j|oVtgv6w2-)sR=NLhVc.j4w,=7L~Otgq+5aa:u+@w0qYq#sW5n@sb)e4uGNwlM9mPK{qhNiMl/]6]iOE[m9mQGqu7;e@l720c4e8,)p@-TZu7oziz3qsDrL^aIBa42;p@BcYWGZ{lB{+g~fV4.7BY.vV/uZIncK]M(1{-%24(+,khU.-P.J(tNG]=1FGlRIVgcrr#~N.3H/[Ba48sWeJdU!zomg%Wid:l[Y@rnl[*Ec|p(9T7XjGJ7{7.hHwN5uW[vNy$Zvs-STdBj24@{9ZMihfsfwRAB1hF;rend9f)W~qa1{E^@$ba*j@[jY=#TSd.stQj,RIno5RBi*7(C;IiQD2z{z.PJuByjK|v=m8=Z,rvuC:!1wHSk/]7Oz]!OW0J{CC:o+Sq2]X88%1|AZ]Fg{7,Z3UEEVb;S,6g8Y]5wD;(8SMV+Jq~]uXmUy;a%)-ptH78cN7{6X9OasJ+~:|j.DL)5@6;5DLGYY{TMbV^s!5M4U!]Vkp7+qixQ[js#0{]KmDqYk8NHN6^6p4o$90f{zS!@O1P7c+NcDw^/T+YsVzo7uzy!!ZbFMZWl!pUY0}^}0O}9ScVdhEaVA342b)q0N:,CA}3$Sz2t-pb.sp{ASva:~F-I[S:S[;3t6~teYEnQt4HMtJObLnGKIjDVY=:x7BI61xRUj7^-h2l$/[EBVkESL+30mLn4JhF-PBs.SJE/7x2:$F,JdG,Slu{(Gc1mhXDi@YL/5sU)5sun@SZy~lZKOxnX04w1)2%1|58:l%J7$n]0^[$4m,)CJElp$eNuHwzqAtS){YED!L[(pSu3OQsm[lrjD=u5f0^mNlbvf5R.+;]5pmtg0O,~0oDMu2%gujK5#;4wrxW,;0A.tsSSV9BH@]7(juQ1p5.8N|Bxw0%%7H1MCkhsO[::avFtdwxu#)$|f0HMdd,/|(%nIlPCGx4caP8jqk5QIb3kjH6iAtN#DJkjAOX;9CO0y#Jwda!adXy%^ExLko~#%%.vYqHzb8Je!}vGMq}j5t(!p5E0yF2qh@b5kh9Z7Qfmh%7oe!NA4fU/3]M1HU3k~P[03e6sug[/SQwYgQG,2Bk8g@PxTI:jO5P2^@}j:h@5yz0mtdPFpz6Z^~avehQ@~-)Vhik]C7.+ZB$[=qBl-S[5sO,XIN@#,5yhd6Oy%r:SeTMdUfOM3Os~FX@ix=YgwE)Rd1RvU|H4]npD]{:{+ol%v|uHsvN;frgU|h]{H$OEv9O}wit{QmN0#{@wjBitw2+H4;*PryntM+$S(vYPOhSWiEhZuM#dD5$fRWD%6Ir/Z:6/^p,ce+GbtuIg8/~Tl9cO,ITM4Jm!K(dF6n|NGij:!M}d]D@e}R@@]gYSII%b8EQR^;OrP3H.1GQ]lX6r{3+v~OlPFSwj@O/L(Oy~M19,~NpX}rM#,DLbK!hdb-321lEM^B7pDg76bU~u81iG1T4GL):lc[:wyOJ(J)wEI|js.!o%P,V{ChT(at}s-UuFU)uNn47Xd:=%]*p8Dpf#Hs|iJ0M13%|P=B]GuR7|0dA0;!RR0xR.D!OP|~BG6syD/;l/b]wCN4~LoZ1MD0u=rbyG/=:*0NAo7M;ThH7LBuXm%{B!oVzE|S{s!st;@nP}#/}v8d0{3*)MMTaOgG9Wh$,CkJ-q^unJu+kngR#xxk00H|]uQccYYIc#2OMHhFY#JiS+/r(U*5g6*))UfW]3ok4}BfO5d(Kwi}E$zJ%}{Kv+(3PMpTlMl;K[fmPf(;l62-1KCQ:;:dOqA^@VKiFir}uNY|0z:Q85Y!OLkho2Q6H9G6h(YPPn[tvH9hJLBNew4Fh,BnICp=vX^BXOzHPg5{Znc)-tv6IrGCKIR1OT^hytg9JCt1M@33@c]amxcuyv(-dm@zg-JZn(nG)HmVj37y]G##U!m3xtmyU#mrfwNaUu2NH{LQa9epPUaH1WfV1k1C[GX!$bCp6Z5T]r]5(|ci#gI;NMxiowZG2]kbK]#-5sQ1a[n=@fLn(k}7@6B[cqrjIP;:SB}+-,x%~)#:*iI-R06biMO@=CG!z(9:DlR{3yTG/pJkMbHyXyKcPtVaC1ebH%]EdEX0J.T^eE%]*Q*CbKne=bVXGn%;bc-lWQiblAA7!M(Pk1IUH8O.+m/hIA}M(2)NO)N.R0wqsVTW^oY.wq/Bl1GTUS8[(5~I0WsHz5H,B34f]Yk.IIHS.-7N]atC05v}2i!iced1zleONvh;%xNXV)]4}F{b3!Zc5Tx*@,u5lLz%C9yU:Owq1e*4)UP8jp{js@:k{Lwi/*ij;AMYrT/5YGey$9lpN8}p*|:^)a1=L#(wn@tt$0(,uF{rd3o,g9bn#nPV-Bv}m}kj.52^R)6:i^;,9@pna(ktqgK0kyhxxS:z=R1)8I!Jtc17GUh3zf=0ZXMn:1wVPmQ%=XE{;s%c:9)smOg{N5SR#5e*HYjtO!~:(W--.^rSZlhuv@tbh+NigLLFREDU.1t[*2K-@tc:h7gU8$p2(8;e-.u^TTIZVnyA*2[FsCD!3]}bNttZuVX.!KECXhYMz0x+K67PbqWFNoL!4Q)=[}Fftps6IPa3*plthO1a8)AG)FPqm58h1C@6WgXo]{JyeAjJlNI%#d:%#*9gUGz%74^]}#fpJpPT^.J)3!js1q}k9Qf{ZV*J#k8sww7O#60I+S3DU*I.]Qk4Sc-PZvIzA4;%Jfpr$0bJdPtEorJZ5QauBdC$F*Bi3ptKWfHhZ}WoQgYmJOERLen0*bKj3lAHd9l!mh9lB}N-K{|v+j+bgpnY2gYQuk7)hgj);LIzv*w9^)=JZ=VO7S|)5P$UT(fj(^9v/C:PStr@TZIlM^^I81[0da1Wg52,)LHQ=XGe0RiTKO7#-tEn;/C*fPX{}BR@FSU!5MO@9{I^xuj-9ZLmeESw[:V#T+HIrgJV]n]=biW5QU6:e=xq]Jd%uGKJo@4@AQFKW2@hN4ttjqjZZ=YTYNR^^mM~..Qx[zGE.78kCj+Wqt*..iD%V97*[xt~MQE(S,ra+X8@|IO,.q15l!EW-b5)Y0LMwrtkG3QQz7#W6GXb+;]*=.tidZb6TWXlhfLGHGiphGB)=maRU-5^v=dcV%Z44,{WqivcSqyDA1j(h:LnE!Wj4:P0.A:hd1vaQhe%Qil0S#ul.cbfDwpp{N9OipPfM+=-4U2+^D1*E@Y@sGd,GHhtAuYE.atb0GWgm,*8,WeT}x@{F@hf:$Rx+S^}Z1J^h;/Dt1x|6BGr7ZX9+3WW!-7%6zPWIoT!~x;W/Mo.$J!E1W(/x9D0@Qpf:#U6$@)epYm(W(p@4sb;dnK+!ZFvgLeHMutt@)@BL$A#1Ef;r$Z0ePjm{NLyB0siwDDP{-1:gnC!v.[u0/3+2KHztIQRxa1+yT[4m(A,xbkZDG)A:oNE]RCbT8%tbGGtHXwD#m1wZ:u8CeXlkuu63tNd7jL8m-l3%I3xI=UswiH]9V]8fAEYWc%xOJC(9H|)e)WfO@eYIe[zBn$DC@C3PV75I+-%OG5%!@.;dvS;Gx0w[/tClCPxBo9$*i-:OJ$J}ownQ5c-#[E;N-y:z36U:7U/0qSoU=zt#P=fXyIvE^k4Gt@JD@z^,V4NR#G*8m.AQrVeuO5nTtC7FJ#pHfn1viGWqP!Y*7X{OBXmA7fbk)p!7cyBN:S$e03Ky%k,%nqEp9%B.SFg0Y,B[n[*Z1c^|D(3;BYH3NsghQ[XX|7Vjn!M)~.B:ngJ4g9IG/jZ:fwnTPfjv5{NQnK6sYUpK%}3S+hwbA9Pq0PFG7KfLlf,XS%Y|hD$^GU0::D:6@vn]0)}DRqZ}g2T)}D-Z1LX]:]M;3CnAMQWV)L]LQFb$(-2ut5X~q4fdTkcSH{x@H3$7kfNAzc$H)3|+n]L)eF=4Fed.zcEJ!;#VHC@d/1b7Ilx1f)[*d7CWJCJiN2Sk)+()+mZ51(WjL$k!K;g2D%1}hpJhC#lUGcvlc4!jl6m}8!$k6sPzX@/=}zZNFvc7kufh7*m(cpx=n56^aAy,m#)K;L}F7aj|bLPsiZ*bpb1i-Ow)cJoJ|D80|g[561iM{~B$V(ohW{Lis0As-8(I]dfgsK/ZrtzitY{T$,!S(G,K+kcI-4}ATkQ=nfHNQ.tlDc=I/mJaI!G]@H8M/I]L2!7nFI:8#]Qm2K4Z8MG@$bFh=]Fm}$:#${K4ktR|ba)7WFhizG:]Ia/;zr/N^DA*D|-per:sASjU8LXXbTZ00JuQ:l=VEmrYj$kElJ7*fL-E|5mu7^;QlYE1Mc/iH*vBN#U$2k;)QM6gp:mBmlA%oI*bS(=gCfbPylfZK@:3;JIJVpMK[vP+tf:1UdwvlJ1gdT!S*(G1ToN{Mfx$X+X1%$l7JkDcP.xE*MotXBO[i.lgklAn()h}H(Tbt}Gy~;c*V*P%6VHc-C#NS;zo7bdd1;wAM4fQ=g-[275::v{zQL(;9*rkbzI*6^V+TJ#7i;0(T9(Wq,ILc*iduCXT^:KzywXubi%a|2{Z#SAlRO]b/YR}A;o*g}tCWY9Qu,g=y5rWTA+-Nh*UEbq!9#8PE;ps/1D=U%Qw@H#2FpUI]fLSR$:|{IJHYfDQWOq9K2/@8p@,AF@4A*B9[d,fMl6eKdphy./fNaWacznQbFTa%1YhW(w]+N{5-mY-(DBm!kNWfF6|4E[J!rs9^-F7ujO}90f1!skMJ^,BpD~^!M$bYMYlD*dRd~*gmw!7*.Rt|V)^UB]BcoXqpUy@E0fo8OCPLE=*%l/-d2YpbaM7@w6/O4ZsAjDzemTGGH1;C6|=++|CnIR7vJITm3nSfiNo4,2/]sm{[U8GP1LX[Fy[c+FX.|}sl)1Sa1n.R45(x6UM@i*V#8}@5fZw)Pq|(IS]%V/4,[nY;)VS/gmk|Z@I4]DJ2*B;QVc{Eqo18p8*j8|S+i,D#xu7j,meeIf4~=}Fm#0.oXYN+Qp6%YFY4w]~NilV,TkjsmieGXK22/nW+8cQ$dk~*IZyP+qcE^1^i*.g!Dwc9{f[WQv{NtI$AeivV!r)M:mw4(tBztr,HzH7L,Yc0/yVl0:Yt|{/v=UEParirmUqA)98[urb%xGN/57JN%%Q7T:H}W=xMCZ.vj:YZt8:H5zlXo5FGyGg#41Us{l/1d)mu9D9jV]@X!mYs#%!/85PfnQZSa%1Pyp+l2fXuyLj~ochAms:JFq{o@.6ut97oQw}mwOCa!Q3h9nbNwx2vSaSC-^!@a6Ya*)nGR~{2)2q3t3MPlWxuYCOB:xya|PDZZBI(lxW608dColt=9[^(8/OMDN%2P/Vc}T(Nv,,dG.*wIm~8ezY=+q=+PbiTZtc!I(!hZ8t:#4LIPnR0TF!PP[f0LoTa~XC8lI56.f!LP9/qX15OfPGu,[y9Qi~H^P$k%vfm+2yC6E1d4Yvbks|w5^.C]2#!PBt3:DOA!.q)7(]+%Xb;hvcd^D!]lv8rvh5%-6C/q0O$]Z}l5}(Ui(3YLt=)X~MULw)6MYITcRX5OEaF*o2sJg4yD0bHe9EEvLdp5e)g4(au2Y}zmrsPCkcDofsW+8/r]P^z%nlj84qV{+i6J^-MUa2*+Bw:p@Q^W:yK,7/YnVUFF7SUs/=MVsPcIS!Kgk[}X=mJXB,rD;]^D^CVbVOWEvht7fXynL+buN4]6=B8E={V|iehz-WmBfXsrMZkyEh,+t]+:o2:Xxvl3S*IS.8wcEOON+{.vl,jGk-DnB41pQJw4T}qKg8ie%pu)Fd0Iwa/J{hxTebA+#rCut@X~(U(FxR1|Gwb,el{=$:j2IL|QI91,3Ogubu,$LAV;V5=Wo~Wf|XMIWifKodoF83=d(26^/R/MW9ySCWtO}*y%1ABXkm}33;=a6x)BWMV}FSZ[|1xv(/kP2ZxR:VUIbz4QN*fv1S(5!(JeSq~Y=$AOAqJQco}ObY/OY#k/jYWUk^Ns|5II{.iNXOG(i)m%s9O]z;M4AoEA}Za;f$JYbcLFGsMgDbo;c^Pf2Q9+IDNdw{07{wkg]IO0wWi},9#eU4nK|*L4DwFU5uWiQ~xD2L]0]KTtu-!(.Z7wcPG0sIvpRnEFQ+0Dak)tKqK-QH*;p[xq+ym@^Sx}N07lGCg!/vO$d()rNfG.2Wc9$dMx@2E8QgZN0}p4p}aU^F((fv5uy5!aPRk|w*j;xT^0!z:(ZK,N5dh@NQWML:ZzuuaFOQN:Pr4jHMWs5EPAq^K;$%rlY@Bs-z9lcnpq)-|~,cE},k)Dla:$-B:msnST3un2XE0MZ2FJ}=*$m~PaQQ3XZTa^ptppQVFwL[*:ebbLDdBi-OSVyJ:E+)o7%)UHmy(sV1v6+voA-$tCMby;h@,F~(7dy=@:(r$pUjjf6iKI@9e0}X]*KP5KA4,(-vW4XQ#ySPN}UW;qSOS4jBYhm^T3G+E1j(A7TNmq-TGW5{9NY6bn5N|Gs-a)[Qr)JeIl%Rt}QY-PFtEKV4cD5RQ/J2wMrT8cgRBm[Kj~Unf)HRLw66@l/T+IBOqODpt)KXNnJK59mO[0Y52:!h${Wc{~9NFdoNLH@A$damb2oh-ZyLs+L,q.x-.pZ~Yi*R.M7-R~$,J(*0N70QW1sRinFU4|7Dgg~[x@~z#$u}{A-#mNFY/CB2+yCr5|Vg*Y-!71HcL(294y0!=8bTE=;+2s2y{[d=/+7b,bfo{S=R},y+i:O4JwE1^QXoBy)EQ{b9.wAJH:2xVWILNgq0[Dk^SY|ig=nF=M8VG,,(LivEH%#hC2FURu^uW*wnquFwg=G]6yhRLVWD)FwFl;vLNIfE,C%FZbL0(j!g/~-nX#X~K2)+yGWAt]eyCfOK|c~@#[BwSYz%X}5$5dj2drE#Eus]=g6O|^)pMuSCHmI,c~x9tFICRH(Bc1TRwTkLVq/rI#TR[O8g(lez@#v}3H..NuC2~[#.sRcd%tNJ(Mic}(-oUH.%JoTr3jxy.]q.YQ=Q6mOhlIOwbD+KaMWg^Pd!M/bWZb}K.TWaCq0gpKRPC3A~T!Hq,Vrlx]Gp[EJW=#Jdv=1]q;/aMmDDGT/{vo+bq-M]bik{-,(dA$k}DQ[CG*=dW:ew9WZ1GUq(2+-Ja^E3kSz.MxY}-@I~=~S5^RE8A}Kb$}D!9omABw5vpHTgH.u%Y!jSk#7wVBG;)XN)}!j4s-{IMO(z7{$U}Lr8OWgsHC(fcxeU583eBOCVf.EyIQZ|5W7~:IC77@5V;~]AL}t}vaWnr|6TC,=W~DF7naoQRn}HYgAjl9crpC8aye7yOsnF%2DI;^}A#]X%+oPFb-^$m*51[]vRexB*ideP(lUlbV1mKuz-|g{6CRWyh-UIdZ=LD+yAjf)SbASTUAO,wsoQTK+m)hoXeISD=AjJZ~q95p{fq!pENQAnKEP%l/mJ-1zvInq($[[%h2%y@10.-.0mZ5pIFR8F{ZM:uu#$#z8LHCtCu,!2:=aSA,CY[|mqR2=T$tZ)3yx3%AXAf7JcfE@,WvBPTgUOq-)UULf#{yTn4(}w*e91;^TgIM)QH}S{e@6;|dz]r^Rw0w3RH1Q1[bt2R!!1XQpa.M@zIIn/3fYPFpQ~AzPIdY3W2(P4.,xf3TIvQ/k#|nH3yZ/:k@j}PcICLl]=P1KV%MpD6IMS9WqF@J,t/Sa9AR1G-}OS9d*bYvzvEW{D:F+W0ub(/$m~7jYw:0O(/D}HSb)hJ,dOrS1GRBG!5i~+De7fd]~hPDCu(1Cs.v#zUCb!]lJ0d|k=)o6sBTetux|-R=nma)e)yQxWHtK0#dMSDr#*=mg=ntt^XZ{-zpzfie#sh6/9x2g[;iUKA0WU%28WFAKJ=mC[hDR24dh@ajQ~U8Itg~j+FNoZ;cPmVFOuxf*~Vxthh5Vgfps29cY1nlhg.%DMtwoBy{vE^eK{CWS.4kN%8(Jxx*iW}%0S[x5roiVs}HL!$~T!{/qC}mz9:gNQF7UR$O]advo+yQ/[+0dD9-iZynuut/b%cp(PWGHKOiR}HpzTy@*I3$Sx2zSi,P12-9b:[JTvD/Gwl/Abxk9wc%#E4Hmv90818f)F^sM#P|-eqRDzqTeG$f]l|[{duI^*RG.va[P$/jwaC0[J!VAjR1mzlWhg[,*r:d(;VnAs];#W1tuU*Ft6w{B]hZ0sn7H,GA:2wQ}qb0Snf%yOt#}|LP7yQXuq6~{w9xjxIc=D(N0EBL84L$:lxSGiof50a@EKcD37PJiX3*Xi8^*-y|-.Q]M$#CB2i9vKu2@*7)*eEG.9OZIvr.zb9/1tuG4fsvh8]%1CgrEh*.hg9r1b%qw@./FA$7+s:]YJ;v9B{^6Xr92Zqy:Di0H!G74fRH=lYtmp;()S:bv2O{Lq-|MEcQw|v*b[+9n#DkqIslB:r1vM|{s{6!oPJG:LqzxWk62Tv}x=P]w:lK(d.h~R57tJ#vR#|=ZJT%Z2HyUyQA{39xB5yVno]0+HCaG6mjwi--hxL=Ozb0X@8BRz.:|Ww95)!gip6m56#~|V[;{JE6:OrTD#gQ+[^T}Syng.{$]+v8gBo{@MO1LHCHl$l#MINYkn*8JUlotV70-{ocwcW1tk%~z)lmU+z(A%Z~qu:vZI^g/n9uSbxazzH;Xj}pag043[tsHr.JlqBLSX$H;loQO~)316i!eIMKEPxze24h62#5vI5U98!zw.@m@2rE!@0WHfALb4:WOiPKhLF-.!n~(A{igc@+=W[0[88/[}-8W/eoZ|3v#;11HmpH1!JvC=S6I@]1JmOV@|~^Djyh%.P9RoPr:%qY[[U@Wce,vE%x8Lsu5Y%]c$UKSJU%YqjWehVVSJ!9~;mmgob)*rlT62p,O|eVx*A7uhQYTS3~2O2E($nYa1%7Cmdg6uwGzw89}u8c@G3tYE.wO5#3T8fxDAV]AQ+#Ql0WzQc3MT[QGcP(WquBJ7:xA;5-y}N(mic:2xaqV0.Eu75rXi$y7#zf#3.g$+:|CK).JDAW.QHdW0nuNEk)=$8n++[m9y6]-Ea4W5WV!3Lz5xgJs7C[,v|dMyI65R#Fu0.@nrrCngTRUq2QaxR49YhFr=7f6R{ZrlK/9oTY;8,8Ot|VfcsjgN(VS8z;PD)usr1v(=6$*^I%vABWi[1|8dw6ig3VOTZ:jqsfc[xA.80obE0#*2VRUd7Z%7-ezQW$Hr8[KDb@jn.X0:;YV-dT+S,mn^SZH.s#QJkrVE0k.5]vWHce,.k%Bro.2.Q.9=NejiFU$%Fv2{m41HPX/iahl:t+KTcN-;=SFMSU~tqG]G3@!P6(-RXez];2I]]~gP!ivEQHjE8I0*DM|JWfat+uIy5FU!lMz/AQS5.l%(0[,wVoy=*57T,%Pm7qfMwZm5P+8d7P!h0zZ0X$l#o0.ehrTu]]@TbCLVFVF/svZ543U3P.K)JRRpn8#=qwiW8}/YZLVhLxWEs|9mV;+y(1[UP.bSup8[6!%Q09ad~$tr9.3mXpgjPsj5N=$:Sd#jHvvXhqs=HK)hcN,9juPzQg#{Jao~r).5aZzYPMyiavWM)ewmV@=*3#dn-3K8R7z)Zy[a9QAZB|+F[Q#:[Nj/#-lWw/c]%X#7v[OV^7e$QOvmy}O7DzXx!~7yu*}T$FSf*9H)s1PY7WDY^CSWs3t@Vv;!b{J2QnjNKFLtOhWlkRB=V#9aYkTJrWUg}P*W5BWkqeKRy~/+=F(iCBc:6!imbYyN/9RILX.-Lr8+OFL}KaZ4Z~B3y.h9zHCWKlC)G)k,)K#0UoJ@ltbV;]6+Lw1JNLzK6Nf+{1:^gdH^/Yw^2tv[^8IXSQPTkukYG*:(Eo/Aoz:BN|XoI[EldzWm{3ch{h})}0d]nY*Gy,[pV^#7E9mILu:EUTlQl(72[DyV)rxu|KMKynZg|a3D]K]j^=lr=+@7sA;7Q2=aWJ.t6|IEWPZfpd9cWK9AncG0fV%H)hjGbFN[!;@e|WwYO2(DxS6SBGM[.CvP8C;aAamUKTqbp44]yp+z3Zo[F.7k@ke$MdLM%$AZrqbJ;Hm~1xdjy-jmv;ztph4en.laJJ[kFWo#17W):%#V3VD(oaO[GzF@H,:/*!Z!$7xcfkZM:c$CM*(2mp]MKMbP7H1G5[uY)gM4Y[Z#ugM1XOcoh;nt!ooYX4z0!{.SMI$z-j{A|6.^mfQap8Em*RNS!6W-)F54%e.LuKl1:l~EjiA8Q+uNB4XTss/0AuL!6hr,j%tF{d|SNqpnlZ4J2wq20r/vk~Ewn,IVW2cx%;2H6Q/9Q-(a{,8LwA[E*=G6i;q1uCF5$hJ|~jI0@O3@%1*$[+kwa8}Jxi4uyZz7Xi.T*b+dL(p[LFBAsqUn%1}iYel4m8{ZmZe2eJG3zJ1Px+^IX8aK{U8^9Jbn+r^efm/BPwNLEA98llA}r}jfbR]rZeM~YX!8J|-xtQ!WfwwK+*-n,[nZ{3(}EZH4^b{jh9t=-/YLEur]FE|H[5Sn-D9S$^gTd0U:A]%(@%H%e=MI^6AMlu%J5@l(BAr.[x8)JQ4A5wb3qnx)vjKpug;k/VY^N{sI$Cl6Ki#I-=AbKQ-n*+y#0;=r/KojJr,$-*9vR]DB}()rU5WU/TXHg;mWT#H!o{$ax6=%7^/J-%A4K)O:j),yXJ2uMgSy5IzsZeug.^!5A5[{%0e:*EJQVk64!pwGQa~Up+V^SzJbAMRc!N/+f1pcWvgd0q|9sL|Eo1jRmjOmBzCuOYvyqrp,Lxz1UbiYbn-wgO+SuXaO1vaM%K}KNI]Rb.MWVg+M9i2gNFt7eyamO#W+M}g7R$lQvvqW*#oiwm58bE*!yOwuEi4P.Y;$JF|1oxWh1p/75AmpR=Yjs$U.,gS-sEYk9fn5q2:=^Ga9Br2fxj)4hMKt2fJ]5Cb.oljywarE30~Np$zPkmGq.t6W/)#cS.ckH9%NtTJhb60SQ(%rvbo!u7@Ei![9^thtQf{bf$vX={7^)sSHtNs3qkn,sB-U:^1OG(0*k:hd8Au[;YJy6=G:T^DftB6mAHcNN/EYWfSKh:R~1LO4!IKna1{SO-Xc{Md1{en,Njj{cI(~.NR=[@[{0,X/qLZ3pzk.aT=D~UK[t;Zvo67oSbO=mh6#=p%n5w/Goj^({T()NPO3:ihFVR:y0a0fbZ#-P]TxJ4SvuW+R~3PwI=$Z6iN)h)JJpT3u8$|gSnktp8O;yI%r@-aC:z{z!Y8jN-MISht7qHTe*[l1*X.mPCzwifVNCfTzMAE|Hf8~Ng!haG,$.V%:yGYJaMU0W/Q-V87.z6Er9tg8%@b|-w/g*nEJpogNo)FHVT6S@5=5|e3PUk17*=s0ePZ{Z}{$#VtC/Ds]iKvBSa]#p^}[j-2s7m+Nnoup#d.4z4,]^$J!)P6HlxN1is[^Q42:e+e~vb{6Fz2W)6sfqy.4d*u,YrHnOrRAg8jQ@zfT}G3.aPK(aYrzBj1pNH,}JM!P6/$Xh#31{B[2-sqUSFvegq%)r7n2y.)!AQ@G5;pd8X$Vi/ctk]R8LB]GvsmcNHkBr+z**x;Kt7O4SBX[h$ZtsR7=DT2][975@W-3Vl#:#)omdEX#AG}e(rFx{I84RuYH];-792r-.HNhz5{9#(.Xf;rj17-y.p3D6XBTrP#!H0.MHoZzoH#^ih%$dFilUCQXe@dY1$3to.1~te-e$mS#9l;151{[Y@YwZgO;W.Vu.$#Y9)F3eRYnKqfdMs-gIFq6l^uWZWCMrQ@!m9$2Pr+:h$aqbqrJD!cMhoWlc}yp50]@Q|:bX|Ov,W8Wu1)ZnTpy6/dbk%u^8vDVDwOsZY.y/j/dSGcw[PRaQ$dq08@HVUm!c9Ve:steBph#02R-kH]SN0QJ77Qat*{R{C84}4!3(=rxxamV;6W}w)/y@)FEO;Gvv)mCfRX;:*|nKZU,k{~]UWVe{gHm9l,jeeHIkg.W~[u4wescn;d4k[QJyKe%g!kkcLn5j4XeFLUPebVlOKZ-cgfKGW^]Ys%)8YXYn$T8d3LI~m6{KI%NbtH=FCx:PNM7D*9zH7!U(Fc)LUw[uI,8!!]f^EVh4MP+NrQXoCR(Iqo9Rp=7=D%M}i;R{GCs1ZM]i:S{igC#:Uad1LRg*d0{YDgaD|HLgdS*DMZMw2,SaPAb(3@tleG^7=*hp]::+D)ofn#2ZTC]o{Sv)B*j(lMiRttt$2#,FB%(uVkx^#EQ!hT]ZL}4kSZpGrI*@0p}u!h1U@m^q+u[in/B,4.}wWcG=ZaijA(%TYdm^.f[}ieI]/s%yQ6SjSF#eGesTRa(-kc3ax/csZxw[:V4Xn1^}YyH{d;)w640v*.(4mQyzCp;P}edf)DjU;:s9t^s03@4#m9(rUnNXWBlI1Oa3L0^a*2PwaRm(I2f!TqSt}btSZ9Eh4i:.YsEI#Pf2R2O08AB/t3siR$-,oVuA8upYYMHjQY0$UsR}zz,k@ix4,B*=*n2]1,5X|MCE}Duag=r:;EBPHUaXcHnQgB.UdFIYk)WNW#Zmi5$l/6Apr*YJ7Uw]8C!G85eNOX1YGJ+o%+WSM*T/VbRYS%h8*s)n74m{J=Di13G:2g]m2mV*B]pvv.h;GTy=kMS@$o7ALMNS.btg*lR1i5hCdN8uapaLHTC9a7fhT%ac]p^K:89[#5Rq~,4qIUUR7kUcF(#*P5X5;Sf(QQsDlj91RA40k$+xE[Ec-V/3%Q=oUE0+s-amdU0:~D8u1ADP+NdxS*DlA{%fuabtjel{ULp~7[[fvcP^q9VL[#DaFW!G!*J.p]XL%H+,X*7c#!a3OM4XhLUquu|mvlGjjJ|:1A-Km)[]@d.Xk*/5r5iR^u%vO(B]r54/+sK!P~/Np*sGQgAdX}!!a@${11@]HokJs~j$Yc#$5cm{f8(ZOgyIpngZgxtqR$984(S@yuTG2Vr.19~wPOKg{dC)1)DeT1hjz68EBnEZ=xG*QX7jaEk/HU2c7KL/jU]q~et7[;72:k%Y@}dLxP/7!lZ)|W*{t-T,WOiU*$C7E(3;M0:s{H06:RlvxT$}6HU{h$ZZ@6pIb4^S-1%YNoGgh1syXll1A+{*0t2RrGo6o52cf8K4pIrjvEB.8PJJ3Zy}i}RmP^MCiBv$o@4uC|TRVfY3Q{Had0Gx@!F#6,$|Q0QlQJkjH4g|96o^/=TyCL~17]g8rmfwV!nZV/cmKmd){{bn=1c8=mVq.e8%*|TCXA[*-S{bFFp#9P3$j/(o[gcuOjq2f4(0Z1sH0,8qQXyXxHA8OI[=O*6#IX|nM+x:H:yQ:Wf;h=l;A-6[sbJCsy35I;J/oqp1M*b5XU7ZA6k{z^O8,uT6k~t/[%,)bL6B%kPL!GOo{VUOzadN!D:*5EWpnCOQvn9)DiFIURK~m=FRPzgMHW,V=4m@*lo0A2w5{AY:RNk4Cu]o{g;Ye4{XZ3bATyeMJ)Jk!Ku6$dW2fW;z[P4y7-!nIK!T;/=Tv5ldu]UvF@:dJBG@o1[D}s,a9mer2K]SU|DjLa8:R7!pycDS)t2NWWvkN]|W/zD[l4ZOKD83.a+m2c]v{,DLSJ8#Xy!cNG]OD0{$PjBj2Do50-vwE9$pl1.[qRm1x#]hu0XGvxqqdHyj7lV^9!j/A7j^M*JVJpsppZ$fb~.3,C/X!Xk*X6^!-~VRdhopa}])USFO~@HR8rL=B~=Mh}Z%@Da|S6rpG~;w0k}H%a|LNF5]nx{*Izjd=$[@G24{bljAZu5[+{dQk]KJgx^A5~*l4#bDw+pC!Bg@N=f-Am1:xk:3)Z,vmJFu2zr.UT,zpbKDk%4#Dh};B#Z3[1i=+QL}}/W(gohb4V:8EbXW3hc!ni;G]1H9*$(}Ea/RZT..k.#-Nd9x@G##Ri/:%I!Fy[4f4WJ9520tsOs6)4]WsR@8U.2eR%T(s8R7zi1mH)3+$+..]p6.M].0Hx+$$q[{6#uoeaLPf]ccT)V:dU#SY]VO2g-dyGPPgn|!zwPWkD~:96~-RKxV]z#Y]PMTpmPgmM*h#/K:FS=)H/9!zKbQ-Ix^:pUSk=X{nEexCBtEL$HQhy3(v;3*^#s[5E9Q,(]z^5ngZjg[-B5(}hTmQY.M$4W.f0jxq;N/~/km-zi^QiP6YJ9557#cg}#/8y1vYJkXKKf(q)3BAmqCaEy1Gi9KEfOINw%rzL7er4ZdQXG@otUYsW=Ws~{LOBxX/9HhI3t:VGf}7Vewt!Y,4pJjvU2oyMhsHumm3]et*sldJ#RZ{~K]ONuIZ;vJc!]dU4nNC[IqYTl0wiGzY[J;pk[5T5Y++qFiPm=VwX:y%{NB8e(yEZ465mN6U2w7rp2,Nq!6qoxh|11J2t!U*..p26%**UVPqUg;yW}flbL:8F[yuk4+TB3;w}9V-JbSx8C0H!DuzI5:=Py,%pp[0F;ZMGj2[cNytr]IOpRyOPN@u*7qjhu89a(r+eiqT}1^,c~C+AR.=#81nbnT7TE]l;2PZph*Pck7-W;[]nJ/(g,q]R120;xQJkw(1:cD-!#(0Bt(F4d#Hq5f|V6e{R!pl%BvhjX0/ucPwKl=Fgz$LlB$/EH~{qj;qHXJ0:j.7LehjWSu^Z;|r*0MZtwaKkr^R5]3p*xQciWsv3zZH]tYAQfEjb-.n0nJP+#mN~i0jC^Dq#SX^6(ubf-xeQAt#+pO(w*B8c6u7D].^ny0Bjwf+F}ZI]37$Z5kZ4n74Dx6#FK8#Wf3foJv$6d/%#-P^Pi~pf9GmQ1NO|wfHlVO2sADd^BS{4i0!PjqjGJM;8Gp4a9;n;Fngv$vb]3e#syq25*#DQiR9.NES5YD%::,s{)Z|A*PoO9Z2.8Pz3;SwJD9.6/V}9dLMk4}W63I2=I,*P40xDhsXFCXe#D-qTcpu[(u5AzSLd:;+tK+KWxvJTqD[fTvT]EJHX53MGzAby9/].$yeBQO2k@|7fv+!]6z~!*e3R]EiIl*}B{KhP0bdbS}AS~Y5[cT1y#UJV0oh.q~kiMGB7uLDhN+r6lz*+%,@D$R$lIEoMvM-3yj;|8z=IMV@k.K-;noOFnb)ZtP1miEW71}|x7+S+-M581kh(H~ba28xVC6#{Z@cdtO19{-0FIu#Nz=+-iU5.+p1HY6Bqo/M@a=Ba,9+TZbMv}@XkHlOA+i*sD%I1ed%sDX[L}:o}([az%aju%.wXDDf4IMuDZzHyV(uz4q5MqIPOA..D$/wJ39DxB+92iec3dDcr/47G+:yXJ}AY/Cj4==/sxN;kM-j)SdR+4U#/~m2SfEX-qiI*(rP38jLt[^gE]$7~SQQaWxcGW8XET@g;w{rB:,5J=M|Um.Bzy^LoN[@WMo]Eo%b5h(*f-w,juM(jMpyG6l-:NeH%:O{6jnmi,@BB/{TLTFT-i]dgnobwydIyR@x%r;KH@ABE@yZB+y{%f@xmyeJv9o+OO,XYK].Iow(;9niz(52~icrGi@uByR[EUpF{}M!}x;|4yqZx2qjOO5l3}=s(t;^a))/8u.EF:h8eJUxSFMoI*X9:EXs1Z;8Hj3Oabo2i}CmPZEm#w][7(4EwlHNby]mC5rxgoOStL*=D/N~taCKnS,UC6WdXD6FnO~a/R#*seVlIDqJ!#3Fm4G281lr%7t!W#,,uH}#(hPkEZ9c*wgiPiue^IUpoyrB3jPymXJVMc5Ldo*7vm6ZLJ2g;hQAx-1eQbB+cEjpPXgdQ@5d:^RzJA1CLcOhaDhXwA|9Nk,u=j5!3r#=UMwX[i;q+7wcnt.g9KI*DzUo[]yGCJ7([buzV[i=szgMC]}j@qDwMR)7eM~UH#lmmPy8)|^X8w[8cWzJODw!gv#5|s8S(%jMs,+r0~nP)WCPvcwEQVo*BPCpTzHF(vyHB=;0{CkL0{ex9^NI/z!Bav,4p%k}Fs[OZJEU;AYbtg*7r9Ev1:/RbLS,#DD+1,CV45}V]bUI$(FKResD{8q!c(oLz8.yQmstCpwJVtZ4X%yto56hiB,KB)64bXq]UkE!LcGcYFH:e58UN{GrwPp=U+ZYrkhH}+slc[O0t%0uMv^(chkv=kYD^]!oAnj)]Q}wFx:1;Mbu/OXtk:.[lf~C]-5Uz7G!I;d3T2PV[Nh#5E4$Vg(/ismOA3-!3g}}9Z@Cs]W3GLqxn{5{5:-]Wh8mwx76#)n-;-Xk6%$%0H)(3{U5{N^yHcn9WdDZoY/ic6@:O~ocXeD3R*N|(Mkyi1mcURX^eoRrmJTyT@U$L6RnahdA,$HEOiqBPo@iOZMI6*%}A.9u*wq#wO#qw*F4BGT%W)Wccn@+sD5J9e8]tvFdmC8Vtsf4+fG%vREdD#0#!BQhZu:}9WXo)-Dxj:2$m|jo5bw.9.Niz!ZW6o6Lmgt-%(Io98f5f%Z2R/-j2PR;XB,lfiRkZv]7:53bCFUbM@:%2F(A-J^e7O*G/{7!gxeV5Z4Of+2oIuL6:wS}HIIJ{$JAwuwdQ:f6MWKC%*6*)+Z@,8jg}u~fHCPjB(87Lv46pdnyFLmHtKO~sXfm;3#}xF,oOq0zv{-aiK~DPcFJYe8Bp[[fz183%6%tFYeZ!m!!2qR8c-8s-!L-3E0pF@fynu8qg=^nX#7Lzb8Ug=t#uJ.8kI-aC./3}eMRit8$Bc%GXn2UON6uVtu}KY#SxE,2bv*c]*#dOG-Yi*!:Es+4|J0cvmdlitJ=x0FIfE6BRqt(.O#]%z8D2SaqW7yJjz!$/g*TlO%u-;VQzhpl]N6b#Z*7oQQbV6IYIp:KMJ]AQ9Kf90j5g/./r/](o.!=s^PVcw#V/E78M+0lMf1;GzkKI,vhrphtp{${ROl|3[+ex(Q!Ek4#S{*ttw#w.$Fbwv=3f~/oB:TynoUPVqO3*)u64=MM!l|DN0YU(K{#epXE:~K8x/h;[;gWl;XttI.6c|qV9XRFG#Dqdg$U9^65z4=MX$,Jz.N%A)2;/s^BS^b0fRIak;Wj4JL1v#{$pL%=Z,20QXA.B1P5$Nw;le7]CY$^yUQO3*iKW5]6a4!hQZZl9))I%/a|KqGwlHl,^|X)B1Fpl{[xcSF7u:|Cha!iuRtE)2Fr|lVu5C(ePewR,4F$x8iKHoB2jo;a::)M8zt}6P=Mm!:i)buZNII)KyY2F36)SVh8VtUQR#FC,+[a|RXO1+PsQZn6)amN).abu8N@f-49sSJg:MbY%ZEiz$mdMjEom5ARyr^Z=$hfDZo/-cGHMm;tE*~yFM/U(jFARk*8d^zqwdLW292[,T7N2-poz+rMsx3q6AMrNjzJtCP3~.k^+~b9+z[iBj=fkULp,9|r@$;-@hW;#orVLAUf{rs;ZTx8k,22wy:vBt@=cG!-BkhU#:nSCZb{.64:a1v{c1V0|cT*ce;;=@c*2=bSH5WFgG+1m3N6;Q[SYF4khRFEG.t,sRK;)y-Am:JvD:vqF#g=!k6owZ-,Eg=4Ydtdh+r+/^]I3;c.;63MiZlP7IUWdnUwC2aJB~IvxxS(Yub-SE1H^HG)AdvLHqg*6c}NsB8x~rhZi~3;u5LV!@5b~:qfr~PfPD3+]Xzq+1(%dpUZalpM([Y)yzmR@,Y$@K(tyavfE!J5=gSnF]yT6$VTk{-27tNhUdqT^t8~nhs@unU~Rj9P1g-,xo!7CUcO,*ghJAJis0|@$$fU4GG2ZHvVo^bFTBIyC3Rv+Ce0;*+)7ejzY~=@+y%aqW1!@Kiz+XsO$/+Xw!VwNZq.L)bz*%DGv,v%8C7fxx*S#xy3[ua^(Ap4dd=m$e0yUojrA|8:v@pSd:Iv-Q8;H*MOG2S(8/.j@Fajv{o7TxgZAzAEM-:sc(3;-hrLdgu(()%MV{0)##sR;4!,f%hLtfZ^l-/#lJDUe1=@eLN/G:Iv3/Ik$cNag1rgVUej%1coya9.U25IKzZ)x3!;mMk4V,H)q4K!blU+r@[4[]Wj@h^K|U4$c.!~^~UD,spi^)i~9eTGVQ:SO0zmo4cSjz$2J}^;]1.qnOcj7}%{Gg/TM.h6OId*OZRR1F5[+D8]%U@N-Ks+ZR5*ReK.8JA2mO47nqa)0lC~$-q2|RlZnE{OFxA]lJ+z*4g;[ISzn|!GyVV7f^cvZD(0=jSeyfVeeSO~$lPXB4Qm@B@ur}uCQ$/Qk|TT9n.Xh%sCH-/~@{q)Tkk.9vv--7WjO~|[,k7}Vz2koS~5V#upH.TIye;XKLU:(W7h*;A!(l;u!v[i/^gs(}yu.kVBnbqB1P$u6$haVuvCWx0Pqs:;OhP#4bsEy64wBiLreERtVL!qU6nZGDDN|]ObBvTvfVB*bkU1|$lOiJb0)A0llYt2SBJFMBAFIV~/Sqk^d)xA:(7+#]~oelcnb+EO0C-:EA$cs*7eX:UlI=TIu*:ItjEkF{ZYO8$h(6^JuO:bGMuMRaknQr3}#cRsA5#VBR,]06F1oD8mse{cRRungYf9hHZm(C6l^##8aM3GONM^mfov](z^qn(%$UyoCsPl((aIqyh/GBHb~b:[hK6:gD=QE/t+DOt!XHJhaKEC@065zs$p@G8jKnaP#nNPS$IEWuPpngZ.YRfX,XsBkU4/I6A$WeExtb1ovE7qbIf[ParJ=x%uWE:tMdc2o7kGJ0gIE7:jeQYmb/NxnCbj]W7)rh-S~8BiM6@}zC-qky.k,5V8Zkn:O.jHGZ!eS*YZ5WdQGIgs@hdDkHM;Y$C8Z#NwMGQGvF7tHoe^7O=OKU1-dWmcL2r{B3{bx$1q#uE@0ygyL(8rc@l{Gg%U1Qm{to7$;w+|}PN6,O7O8qFiVwbT[)n3FBwgM*#jtnsV%@/Ppj2V^fH=[!i3/Lx$caFO]!b9wU.aI-eRE|CV=(6A3|#Lb/J3SmY^P|+ZtQ;qx-FKj@6e}tFmi-htJOrCgBg)6/aA;Cm%bO{qe5-z@IH6}IxAH5)o:,Yt9k~Q8r-mXeo35GYF=HPCS%.jgXpF}gg:N#(v!cV6U{r)EqD9SXQ[6/bKyK1Mn(q/bERfD17/Ns}I5cq8N2msdv,CuwT/i2j=OSF:nDmKQ;T{/zAWh,nqs{m;G79esLl;pk7EJTN^+LS1DZfFTz)|1S;@fPd^Fj8jJ53$2@Ude8~ZZUig8L0QZdmUX7^;Jd5r!gEAN/V!Tqk:HGg~yDqny(6aLNL^C:[Z2~MMa5GJ;4v5MS8}AvD|A/+)uVH/vBEL(JqsbFCM%Bjxh(A:prtdSX:Ny9])v5orcXvlPpA]$[mLLZPH^ySII1[[05=CX$g3)mu!y*p28re5@^D{7!Fl{7%mGAu6t*Q2pPz2sE),v0uZikB,b$|TUqyN{h))Y(}7/19c2jju3q[K59OpZtLINH,puZba4osO8}8,@:GTmLE{5jOWh,avtwFCiL#JHYmVSGm9dfU@wEy4M(bTxkgF@tfvueagv5dcIjfd.F^j{nBqa!A1{Wh=UC}6VQ,W/|pV8)AjDhv0wDUc]NkGe-CYc:.u2K)VSZ|WUq${MQN8w*jx.*DXIW};NNbV1OuCF($7uI^sO=i/E+vaJVA#8VetCxD/HhGFuwTyW;gJkIwBNte5pygf0TH}-!M$)%%O%4Om|7xx6^[LD/pjYxi!D/v5O!3Qeex)izTqJ+vlicjd7+oyKiWU!%6z)1+(Bs|2,^#5.q=2W]eCP6n2[n.UI]Y.HsXaWxOzx%PJpzT#H#YsUuH;e|;{m[3Rx3@ayM0nXBLS3l=!98/nGf!t,7e~3iQs-EG*S5n[a^zvZ)[Eo47W-$I[}$v|M%#5y*B*f$MVo!ATIvM7=dx|78-zqlEk5kPG:mvuxn}PboV45sh3%JGk{9OEwIAt]#s*gI1Y]304tD6[h2yk+LN1#uqIdQ3kI)z1lfc~pn+iUl{sfT{eQa/)emdQR4f=4W@nZ;iCz/ZDb$4wipl@ceh)^bRd9PcFav4FZLCLC#*!(P0EIBwbn@+6,IN0B,{C%8q^LBZz4^SE!OldD}dw*H0cJ]rGqpbFw/-E7luPLnhvTkNbh]tv|.O2[xJ:F@JC%#i4z+=jNDVx%/hC,k,Mgipil|^Z0,=LSxO}5Wd[L}2{Qs)-{P)$x(q!=jqCUfl7dm:W#nniRDo7w.OTfe7Z2@$,}HmaZe,y)B{D:J^f+4/0TmYi;K*hoN3mwK##jbub+;*1wsJaOWjY*i2.TFmu@Rl0q,e41lP(T64VihdCl4}[T[0o{:dLJn[ebtEy$UpT6zKS74,)KmbYxD6td[z=f-.J{bL@j#:dy|{*4pQH[an9!Ev{b+HWwXuB#v)5j8DZ+QHvoNcqtF!FpY[,=+@AMRW#4c/cR,)Nj!+58QeXD-:adAjL|.Y+jnZ~0D6!0RWC;$}Yh-wg;y@J]zI;ZXXb%n5lTiub.TX=e1v]X4=DuMcI-^z5mT3].))]%N[2.6m)V8%X{/JQ8Qa6VW|9QBD}9Rxe4cUF/-OpSx8gGpRZ@[AYn7yKd-9HGU}ze#c#ZyUudA):GHq~BR;$josnIG2WMe/-Z]:p@iq#!Ns]qg.jfnc%JiT=G;.GH=wW/V9Zl^POUh@z|+OSlNNrk2%pv%d}+aeAbaiAeB((qmzhGIAz!SHBS!)1vEo.i~is,LvG!LcZ;xn:**T@C%]dC.0I0G].;yjIJ3m@q7[jk$r%@D-WS]D8]g4p)p6OO]$$]$+~yw-ASFmfPp(TX--/HXy(9h$kMjndFJ[*kwpdk=5Onq*^J,$X2nwqhZw8A}z-B(z-z8arFFi2@h[=xjT|l5hK[Grh8fMAs$#^$h)7Tj20cl4gy}tY(f8$!lZY8YwLCh#gCRqdX4W]ie^=3[U2IwP-$VE|Oi+SFbeKhRPz:fek^Jp36.~H0/8m3OL@.St|/5KZZ!R)F,Zn2Wy.C:L5la!.ewF-H*jhlt*$H%dDvB=wWa$FDp+}|kWVaGh@Vy*^(D%t]K9f:}Mv;y~!/:d^sgTPl95ouU}d~mR%kN97+;12~;YFs03(}KbDysQMtiu8ZGrbRW6tHh![A:RK9.JnG.y=cC!#9N01.fTp=#HPdL)lP|G6#1C/TO~34HXB/75QKZbb4xeNrly/d27w1y,{#iCIJN!CHN#X2Ed[p!j+5uy1YBw9u4z3^U):fD3$aM=v{GaDgt9unT=Rjwt$}2F2!lmyrsg2b1}-tD;$K;t6zMR0-oeP.R}Gqx)CK(!Q*3pWpTIMZ/$k2tH#)4y3%Ic+Tx2lcEE%4I9g)qq[Do{XmzlPMyPV7J@z(3h9vfc8sLmX#IabZJrN5r:M*;aRk$+w9+(CXW33ll7|ds:33!}(QH+7Z$!*iQ8;;]{hWM4Syq@Ks:[ve}yax%HE:IP2i/}XC/u%1Slh0rUK.,Xod){+N/w3GFv1cb^@T{R4cj|VMsWV]H5;Gh[B3fkc1Jr2^we-.B.B|,8%Nxx]jUuFA.xJ(xasv8=XK4l+7KPvjyOZ|OkVG/TL#6rhO#X:hOLhDKmfL{[J;VF!!*sK.zT96fB1GTasV[$Ln0B@B0%|T5GFpwHW,7z7/g6^-@HwQ7/Hq)JGL3Q%~$wHaZZC5HD.ous(=;~}IQbmkI3tY%*;;:{,PRSB}6*M5f3Bg#I9/kC.f;|n/l9kzZ^K(~.QPA|Svx!aV1x9iy9/{Xi@~m(@tE!WR=!$2}F]#1rs9=6f3;w^})0Il;1e))4T7:mCam@q{COJHtrde+I[J/}+{.r[=;FJoOz6L+,HE,!J-HVo,]Nf,gH64xBI%53*.C(}pBAp8lPI#eN=+!pD39cbH]wrWk^8Jx]Et88Zr2+z5fx.Uo:aWC1B|StUqF!0mI[%4bI#y7[b~@hyzc/2x#^BCt/fLcXR/0Ec0017cXAJQ55D$RKAQe~L%bl[]{8)L2.S6Ce1]jF;mMg]#]w30!2Lkw,dtgmhX84#KPQQ{OALLF$2S*R1A2[,NiWem9{#NOFsx#Y+Vfs8EAQ=rqmaU0O6^pOZREe[Qg5|b7gD;JDk,Fh{/q/pD[DGIh5BYrIkm|vy.4Fw7Sa6$1B*CyVB]cl=yX@jtW6+qpd[]NG,7:O!.DG47i(7!-+TU02da5oX^Ka@wC24V~:8kBg%e(,3iq=JE+p$kiP|r@!RGw#oCESWC|ngdIm;okj]6RHNb7XXFCC*gDHMWCz@}kc9#u9Mp{hDa$W,DFk,ovtVokeKi+UK(X3Q!x3@QDo~=oGKaphLzjHn-2O%Q++)E0p#Hem(n3,FL.XdZ%nzz3Usk2dmgnpc(SV+okUwE,nnk!G2xXE.mm[k%t%NFmfs}zPxrNg1vwL#f3A7ErXmKB0CD*R~ghTs16knx8Nj^aN7XCM-RU9p+#S0tE+#GpR1wSHuu#k27DD!0yY{Zgc{%/q]u|Yi=aBBEr[WYMU}#rVbR@{fD1Ar59W)vkmm%}i@nlCo7bXC^$F@g@hf{fQ!eieo=MdcIKE0+2=$C:B90/]nN5%CUXk;RlHAz^:!KGkml.@9h^3g)U$6jY1}HhT;z}3vd5(GqX]n!HN[T=Qj|PbyncRzd+Ll1d2-[FG!;cDIx(G4lQR8[,=M#^%NoP;fCBc5Gk$r:-h-p#uk5[-T^qT#x-#,@BpXtR|#A$kOo[rTf)}|dX1*+/[h!A*:]yQ[P@^5uO%;qyOXDZPqqu}1txFfUzhs$XVO3E-n/-iCz6NettTsn2EB3cjBYz[zah}^mPBsWBFa2kii2l6%CNE.c4A6*cw6]qO.#vO^=]^Or4UL|n|i9.BE^pZn/{K5Y=Mbc6,,$xt+BybWm!3d4:i~)QIioM}Xht}jrH,/7dm+*QWk}Sk3[}UHag^%c79V$2dv0^xNRP]=y)NzMKHO+7%+a]fbQ|2fz-A8z@8qzg$N$F,TKIx|$Ewd1k4sD5lxz$~%eX:/vTc+~8,P,F@6j[W5F]V@*iyt4hNpFKRL;lDB/s%;97H!e0IZNU!HrL0j,X=p{01[ZC((W^{;WIbhc2m:0XD6~F281]UHp/h9eu*+~my]wS9a6w=AyruzO(C=jkkq@)Yw:!tj}T%$OB{{~;iZV{/}wDOwV~2y.aDfWh}bP@6s3AVvU4r%*,y]@Nh3|GT#cb6S5d1IS{{|Za7pW+nZ.//KV3.Wph%0czkGF:{.wIpkref3rVZoqS];u5IopT5u]%kYKEdF^3ZWtWx}az5Z^g|~NLSi*.[[zR8cU+/IC3#uQ,I},WW60%a*j}fEg|T}-~KjW$ouj-j*^$}9##kPhj;qUgwtfGf0[4lOcFGg.Y[{xe5V0f#n!y$sk,lP2OFjB:G7tw+v/q+w##}w#4[AwU$0d(JT3]W)/LHa.~rRFVR]7kmth;Diqn!Zfa0nd*4Zc@Qg@G.aq$s]uZb;]%H,S36;S5M7L)W3.=8EPF=x-bPp!l:1n(Q]zz-7XL|RvUHKnLnQOCvtEE1O4CZxBb$~tAo6w|Rli:u{iSRR8aoyE#/zNpJ[[TW6CYy^r*5F4Fc=5SsserPIn$mA;r#!-!esZJJ=R.1mP)y%hS3iOWW-N|,:VO99ZKbg,dwSM4B*I)n;8+GN5[J,+%@rGKj@Z#+eDcxjjMd{pPIxG)fjIK3A2[#l$tUYyLXQuq*;WzNl4+VlA)78w8Z[%-i,(bzJ9-~IX^,DQ75iqxu/|Y5T1g}bxBLb/,*0vH[OU[JRC%L/Ws0+cS6l+8A.5D!pp9^P;yOS7xg:sI[jTV4ZE$XTs2t~w0b%R|;zv6tYRu17jrMU:%4,}1%te,DJM$y#yT!#uYd/~W3S=w~lR%Y3CH,D{BGV[:xR^c7MWN@WS!ml]7wQYaqy+,-eIK55J6|}.(8aZDlT,MgbMfZ.}B=6@07CCp-lqbllm]ooIr4G47+zL{Nn*Z-+EJ+mX=lVjnMvD;zE(E:,=MA$2YnaqC*Jt3BOr#^+i/3P-BCvYpENf9kOB8T{@C*.fO:CgvmG.j(P4YY2DGBZ*r8ek8;|92!p]@xNO${32%$nGBU3[w.+-!7HjOO0]1EDtoSx!b^+wG=}Wp*pgCsFv8MpuGSnpEMt$f+B6Wv]NHknA4lvCmWZe5r[V9,^yl4Z%RILL;Ature@}x{@B$E~hrzMO5i2bHm3wl*mDT)LOZ65Jc*%S:ir%0N3#9AF6/+rzzCL6KN~}A(}uAKWluxhe=NoP+xCB!Q:2F^85W49TcubQhIoZ]qGkmnx;M$C4cG#Y9ZGKazlK|yrUst9)y3d@c|l1jzwM[c-QLLa5@Dzd2Zil((DIdDKBk+t-aOzz-|p,t-KC5XEUSkjPMUdV83Fkg]//Xf%L@nlx-FJEkiIb=2ytkSzBXzEkBSU]I1L#oA@F2g]a@#!WV#J;aG#)65G3C9#(@vv[$FHr%3WVsP5qV9T7d2*e+=1%j2@TTH!aRJDWQr0QRG/tog3WmlVCeAq,M/TNh~QR/LGGA[h]QvvG3/VYEux4;IF^dolydvq)IBX0m/L]N9gqU;vTc00$M)s(|TSd5r|G).,R,MoHQmH#d3kAfEEKVoAi^ho56bP7[P|*H7cX0Q7aj$4{-*c;AGq!=RR-+A/zvNW)RY=ks]w+%4de*.kga%*P3|U3A+SBnGh^$ZRc/k^Tck)Mo;m^)G,]q$}3*@*!}{cjwM%0p-u,5Jz!f/z4b!xw$q|4yzxlu{k*^3z+Ar3#=D0+Av-Qgq*t+k9-dnWn(2RE%VYe3zPqZ:60UnoYw[iDTx8Db8+W==*jf6VF|NFtDrv1LVL]9gI31nbogUMB4~}]11Xk/tguSc)KTs0F-6oI@7nlaUB-B$YPEknZ$3D7p{8Cp@Y4S|jhg#{y%tq=et=yf-3/CtzInE]=B]N@b3z{]Q;fi{eQn):NhRA6zPk@+YVxxYhCMIAg,VmJHRz9m8pzb)F],mwn=MfHBTn%Df#=wX!x,W..P)o+UqIJ}k|0Meh!$5kj1f$z;{CB7o]skM@/ZG/Z[.Y%]q3cf5s+#v%{-Pmw,xbchF%8{8l)]W4$a.C^)aUAU,*.k!wuTu3zfKTZ;Uco3GT:fA[k~tED{~a1FU4jB+jhH#@l.(3eF94*b!w/E~LQX5^fXQcncwnj^q0Ga/3Hy:M.gpZHLECMw@PJB$}tq1g28v!EemHXlse3t*CbW9Zg-p/qcW,,TS*-]c9RjBH;d4fV26Xw0eQ[w8ng~/]5X8mve2:C|$Q=lM5{7![3j48KlOcn.qaU4=noKa*lFoq{M:YrXJ#8#!;Rt)2IHn6M$kJi7^~%{%Ke!0/e65gAkNr6{GiRE1C,a[#IK7dRP*kO:fKhRF#9w+!i)#YyR;m*3|b{t@}{Ds6jvXQ@Sw6Str1fB[x+{v[-fL@zhQL4FKmEiv+ob54SVom#r6;)BkucnK*jP($,EojSK6]fnSTgG!!ti:3lj})MX5dW.W6%pvs6ZKDxLuS0B}LK0f4m/hkWzz%Vx/W/!WbgVu5GZl{w^2S^f^6I6ya.Sx+sPS.6wv%[P=o#1^[=6eTqCvNQ58%5a%1u4{JR:3Y+ntVrmM/n*{kB,#,sFb.C/DSYn@x,N1-~9l9A}Ilb7311A+W9eIT~unvk4NOnlpBd.Xa7.MF%!{{9Wd=qoO6^oZ8n.5]*Z:I[7YkW+2eQuK^Of7t4Mmg%JHu|5s51wC7[R8Pg%b4bqsNHMraN1*tL*]n#h./22,UDYb.uNz~J[rOs6qV/-5dS)#46^;u0Z=3-ernFsqxorQsOqjUKvCJ[Nl{-d*agK}tzmbK/$}D]({O%JcnLDHQ!w7V:+QL,vc5KA}NvSMqF}Jun/K,**p:s~p-i!36qDMIsVHUO]57rS#1]9;7C,@4U~QawWA8[I3|$vmH8zoFvIOG}9oSCxi|!Xm:)E3vsn+:d#{+E%E3w-fg-LalNLlq#SVO22um17ePqowvdmZ,EBOv0rPQ~6n9CPwa}fLrzg8%]9vA.i4-p(66HMw;![;GfJUNtVTrak0rpHbxxD%JD+8o{IWxwET.7JjNV-DAbKoQ}x(c9}GW)3UrQHXaR8=it!Ul]oWO5/hbv9Z]i@r7^-BpSq70Rev2S!9@b.a:=6NynzC#@[cbxg^jrZT}OPN8MZFCM3]vK84Oj,fmQn=ScWPR.T8p/.)PPLS%,ic}}};TDFM@qI#nwFc8qL%J0B]4V)r9e10gpCW;OM4Rp8kM+of,GnT47q!3kD=B=rRy46;Jf%NNkh4@v,LFbVbak7+k(-Z~ADSk}Yg8O6qUAoq]6cOdX60yLn+mx7=d[vjVw^^QoXZihJxj|FLp|bgv.icaq|%3%-A%72+ZQ12(}E83]t:FoD6c]+P#NKJk9J;@r}Od4OYN6zbl-8t)i7kpTHtjDwX*%G+oP@iJGEMz-L5zvGAv*2ZjM*+=1G@|u1L6$s5W$m@ZBEiNXC41J(,ZLVzz.z,6)72cT603[)agnDl(Z3B$L;mWbK~sjp.:AUbOupMnUd=kW,Bpwm)%pxVIQc2A:xaS}uiW.bGFue!t[}Pg;*}G^{1=()3B7pI~XjvB74paZN~,t+]~hk7B542=9+*#c[8X(G159aR$bDIYOTv*Os5Y4a,@rR+oHkR#CfHT-n7;2orM0MHH.r7^UdiaUs]M6ERTggjb.f${C-Ue6Q,iX}J@xXT[2pD$mrU//:/M)Koc2v@W-s!rWxwdqHof/insUgLa%0#x6WpR#G8[^}U!=;-72PXBSuxnh[g*cH{2U-E=IVUpC;VSLKR5MI*1QZ={V@lL-2x8^p3!XMi:tOz!JLMLlUW.9@XNB6K)cXj%tTU0*M=mi*uE%$0+TP#]%$o#p^WFl@C{N:*%~m;4^ps28E$JO#kncN|b2V.r/kbMtC,wt@=I6#-8Ev/rz@S2OmN/KGK8HL;xx1|Q]7F]uQT9kAjp+aUwvo-V5XlF:aGsg6^+hD+2/4F(W7yFF{Xdb#OOs#[$QR}+$ZNn7ZJvC%Rg$Iu=HPJI*[SF^z(P(OnozqDxVQ90OA#zlo(hdqu(thNHi)%~/LBD.~I@3T1ZMH;UWb@$-ogx)2ekl!|2gtuj7VxOqeD5:Jpc{L=emK5kJ]8XKBdmtz;!K,8Wz0sgNw[FaY.,ZuD+GIZtx,MB7)(IhSS{DZ#,wnI@GK3ag.9fFi*Q)TN*bz)-u96A:cZW;Dv1B$3cs[TjJ7]Rb1F#Wr9qAH5k.+tQ5}.pofp=-~J$9:[0dS5c]Vq))P=zRgd,.nxgYtz[Kzt2rKiV:VoZDAD)RMpaBdlUSyOE+[,ij-zsRNxwBP6d|*L-GzJfh!f$+;|uJ2lIq:^S@InR1.TNN$hx/(i]2(6U6}Z~!;to37t28#E=;B;CAbgo-AS{ueCmrud]BRcQM%97oPd6J%]F^4Me/GBUIFhH:q:2GBn.Qt~vxwQe#|TGB/{Y%Iav[#Nx$51;/zk:a58e9MdGSD42Us-cZ2pBDHEtti9nTz9$m2H}hXbBbF*YW}d:pp2,Go!3wLc|N]XYp(50n-hG#DCM];P.!{aer.9SmL1,19=-1^4M8d^mrzhsHI]D^aLu4e[gTSMY7$GA9JqNy{${]/%$U!:B~c}d/n/*[,ZfMEHr3W@Ys**{aU-%,+XC06Ydzx6SjDAm)-B}Iebt/YhxIZ7*=KkO0];j5+5KEtt*+3^6E@K2Q4SbkP2bn9T:jM=mX(#h6}s^rs^jn}N)i*i!DS@2/P(nA[8=im{cR977^com=nEWLfNZ]T={-FdsRc~kg-XSF.T-WlN}IrawIE])d#x/qZ*!@RiAYHYX+n2S{D^5jH3RuSu8*/x36W9Nc%P6I%v!;nP7vbC;doy[PMp1*M%8u!+kpvXzS%v]NX7*9^(d4HHon|}H0^,8*TnStB[#dH{W!F;R^!@~kj1dHGcFa/+t}H,U3,7gm7FUJpi=ep[wqLxV^MrvMG+{4IURbE[;4zA:a|@]GK0,.OfA)IAi[bFuoMZ.F0LN[fCHB!t8bVgNm]h)FeuJJ)]VN2KviS-aR624^J0t=L+FI,D31vqW|QC0/t[YQd/u+EQZ{=t3ui{zP(5zXc7Q}8x+LufOj$.87L|(avh8,Zu][z^kmjWjR~{x~a-Ha;XlKVpgRT57wRC8D]s*lnGxyJJaU%*ou^~rlw[.iPxtlq[uWS9IOI/zm4V=vX,D2QH6Uk/gxsUdGxwMgdg|pFIJ=XT*^rR!0Lsb#eaL,2#R!8x]*OW$e^B;!JyR.B/h(*l{YTTA;L.+*e+9;85Z[@j#kEDK#vcwn|]Iwr:AZbcH0I}-|Tpt8HWF)#V0Ucnq.0=/LJK@6=X)u1zjlZ]H-uuzi-Veu^A{m=~#zxwW8a*.V%EL/5Gf*.oBs%icN~oG;.sZ=SnT:l.)d*Vt8A8HKye{XJ-;X,~lxAjElo90@(@u|eAE#fMz,z)}4d:q/fcm^yKNJX)ATKWCMH4}{tXZ$FJYwB^#qOh~VS{0yY:sC*+C-!%bAC~N{@hkzj#=xHv.:7*X@~+4;M7j3AEKF20sc6]dgg.ncSAR1jB1cqs96NXlEo@eHw!f+*QetB,7pcVRWM11aS}u4,ND[v%D.ORYP@Xs;PNFKimj%G7NZ~,uF~f2uhMiC91.{4GxS@!LBVl@cVRTg[c*%CFRNo8AsmLo7rmBXYve;C2|Hn=9*.UAYb/0s[}Hvh6Caka#;(+NqmwT-$3kJEc8}-+liT2VbSwQLOn@O/Mjr#xcL/{rZ27.|Sys.n5/oxk#4RS[gYi-kbOKtiw5lS6!4wZG.+o:d/VI%f%dp@)wa{MbCM}HdO1UT~yj)uOL(WF.rbD:2l{Kcpdr/fV%KR4PqK-ZadL9fJ6G2,MGTjCGjB34T9te1e#-BggsHaak8oa{.y}pd(td:z*OV+YNC4v{soH{Qvzk-=+$;i5^Y|pp;@t[V1y*=Sf{(4~V^RVdkR|AHUXClg;*$#{sY/PoA*t:L.DmL9vMwyl|U38p6h}!eLs.DG+OSSd-sPcv8qnZ;+4SDdFtmi@Bw2ziV3H/1Wp/^pg6U#hmYn@m4KjnPLJ/f0Ec}+tNAG:N+{%v{DC2%.FY|8eNi3IN[$InT5ED(!fgs}Qdm|CDqLr#AB-7OyNk,HBJ/y9HpK/urwX;gk%AtVNLW-^tyW2Q(VUGa3RzLH^+.%hR;Ap[BGMNr/sl6h4lbKfvTM;-=11M@$LTE4Y~v$V,)LRU*AfOtU)#Eecxo4lH:-nrowkg(q@c8!H0rnW;aG2;ec6(/*N:l8,p(YkQyv*(rh2Etp}^i-EzKuv47JMI-xRY-}eF+e=JtS%grgas{kfhzJcZ^=g1+-F6Wn0|2,)|h[n+(5WpPaZde]rB.OpG4/1r.aRpQQTopLO]CS;%MmSZYQMmwu~S6a}qJsn.i{jc}fpj0!2eo7^t9DUSAeaO05U8f+l0(T+,+flU%*u-bvS%V)g6c*BiieCbxW!XQx[LU55}:Biou7u#[k0u1tZhDN29}AAW@:E2C#)mOb|!bYkqG=jk/=wmn!3{%IvCc3vAT{/V@#d]ef-ib]-=F2!L3KE4IRI3dzY7Epm4g!8bBo[E/ZkW#|6l@8g%vPM7K:6:N:PRrG41[9*m,B-F7@#Y%q#C#Q!bR{hRI|V^BAd$p5X}CY%B;zr-Vzb9*2+=q[ln6[{,S@q~{lg9DzXoU#)MM5K@fqKw#1rHQV*n*7V}xl=(%Pk05!mZvUg88H;q+vs3e-|qD)B|aIQ~p[a3}37W#WhmiCQzw1Z8R{yV6qNvTwmFf~V0jErI@9hRbb+mSkDx:vl*0fMtCUvL4|U6pVmf!roGh!xG8FGCg1qQ8-t~6s!o@sm[|fk{8qie8T.YH8B.B+~4WWzUmq;!yQIVw}f+hrP5N,NaXK:/6lt[-wslK8uX|]trpS[F)h^HX)S/BAj0dMHo#V~=Po7TLO3G1o%IWNk#zeSzl+0W^Ttldmd-:Yuf%ro929QqK6II0G|Nandpf%%i-Caw{qpRTP,*RYwR|@3Ao^m=m4;l(T.@C]+~=k%XC1rSjU*LZ8:5Gme$M(D)^^Sk4|4#JdVY{b]acyHH:i0n9fsvgCw*J-5os^)i;+@=+e:WSfvPS6L~k/Q@6zFq1}5ovPmlvuJJX3@Y5|a:Ohzs=le+V}N3P[r9LDIs/Scy=c|%n=xW74.CDqGX%--du,GW,A|(/7o=XWpR@P}{G6zwuu(XmlE804s-G+9yv9E{d)E}S-a0PF;kCB+3q-5.%g8%vZ|Y=i4v3N{l,zvedu@/H7KR6lv!JtN~jx%+AG(8)qVhndUjs1xkF^AvzeMkzuX@$0ipbI*Eft}NXDL9hIES!8bhyFPX)iw!Q1nHh/E]%$5=;FD=kc$SkYIKITE%(S2,{J-g3Qu}ba(*)IAPh.+gS4]PsXgTSfU={Q;[.5{b%V#(=e;*NxsAMv2]p{t.I*{*@kc8PRxNr.9H.GR*[FT]v:vmaO+Y%V:pbbWEnPUGnRL~OyKwGlH.ZMwEV%NOa%843t-cd;F43DD!HvDt[3av/zz]ONn$VTCzk6eCBy6juw#B|gKrt5d]qGMW4[zHUdae1GH@J~]8](Aku=uS9Hajc^;L#9R4TR8kV$=.nT[nt!OJ$5Qf]1gy$S/j+W5|00[AAL,CcN*FWSbIsrkTk8]ZKpY9zbLa}^SwJ54,O|B7y0[oi7T-nmPI7:[d52PQ2PukqZAJ#cld@nTtj={2@GdI;G~SH7lXn]ZGaJ@vOvjRBdytRQ*@q#Xxj6@GW]K9Bt2yGfVF=^#pHQPhg|uj131gU*$VZTrokYX{|KCX$T6RfNZ%qRdiu)#F0gzm#|u1E)@~Ei(Zrw$FRaA0RkX6)WbWt^$dG0*7udN=-u1{+I/|fnV4pQ6/6hdb8yU@a3A;(}ROX5|b4pO*7j..Z9Ozp]B3AgB)W68AH|yAzu~R2qaVd5Cl%J=YugAUsgXyadPEVi6gmYTywF,hVo5*oVbiD%$PPW^y,Tqm)gqPIkNB(g~(a{;(,eM]HvgmVMYRMM)J2VVt{ZuAzAn$*pdl}~.jd/KZMXSksXJHGO4^F@V2c)#=aWJ[YFU9/.wTK*qW$^OX2WWDoh0,%GQpD#sxki~d@s$-([yuzfuE3)r@,e=Cmr$%QhiHTkV*NYWy3N:Hc,.h1JU[umvd*fZc.(ZO6}SHy453y^2#LTekN@aMwc,e#k=)Z]M%Az3Z1F6To}R48T(s3xvE5/Afh!Qe]0L67b^e7^f)s6FaU/4$S^l;klUzdh@5;mifa5*.qt|t7ThrAmuS$v0xDfIyk$e:Z;.gpd6$$[-9cl@q5wVzBYBi4BjWb5Spa]A;Ixvd+Yn64PE2Q;)l7Y9aYM3m6Dy+L$gfzImt[-80N)$tfqq1vP.N*j/=0ahJK@[rZn$9GaP(Shjf.#OB@^T.rRf-M.5cXcu:-U2]NEJ)qK$^ZPdHBe5vi@]tM2x}#CZ7qSyAw2}PtjnYP7)lCl}EHF(4mF^U]O|mgu0toR%I(EFO-R;R!H)aZ55T#.DxLC3/luKj.-7:mnRAFPPNaNmR0YV1.Z(^v4VzQtxNE^$8[OuE3k/jE-nDKhR$|GHU;r~5BviG=[-koZbR^0KKq2,C-@K;2)^oyy5P=~#WxWRFkZd%t0x6fyIJo4677EAyLXM~t{~Lbs[w+,a(-+1SU7*Z6nn@YtxDQ87XFgg@.ECI@0cx.Flmo{w#RLxc%LQ(]Sb6=z.J=Sq*r3NyRRBHZ0M38Eg-)~bqn8sqle@4/5:vARZ%$UIs}+A(I/D6sf2@Kl4KclvgQ!G*H!H:TgYP|bsy*q()U2-fj5~PmtW{3(4fwNi*$4^si@@N*P9dCokKV[a,*OmB#}%li[tqoeI0LxhRA.wclosxC^Q(sg.QSTs9hX.x4-.3{=B$qEn|n2g$!4H)InIC,MuKu{PYoWXIYX#)8xH!K-f]I9$!^kU7HTM[}aW+rCyQ%aE8U~0O5*T[oB]]zRl^9J[k!decI6XhT!,~{wNoNb{6sYtcr$4p{gtF]0v#2QyK$KYz:;~kSwTjS7!z3/VLSA]7a5,d=c!:1*27.^#n(Dg]eyA%gq~d=L4cgCj6*9Xf3g@9*ZBG.V=Pwtgnr(TaHKV@}kPty[~:LS}=*7wiLJJDPqU{wvaSWPi.86-9NC}vU]]bHC#6Q*Wkc+Q78c%nARGqA[(^05Xd{SIuKrW6YeBD3HUfpcwlKRM4~XNJ^STI)s@ybvWha[riz(g$AeSh-z-:J{Au+!kIaU7T[0}rDJ*d#-,UOrbmE(H7nL@o{[M!OSgH=|jUc6SqI~w+RKBYNMrxj^-0Y(ly,sXizb.kGEJ*4-]@DT;UAxd$J~reRf[0r95vD+iO:%+rtf%c(4z1,XHOayyT4Y-PKo.[,r:co]4}zG^En#q+OW0Fv4kWQBL:C4Q;4v4W8XXFYp[(2lj:D$lCVgw]csYrP)[.[}X3~4|!pQ5u{.af-wAIzQ^wD-8lPPKiuVG)$3.DbXLy.F+kTPZ0wC7,WDtEb|:F$Z;nQa;j$^I8+kd0M0uJT!~CTdPpXcsog+Fk|Xhg-1e2P(12Ykbq#tIY}bf1SeE^6Gj8LTkE0.F~kgf7mb!L!Gjw+NbigRnF@{J]ZR8r3u)xA)^dKKtILz]:S|elm8RU/o,$Z)Ez:Tc(F8Q-n3/gfT}tP#![!l3A8VFPDSsshbwd~Nx!8:!sy,nE{EH~h,aX.ne}NUB6#!@taA/#=}!3$I774wXs:uv.f4J80(|L9W{^S.GSo@JkP(~ejQ[I1Agb=M$u3T(Fo@dAY%8:]:0ih]1YjivoFOm}*EEEF2[,+1),7TitL7nC+K(r6APuKByAT~gxP6h|DE,S}5]z]S#EvuJxK:;$j]8X*Q!k8|3,~xgX3+x!PgV+HoSb.b]Y[7Kj;WxRlnN+1)D0/GeMns(TnS2}F#{c7*Zn0ZYLBu$$$|DLyQL+g5#)Gum7}Z};BNVI+gJq6W-]CYC2v@%r$*E6#*f(D{%h.j@:FzG#0#{]8M5oODDiV.luHxH9~=@#GxlbB%[$Mzn/bW5XXO5}kgDs3vBr3Aih02A(Sas06xOt1SdWnX5DxYMS=)GSb%[BfH~U8^hil4$M(E+*f0pFtDfd8Fk*4ltx[YwZ4c~a2vxN{H2rP/~q/uM~m=TMMAkJN:=8griU{^=xIU%{8]RS=bLrWTOBMu*7]V|9dc.CFYmL-D-J3|kMxD1c=6~yFZpz5/5$TJRX#c4mzlB7NN|-a+zbxzw=5TRPNwTde8%.$i*,gN#*zr-pTBd4TL#KB@=-vV$eS^lTM8!gyf0Y50A{OHhRsPeGWS@bxWCI~ZvR7iHcX]/FC58Cudl2@URXT]J2ZFIGp:X.o[qkHPpZ($edHGQaTYa#4B|@TV7L@~^|ZJBQp*wu9BO^W-uuE|})Cgg-uQU1WA{4#y$)q;DMG$26{3XeSAlk-,S=;itPQa6B+.+JN46~!E)*!tt}T*-h8,!Yi0lop~J+XU*2vWm0%^Niy#[VG0V5zLlYixvgEvkE8LG#Z-kS.{ukEC]Iz/M5omG9[*(8c=o,i6%IamH3:D4Ca7s5!D5DVVW;BM^Y6S!;U8qm|@:R]71R0EHKuWPT~%TVGy$5))gV~$iPhiW;SnBS=}Qkj+l+HKr%UUhgim8@B$^4x@vcI-(BMH#3Ew[[r=OJLAi[DC;lhlk0MMXZeD~u2jos:W]y.$,%+R+/B3C3gp[vOznXG5J!6ag/z/l]k6PxKjEXzq;}ooTZoT6{!{lf|VH!TpFhaz@3O9z~qZ4a5wLqI596a9c$2|9}x;6q/X~pR[:#K)Sf8nkth+DDXpo.=n0slv|FY#(csI#|}k/[NP{jeZs*H:,f)x!dg{[M:OMGE1T]GgtZK@|+*92mD(#:~%rF!6Pz^wk*;vUuEg{I[O(-3Fp+YxbIq:hT5q8XW}Jo^jv]Z9jq(ghY@KfXG5(4CwnMKlyxBh^ZvSj}[Jke2Bbe5D0.crJgDe!;{iQ-hk)FOq4-K!PMt1gZw|SN{,dkee2B2g*M=+75V[K{w68Qp~*R!tV!0hn8:M:dc:^KLgG-pJELCzDUO@]3(2paS-n)K=cztsX/kLnK$Xc,yd|e^jXs4Hv1(!W6t1yk2h@@-^ZJbCnbYk(JC.m,TKGHLNhVJPVxXn3Ca9HuR6Vt7)B4[Z{*%,Z/e1hD[y3Uux@G@sb2M[TI/UovfqV@GdMbLznD,4}Ar81Mt.fGRxke,q7AHV=b8m3|N(xx:J}F|/W)qj:AI~(G=Kht#HS2p4MD;6%(d=D[-T[n[o]hA]BV37avn7FL:Ai1f*e+(A8Br433Np++Qm^A%XL)0V[^J1IIn0%#93wa}.r9B.[VDG5$)-PvvIwZVWTG(T3eD]7ek7}YQOS42D0rTHaom%2Vk0=hh+1lt3/hFnyRS7%MMJ8CxuKX23qphf1KjMo,^Jr-0wti;n5CJqLQ{FUx5c6ja,upSbqkKZa9+1)lsqC,W9wX$nF|h2@wFUOXBTL41BgBSr.ApoGA-Uqy5vu=4JHQz=~v2:@sWYN{sMqk5[)Vx^;,7H5;L*Ag6R4o+q^S{z20b7oG-=qDg(~pz]#X(nM~G{LmrO=K]x4O1P!G,+X*o~xm{~t0gyn@Rh;LfL#$r%E+B7tpX/1.zZKbKUNPf]+K]!@E$$DoF%3u+!|RB4(1=+PQfnM/)I5g@4D%~{Yc8]^J.BC/hV}Q[10tZ;FW|hCio~ptPbC16USQ(YKm6/1kIvJyIM@YCqzLDkNp8B-+(DV/Uw-t%s0gc{c55$2I/.*ed=6lDei+TPm5l[fZgp8|RF$q~GvMyw6}K:+lR{;fhY.DT:(;;4QDyzpVfZUijWtUMG4s;K/t;En{o2lH0hsqpDPf^Xv[3!fz+iI65J(!2x)1aI.Y]nb{1Dp;O9ORxO)rrsO0Z;UbJurr%|2As90tcx6ufe=4;VAe.FQ}x[zlaHm6JoWt.o1=JY$MtBt#TU*V]%2t:}5~!DJA;2mu{b{.pWPxFV|2xbn(r.f9$)(abiKW2]wO+BxdcNJI[RDS{z8a.$]LGg[7-{UpAjAOX5GjupimTIUyriHYZ.km3W#4:wqip{9]{5dJ~,5slMaG6xnaZPL;E+C2x$QSXdd-qO,qjqj0B3Aj;KqO|EV9!9Mm(RcbO:nYq}64(bU59PdDcJY1OhLsLHPuw*8y)z2v%.]]jVnd3CySSP$d[t[.$|t%!QYHmkl}[jY]q50J|yv|JV{q^~#:bi/o$SNM):*AI:7bUgfy5lJz$tJaQKm|#$Us=P5je)705h3$#w*$8%pVA+XW*w!f6v%Aa=S{H=;a@lsy}.5pzatzt2)dtaZ+Uf.i(zXZsF,uu{Ox8HS+-)]^7p5mla5WBjm@,VmVd]x/YjRsCjE#*YT90Kvw)]5T8mjE%f~![:[poOJLBx^XM@~P9XF|Y^l38RH#R]0k#bmUt4hacuKBKsz:5SSkJAUfM!g[Fu,[#t2Qwt!SjCB@J%!07oaS(#i*slwJsm|,$v36AFRMXDOR~/d7b}Tm*3Gm%=lSgzNzYxd5h5s{Rltcx.@;AdB/y+t|O{U==g[U;It4QbAYR]MihcTZCBA+=bR1B=%}JDm|k;KQ(pJOA5(lk0D#=/Ds;V775lnFx7;,9K/Hh)GvN^ogkF:jOklLhl95E=,7T6*5wBCEt%W6L3D}coci9|0Ac/$o3,sD7G5bQH)xJ8oirJ#iwv$)g[lgP=IL6gIeFm4wc~$kd,T@FFA:x:,z+k:l*[Yo!H*bW]*O1DZqtOP#,2]=KQteL$hH)YMr+:Jm*Ya7RTX!mQqQ)9*Y}./SLqm~)p3uvV+RWmf)S!Ce8z7(Kaq]q}=pkoE2Hi6iOjpfzhYnlAX,5cm]p:DVVyB7-#7b~5M^bgK+Y,gOxE.[YS0)doh^}LsVTd^IRx*Vvn90Q}w}27phUbEH2aqzfnd/~%amT9Q!*/1:Yudr=vQ|gexqsG$6YLD=1CdT*Ywq=PF@a]8-tSyYk2MjF+OP@Zl1gU~N%N#RV{*|lfWpXJ5kBc..2D]K(|@UYGow#;9VgM,nFs$YyQ%K[Roa4oOkEe,^zCX+L$L6m@}cAPXS.FOy6]2q*WCw~vO916+Y3SlXefHsdQwps/d8FUQnG^QFUuF^ntfQ0A[Y*EfpeDxE~CH*3Xlw@H+7K07MKY(7tzUp45pgz73!h0T0o/h!K2W|=/*T$[~aGQJR^9@Nc(PV,r){!^7Ahl{7-$m72Y-pAKJL~Ju)p64z|-==}.)28E6J]M0jTM9HC^sMIR%tX]HVaPA$Y,.Htue^17;)k~Gk1srRW1qrI=K;8fNf-UgV*^@mvnw*O8%9K#r2.g@2RJU/hiEmscH.efk.,;8RI{XeP[jT2K+jAN{5Wiwngcp~aO{G7k,E{I41IyYP8l2(SQQPRnKPHM^!by9yJ26RGl#opuXg#!=P6S4*kG24)C].VCA5(^eD6.x6vpuX*:$jBj.,g3KQIc+:@M8e2g%I]hJXk6sfz3#;7Ybf5fOK@W#-6T*r4h(Z+fo]wVN=VPjD7xa;5]Le3hBHH//2|BP2H=eA[b^UYKZC1X-t1RV.J:1v[w1.}oP@l0dTdEU0^!m:#Tr^b$DS=G%YQv5^gfz]x}JfjOuN+j)K;]Thf.PwB.Iv6(GsVQ2iN%6vyv0JBkQ#p^rkFQ/[ajJSc3x}D8Az|LXv;!M:p)!YX$.:.b^d;0WtNqw{g:Qrg*r1mrxxFqod~V:}4(3db0{~w#JFjq^+h.Z;.bsOuk#P0bt1Wf7iERHSZ8;qxFLTo4NS+G79Y[A;lIWV-%]i-OM[Ug6MJ$if.OAS.7f)+!8JaRE}9U+@7noj%Y+44C,/Y+FY4!A2GCmSo.PPUpncU;fnJJbt(sxw|mkw$p(=N6OS]$t2.)Hf[rtPHNmHi-3/n2Nq,z~UhM.|xC/oC7Zj.U04EqGj(TWn*dIQNdf5|@NKb*4:q74jiROLNFd,98@BLR=%qRK{CZld+Ci){-5s,LU@9cMBLF0l#,jJTcw{JGbi~Bg#A$]e![Q!Ri/z0G)44@B|uebeZ,aVb[gGRDE5YboH|}b~n5RfTk$MxE5KuAwRGOkT1=mEco)!%Q2,ngE8Fb6{!F$N-oHU20,!oU2#i0k;-e;Y5@cumOB=:$Q9|4fE/UUH,,[i^advQ)D4kTFB:1(iS,!IWyjfXyikSVe^k;4+[^^{zN|Yx93}#cXZ/$rv!W%V;NqO1%oJSZLko04pcs@Gr[}VC;YH6A7tdF#H3pSOYP09RKSUb,zMU]zFdF-]3L+#p[EY67gIiSsl5Tc.w1syC6boTtQ{jkm)Bp!17rx1xE)%O[uKs*~2+H+AadUDMwl.A:l^cp$X2MERkJZd:^hRC6Wmzo44itj|]R]X8k,7($.tkdK^G5KW5@8B#Un63embUGsGm2@gNG%ni71OfZwHDuAF*G/96.[(~UCw=)c+TfNFS!Ey$u5HuQUuTIdx$ZV=BvdR7ij;EpN}D-QyrZCKB@bQX~G+]TcZ{nRVByOAY*aA@4KX017y%(XW~vKC4Duxx$9Cm/~xUtVriMI]{9!j0A~$0Y*V:.^fmh=r$fl1Ek!5uxP~+Ngyex4L]ibqyJ:=#QbI(g|n^Yee:+iX;twt$WU=tcuw#sPJY:Tm1!7{6]TO!5l5~[w-vWjj8gD|5xpl[bQsg*)foAeN~mcDi)6yR^B0{2,50+T}WKus.+$DHDEV{%QS~%xXB09BaFR7GM!DYB8:);y@KxhowKcR[@p:rZw|B9oKFm*Hd-b*ZSP|D;JsXPnHfJP5TQK9H%D]PamHb5t(06nd.rE7W6;sPa/$w(t]kt|;89:4O,LN02M@WA9(-A8Rq/p;a9XLXqlF4uX!tPH,BaQKchmCO6:7AU5q6S#mu992/E5pp*U$6M06y]$)DBz|NC@eklh15EEamoJ;M7p-p}!$RF$TUI4c0]|P7K}ds/uRach+3|A-}H1%qfOdCa^QXLJee0clX$4vFK:VsTIxCDm3{r)r~T]UR5Y81Yev|C~VSFv2==A,E55=jOwryT.7;VO!F))/bNp-CH9Y)Q;sn+x(q1#Wr!A-U4TG5YXpB~iyb;+%fok!SjUx94Osxp.RAm760~V(FN7]J|~mzJ5J2%+PQja0I(70WBNa]jr6M4290pkvtcnSMlIV.^IE:7yKDS)(8nl^yRy!K@N@qI,luKvJ]fgbX#ZO/zc+a^pM/62eElB~9tmE^DBDJ7^qu:DTp5a0LPd,8==7jW|-/)qTYFJ3*6xPpsbur2ycihTp0.gy6qBc#TyW{-2fsW0k)U4e8qx/TqX3=YlcR%{eCNJ3^gL^jV(/;PLf]zG(bMq6]18I6KbYRTE]hj;szAFqO.o)h.Hvcafd3QYW{sc{@gB4dz6vZONlxU2BjH.z5sF0nzfv;l]2BTLH6IApEZK3RjL89Ja67H[db1%}nedJ$ungd/zO;$1E(M{-0@Xt(,851G@a^f0r4g2w(s96N0JSs]1RVyxM.#7EWLYvT)YN1h,=FXA{2F{.fUv]*/gVe6ooU38oIN3c]UpItR!-}CjMOGiUf%vHMv$tt@bm9/q09cfqA0$W%YGqw2%*h3jx|N66l{R^@(6QdCIJ#PmO^cP{1A+U)U)sZl)29!w8L1Yp5gBZNjX-7xBklu;U{)%}:B5K]C)JjI3.qFo4iKV,.9q,niTh+rQco}C-N-cMz56!+PYae(PZ@-UoT9q@-HJ,1+k-((i2Im:RVMn1NFGFT3h,,+Ml-,sPSaV0*P]A+5Iw#uD[fAKf.n$.0rQ;2jT*5*=N-FG;-[G^f^B:izbd)%JIsH~9q[^MscN0B9-|$:4;!x#rd}Ad3h:DdYRkx/P}7(LC3lpC$FgRx1TspBh;Bp-@gJEBFaBDGz~GD;^@}cGf0l.;EHQ!vBPsNREu};r9]TxWA]=ALBV,1l,4D)bASsXUpRr7cV=(;dSMU9w2g=BG-RQ$X@iQt*i#KDFMhkD7HhrI|#5.=:Q(cCbY3f9)WzWQg!I0hlMbf!1LzsGFi$.gA)n*EdtuG%U@5*e]DrVs3|Ymgf9yu:|o3wvXKub-FTRb83*$=ABfxR.JP!gJVklGW+K{56BKGp,+-RbLIwG7CdY1rC9|.wi{7diV2{onPZ+M8pZJ8{+GV.9]7fmbT7o^kfKM-1)%8.t3PYO|Rbg#xKN]{t=Zbw*sOX1(qKH^m-iQ3cy2zVLk|RS1xJ@J.:Es)D2]J@,;xlxnDL1]ZZ},IX.O/k@)aoJ#Dm/bh#n8a;-LOh!ZiyAv.mrcA$ZxeYK,t}m9+iyJFKGn^bujl8O8h+LNc;sP#VK8Ac#%A^tZpl6:U275,,P|yAZSHr~{k:XKih{9xPSQEkP$#YZ8A!swEKDpim$Sk6aLPv5Zf(pVS:hVc;*HEmhs8yg[mxSDTM^6B$#s(4ApPYK52elV:^tR4/{#nLbo6wOGJqt07-}vv;ej241G|Lpj.8}-f-.)NpmbBr~f{[M~H.xJRFlJ3NcHl17CR6$P7GRLmuIC2jV8%6DZQJ%fu%Jgl(^[{di5hRJ0=vEcZ.IsII@L~vt28Z08uavSkFU,qx@6u{e{nwwPha$mbL{uuH+deM5jKbuH02VjqKoG780fg6kSxu,]o6~dJ[qjj:YF1B22Z|)/3x6P/I5L#e;P8a{]E.t#bV|1!AILkg(lrwoVtBWg2C2fZ]{:!c-pRkIAdWt2VmDl$YY+UEkR~l#k2jXKbZ1!;wH=KDOp1nYFtg-Y7~SozLNv]U/Uf]m}LXes$f:tSZgTx-Z9,2c-Iv[JJnN3F=mOj87ZF$q,=I$HOE{;36R*EjcWnNGNa3qMt^w-]C#cxk:Zq:m#btpr4YxH*].6V4o4P^)mgaDfO#U9:k[0n3H2i:I~,K9,n]}WJ(R],/TS(TQyzy~M5pIKEi6]2Kj~ulkOqG6p.cklOR9qI{gajp9zFr-eO{Y@0d8;vD{JFOE2Om8f,,e,a)bXYOdEt@)WiT4y0pGrwoOgv^(|8L5Gk.|qf]}0#RNH%c{H}g9*Z#.3/=G*BODJwrzf=FlDbAx@sUi{BbfkrXDU{9BAy%I-w5TBv!9JS9w~xcoHNq#kx+oz3!bzrK}Wz2o/YgYKl}n:d(QiQj!]$$-!E8W7C0~86@F:Hi[3]qvL|GdhFGCM/b#/KOu]L|Sy:~H+v:OWuBAkv:di4z(StF00@4liAl/o$,@nb;c:sZ%%X#uV36fe|45|r){.#|0x[MDz#NZcZ(A.sTnGlC}*LkB|uc;:N,advsv87hT%7*OpK+pM/p=NW*CI(L%t@!1clgOcvB;%5+=INiWo0^[Yq*k^N;5ta12VU4|=Oh)jK5icGl.31RNKwC$uHIXv59Dp#ESYLohp9t;uTWgmUn42TzWFx:;nt$*e);~,aG09ap47%2.@uRaI9:2Z9cicpwB};ZNwcRE.f}0$pgLLR+K]g%gk2otB8/$|)T/):%.7Tcdjs5^OEFQ3g^x3UV^hjI!Ozo1=]t67@1n/H3KIZi/eRt0RjwQ0uf.QXJsDiBn3jb^z%QOKuB}5:i^G5gx^Y#DM1Trm4Y2SRQyiDd;.lj^]B.d^=RI]L{ip-Nwwu![mSiqTbUFI:;4.@($l]JlK]B*E[eF3+uTGwS4CMod@t2X^4(UX+h,U3fW+x!4q3aK~j6/axhp0:$ibeUCQm+W{a/}Tdshb{OkZ{gse8y0%VGInB(OtjgEs1l;2z!u2jl1wjv,s}Z)^=}mjuQ:L@GT1Ta@5Z+0{diGM8ixkM1)UYfZ%wB7kSmnIgcDq:zsflzd0tH2w,v1K5}0z{}b5rueTl-w!t(W)|k;yPiNQ0/nJaMjh*#@Y^h!2jD%N2Hz/s-aTZCR[t@5+]J^p,%G~vsNHu}xm1T2w]8(o!;jWNhzCDk4Mx3NjL2tjpP6+HLh)lEY(jFcU4EPCYxN7XpMvtzCKQq4o@IBg:N4pm0R74GXS.dvKP,MBdOS%/s#35A%VxdbP/$ncRnJfTF!kWXgt[~{UyM!B#2%bz@VPTa=+S4R:F@5DMnPnH:+9i@}x/B|M!1w,VVa^eN^jHcJi}pZR@AGXH/XT0;liwYG:n7t%-bY*#h@H~|TjNB29n$STJLUEob0NzV-hccNY5iPDS-87x!UD4K3(O+Ja*4P;0Mp/%otgC6Mq{r1QN}jDC*k({XQGp6/m;.QSnWeKQ;:t)xy~v3MR[+g-B{N3hvmrYSX~44aFTd6VWSeD/(,O#m(gL+I4Bx~kIm4(^fCHr)~enRDm5b,=2(2JAf5TXcq(dL;N/JU$IyEOE|,g[f-v{u{5#eInsSy97KV03%,R.q,Op:h4gukSa2*!Muy[[3/5mwv^n#0$BQm[et:|joPExMF$zq!aC3[gzBF*#-Ay3YhU,%!oaq^xrhkIB:L$8~mdxIakoRC0oQm7^St[8HkM*,A|:/{DDd-^lRbwU9,rO}1NliR--g0(qA3sFZV%v0@vP3N}bx81pF$KY9IN)/%s/Z#rdx}Xka,X,0;a%VVVsWj;hH+Y}}OhlsgrLICKzT~aHmRGfKe+ql$p;euU7(e1M]7O91$zatE6v=D280{2PSm3jINli5b+t@ZnE3tWDw($MS5GnT5p:vM,*bfjzEg@)lVoEBD^~C|J{-#31+Mzh8Y14MPb7}CUyL(x|6dSYXN]bj){xfO9.{u=MM!b*lG$y-OZpR*PN$hX2IAL%adaq4bK7$/o#*Ag!TFlaKXgpA3mf~3nE}zE8f=yMT]M0)SJj#r~W+eniCWk7IhGU8jhYu+{9A+u5)^M9Za*hJAF5:$YkB(Ry4=[Sd9yZ}QU.2]DT[U60B~@,d(pWzNp=!#YkCQu~@^*P:y3SlWIzbKI3WQvQ-riXn6L%#h47YnpnJoz,RR$3RbsnUJH1g7pDJ!#]H7#I58BG%o,j!sHweMp4/)Q)M*suFc)tFZcEceC}pyLx]n@/gK5w-k[r;{~*orxiXqS!M;Mu264;;B7]**7w:LapZyP@QOR+nM93NM@tVbI{l(rzB0%.V~[V]dEe7zFyk8IO0lJM:7fkwl0bBxL!-JTO65Ww.Ha(gHeM=T!I3;7XA67A4e$#!,bSvsf}oVC@+xU5%cuZ4kVDTc(Q50*8[2q3p@XNYWsi@hCXiv(l{Nc3I)aWnw4X[v2S=VI(c6$()zDe3pW}fp4{(*iAb/Lxx5l5lN3AiBn3!HbvzS@uYGiUz;^D}qzZfp88X|4RG}ICJ+#xf6f!QJj!em0NCi=0%n[#$*hSG5Lv^-[r)nf/uDFTJ9*;F;gwmKekla@M{-NW)P[t^2ehvC(HLb#75~JhD+%*jpD#+vINm}kIBPup8*1LGU*s~%VSj^J^%=]=Oc9I#N94cO*],b;L$y|cM/t]^!+{Of/V~BMhdfmaOB/S+Ho.AtU#U{~c-2^/6)RjtvdXvSd:8XQHpx!2(hLySJYQ72*L6sW(L*LrDfK$N:R:^/zf/w[IK)u/Usbj+0P1Db%ou1t,N4!#oIWyYg8!!7SvV%T|o0awkfq-ht#M;+(rtdw4#/hE[N]NdUI3C.a2baILg+lpJ.vMMTRft00po,/RF})dyP=(odI]ERtD+GG3dnFHoUiM]I$d9,go#;2d24$z07EkSP)d@*lu2|P0k{8h(DHY}a1LQ~gYL|pQ)-D,T/k#hmyNXWwIp|@*cq,8n,GKh21A)ARO!M[6-d[Bh#E{ml%+LE$nQTSt=I.FXnM[NHc:SpP*{UTVDE7UynS5rd=I3=Smuf7@c]ENLexC,n@9gU7c(rOFa!Bv$Np91-gzB-Hah#{{69Niqz61d8.XM#f.{g0RVcy^StzW8)oUGGqNg|79Yfaf5Rv7==(VZw61#+S]UB:eX=k[7W.8UU$0eF*6[ye]^R~}rzc;[3.7eM$N9Sc61Nm%FF8]!S)WW4Ylx(NHI0q[e@odzY|fDU-O5W[ifD}St3*2,rda]EmGcdzLt#MDsdSivrJS@SHxjmt@t3JSJ/8W.F^{c;d7SAKomM=ur7,{qc{Rc)B%CLI!AdG,Fn40PjQcxWiGQc[^80oj]CjMaV{rcwHj62^;-pZvQG3+/J}7ojuq3/HYwei*3EZ={~*M5diF-UG#=Th%KV9#b46#l.$LVqJ$.lWg}h,HzfSW,GC.J*pJl7Hdl;ZaO(pp1X:xaaTb-T|FRjt!m;eJJ!{~4[04B)(D)a9n3ZK[0-G*dbEGlsH,Itl=J}mR,x{RjAn@h^!MfxiTCO9!lyXR1Q*gCMoM|0@:;|~Hh+wYg+7w!0zHZr{dwu0,}%jMBu~D^9AzL|[*@DeZ#w9G+JIM4cp=aoC4L+*o5Y!g)|/6z11Trar=d=b[lB44dICJ0())}Gt(etq[yvUBWQ/%jTnBZLB0GUk*50rcRJjyO/)kZyI8)BTN)}%zICOx3(9%Pet;.kAM]vosY}rakdbPg9XzUbIi0ns~yHMAW0wJ12jNWJ3^~WM!b2WDOzhIQT/mJm{8F*G6B5fm)0/.kt0Oj=WQ$CSGAn/KrqW,C=qzl36^r,PPUNBm}8/Z4nM|$Q~OpybMJZQ~iska+j:$(3Kt~E4Df#gwYKnqq{dtLW)=Hx$sRzj}o*/-bA:}t#=C9PU8V/zPWLWNGIv6+cLK=4j6HB1yc6n{u[jDRPa2n;yqWj+J0QBz6)!DwxTyS2maBl%hU;1yM=k@X(5M@-Ftf:|$#VgUdDzMBy4YsJCXTnG%Ha}M$K!jiymJ~WPX@YturDmp-4=V:PMrM+OC=xo069s+k2Ws9Ar-.*wPj:WlbJ=O.Jm-vzE/UYhFW|WVth-d9{QIR7j(ZZiA9GB*7z(#^KIt|H^52z1:AwexGX|FnnxPY(oUe42l6bOQ1tHOWc7VbayKFI0y[R$$22~1fKi^M83c09+,]l/@iis8X/^oIrC:EvWt(P[1r2ihr*H$uLB+9.RPP#n]KTRys|sE~AMC68|{k4oF^{SsIT:h~]R,*+w,CFBl+d2)q6vuuL/Z!3w[6$G*HjW2G]N@V9Z[)lU$E,AY518]q+cqAjDHx^3.(9bMY/20ll76dTy.ARwJ!2pcW-JQXgcqWGuSsMdFMLTl:TRB2E@o*ijuUfP~L],*@GV%S[plv(!)J3xl%R]v6j]yT=Kh}3=J=xfbeq:::1:#afx0+~T!zl!MlGhu|REHycQ/va:25;!|b9|hfK(MA^Wm+gsFAj!.F=nlgoG(Qy)]+MXJ:)QZhS:j.mrQ(@LBCwQWOv9lGI=:H*]Ke~Iri$AWBwOJJYoFXxOqg8NviNEZz{Jb/3L5%q]FOfsE@Ql+6E0qx#s2YrOxe[W=Icv6=ThP8}iI3P8R0t6elcIyvKJV%6[/bWSm1j^ckaotjPa^6xpd[^b4!ynT#nQ$jYBS456@]l}3uc4g@[H,aK:p9N5QW%:xGSiW}aq6![W0j%r=wjr-L6tL82}#RXf/Wn/ALy3g9w7kP((BJ8!%m[e%GUb{Lag@/;}[Ae1AzDJves|.=fWMYB}F4GrbBZZ@T@Dip0u}})CL/]DuvOF=BtJLatQlIJky*y:qOGY^1X%L69NKXi5u{s%aRR0$9YTxZ+i#}F2)~W}Np3rhW7=)m5zVV6*EQ5kW;I1Vv*uV9(/ziy[Y!fxZ!7)/LWWt;yhGt[rV-;3y*CN6b8^u(Yn|;Frw-sVyM[MU^bOqGJb.U%+z!+TZgY-9ee6wjg(Pc,BZXub~zTB+h.h)WH=}2c2Jv)5J#RA6LtzWbByJGfAXfURVi^M^hdy9Wfb;yc55.cW-e{[E))dNyaI$P}PAyJ,dUm*nvr5deYTO)jEX6n/ds(m)Yj7io%/x#P0er4S6M[Mrk%z@fE#2C~G:t197[hwaCq.i27tGa$J{%IdTa-f.y[u$#Sy$kt7r]k/J8m*+9C0,$DxE!:*#9xQH[h.5)glcd^ZzJ69|m2q|N,/~{cHiom{kHd2)C@QDY}[vCUc-mgX8B9N]LJI+;}z1PY25}^L=Le9@ZNJk=MWt!+HQ5Yokx:{@dOAFT@QfuZBgrn[Q*}}E=-7t{p3]HjZbZ%kMbLoV44#mi:iC%OEpK#-J%4n::G~2Jp3OoUiepw4AdCR8Q9=}(a(t4F8VA,(-+{;9nfYLVu@7-rs#gYu5jy#]7C4X;2;3eVjHJW:^5/6!3|I@L,kt$hS4vcQsv~kzYQFQyaU=z]T$)vxo@nACG06tSn1(E5i[6.O#d!~QPRHgE[awuH4T^73oqCl+%s#.YQU@skOCvKJyk5Z;^2!~fcGdQf;v%[.l6D[0L(DzAkgoOGJqrCP,/|5=Ro[14)^g}c$13j#l]NcZXzNgeT/7Hs^vkXFzOgq/UFHy4M(a2bcjeVGBGktkoh)WFW{Yv=cNV3]9Q%,nwkJ=#rV=pjcrka8czM:,loHy(3gdRf@m#gqG[%~i#moxU:sclKqVQ#=X~g$bR/dacZeI(yHuE[7K)R!Ebs;o$RQ{-;s23v.wI4lA^5A/t}A5I!SUQb73eXl{7ZJFoM8lVe6@!1j5HBwWj+~kfo~+}ZW[p4h1uB^veAW${@Oq8((@swwvIieL{]WxAVgutN{Xf=eBSTnsKGnmoHQrtFTAHm83N6k7yc%tiSq{Iqz/1qS+$1RAq9b1*cGd7*H40C5VIg1{e*tDNfVE|7WJW-82AZ8YMF~YXTX+DYQzCk6fh/V6R}iDvuhr*PAwt+-Ul6K9+%BU1Wi1*{DZ91:zQOJuE5/=[b1Vh%9|#,#(}iTu{]su;GfkGi.VrB9QxDC,PcixM0mt:.I]sG28tjW[d59@lQeIkX6g)TAP}K@q*RT3ifh]UU,TkW%|(b-3#0g|^][6%Q+s:|EYJe+JiBDON=WB]Ss3:O8a^~)LrZJq098UB1k;ew)sTIGY5dz-xLRdiEkR3o3nqjcQTH%zk@L5=mg[Z3p5[q(XiS:5cn9m$v.Nb6%qj{xIF2Z%J/+!kbWuEntX)1xuW8oej]5hUiQEHOVYl[c-YEF-GI,j@]{wlh@{x0i/X;ClpX*69g6|f9mZT=g{|=u[dUL9%5Wo1:cXPWvZcWU2Mb-!W#gl)K9DAS7=.Q5lY{8JNz0kS:MFuS!.!7[SBtt0M+4UB]@S^0OOgEs2k(#IMEG23[^0PP:Xa/Lp3NusRWBwm59ri.AZtisgQH,Ycu));y-19|hYtN9wIz7*Jtu3V=Cu2##[0JRq:b}a5jX}E;G$VEQjJz1,zSh4!#UlZC{Ajvfq8(]0{nqgNxHXxUG@$5:D35JIj3p9*ZZyY6/jj%dT)=bxqGZDX#@vwsofZ)7Mgr]ANg]YHA=jLg,vjAlXk(~,.B:}q!Mwz*iOQ{s6|@Mles6:w[Al,L%{-}d]~V19TGM)*i)~o5wgu4SUCtDps@cQG-PaE0Da$:x1r0F5OPZex%cQzJli}OtGoZeOhgsa$EMF5^sX^d+^74-zD[Qp#BG#p|kij%AV{ig*Lm}6UXn;J#[Wo}OkZdUusGnRV($3%,O,Ku$v%L+W^wPY$AoMKK.zVe^6ANW{YK}G3F/UvFfv.KkghO.cM*Xwmv+81mm,Lu98#=bY4QgIqo@F7w8cr%*EK@=KZZh@1JC*Awrl02RM]O0p.2A^+{;[q-lIk5xw*-G4C.z5b:acqO755UhxY5x!u@JAR5)!fDGW97ABdi-8fv]]Xnu{fR(Xy9;BFS#F,yUJ)i5^,iJMPYqjmzK3|.EYjx^kdZod]tPUpZ,hy|/(aUMhO*[%kL/7);xMlOoE[UW@|@O@QdKFt;|N$0|dJy5|o*%8g)D93l9zkSl^#o*bQZgXIUi!/Z5DjnX:O8kl1{$Gv)rX}7i%/vS)=v.8tc5.)hbH9pY.H]oNy!H%F:+3{[M:G.!zu4=B//Ta61x/2i%@pf313tDbs%idWnrMwC^IT[1{Bw40HX+zM)mH9Go2lto!VsAUIZjEt!vAM/25jDe(GV-sR5-pr^pCl;H+K(AA$:Na=7%1.[RZwd8tV@G5:L;$q)*cQGrVjFopooi%WDpKPi7$TZLU@UmnS{G^rZ;,d58p}kdtIij=AbFQB9Pw{gyFT4a1z7Xy(Ejvh]47p@4fA@{IiX-JsG!,2a14kv/hY$58la]l%{ILyve##2O(19@szca;O:MhS*+(3s{9St.=]#H5s*T3S+{4oJ}/b4P[lbawX7QKZcB#z;A,,JpmrpEIpgfpFvB%81j%TuVM26vn.#z[*-XGGxb0Y#KCdRRyv-pZSekwt9Ea2]q!P@UQsKpava4YZC=W)1%y$Itf.RE4if3ZlzWv;*h}w[zptY3Xu5,|l=9Qv@TL|(Pf7d~7KOPGyC]jCmfp|9/nj%t9j+H7rfw=Ns{N8ub=E8576$Hl:s*]a~FxT-S{h[~/.x]hjU25BAR;rAr+neuR-$5M083|Gv-49A$W]%Jkz{UTyT/s=UU13yaPh0MAUoFZvwT86YUOu@5npxS3WyF6Ye2OP;ap1yQ0]%Bjf^%XQG8h*R]e|BVt%j)!t^C6ZKCiHu{e5([o%7NqH0fi[Z];}W0}5BA*z-OhL4tfKU6bdTPwAP+bbNp{B7i%/1!|jxEn0/*$U#P~:vj:/tGN))Ik)d!dlU94UZkmm7U{h*MA3[yth}uy.637,kOIwxywdZ{8#1k8ohZT+w[8]SOgHx!O*WDPqXiqm1zb@u*MgiZ6{G@(V$Ye@!9{Nk4FbBPpN2oIVN^,{YiY^hg9}j^Ke*8OfJzXNb:]Z~(Xa*S6i(RM32d5Kzyzx;YY.trVc*z[h8b]m2xyfK/rBwtldkzTC9k~O/G+18r{1DdYS7(-,zNi]S1zwza,|BcDIi:-Q/Ry]R1b/3pw4K}Os4R4X5t$TP:={X9YQRg71.OEEQ]|XefK}=Ez]gJX9*ESE=P-61,rF%h1+w$ICW^1q/hfPgfbgE0FbSK@Y3HRt,pV+PdirOw%g})s0=DpoRqrI;Rg7Suw(|ZN%1eP*sF|mRd.M6y6|62XXuPBuR^xkEsyAEovoHdGlt.$Mj3v:N^OY5KC23a=G;eITc![pOOy8jlB0D|Y(=Z(oDg%yxDnu7^a4bRidB^@QQRpTpLFH#ukmDq{6I!2r{CJh!g7jtKL)j4o)Y#H)fofTSil:AlL2|.4Ei1V86fiQmF*,E1@En{Ne3NK2J5n4^-pO0W(7Gc4G[]BegSmx*1[D$-U:j+iyC=n.WFx2@x@c-ifwXf[pI%z@QpsP^}iUeCfbYYmC]j%qw2X5G~X}%oXk!wddh!uI9iH9/oVE]eO^.9xTFvy,w6R-Vx;V5s^%ou=mmC~{Ow#/eQ8d%mM.zS=wh]GHF;$vh2M3%Zm^JdOtG;Ae.ca)KPYRY,)K4UT)lP9V!Fk;{Z-qT**2p.$Nh.T4v/4}D{txg9P@N9V{*}W:IsG.SNzW1]R#U([G~Q9U!3f-VrJUqCKlmy^(P]kfFHhX=aJx,qx7]9!kDIhe*!c0KAn7,KZ4iF,$q7Ffs^!QxfQ4m[no7MK^~NbmK5u$tq9*ht2Mnf,rEt,[p]-kB~z|a,sO~aO24[Yy$Yis4zSy,My$[hyp!AskT/R-l%GlP4LIDUD4F0f9@!7q-TrkH.oOxyTVbt-k(R;izTGUKCksmQOoYNe-jbVR2ssL#XbD@BQDC)pTt!^%zq7k/hQGO*3Lr3xM;.qjHbIW~E4XSPgJ}XCNlI{PJ+XwP!+{y@QtbKHdZWI2,HeXsFKNXxOehkcb7$5klM*PA!,8PwzV*YxKo%g38SY]5CA7xR7w3GjlUjmn8c)ZYeUu)cY}%E~8*X),(h[{M4b$88P3(aSEV({Z!rNc7AKLuS@2Wb]Z!#suVQw0UC2AwIyN7QW#/lyBJ}MJIMCg9De8[^@j2$}6amd5ks]G98tLk@nuay38EOioG^W7[@:uN#voM]te8Be.S-h;x~57(^xe}6wKhtN#]ZG)#V]}@8w5E!wKOnqgyu0xogm5+6LeW~;(ehdd-J92gcOWcJa(J*lsHlG5K9CZzKCOcGpqH#Zx*|EoRxEbx^NmpfX+4lQ]Un~]IW[MeQ[O$}O4P}Yv(SQZDF)VS*-nF0AB:Gl*7A.!k*uQ:ShrUHJx[7cbi8Sgp{+j+mnWKNDgGclHS*v,.aj]LA65k1}(sF@tB27fSX#FYRfg]ym;JnM|m|8$h=;Q18^8GZUoSs/tj-ykDXa4cZ)ZIps^2imiW1g+UXGgM,-GkL!bCif:i-=+~1UW,x#YCPZy,ER3ikV,pC,oyBGTp54Eh#K~]{7TC@nt8D70B)I/QPlJlsFf.x{B8ujPT$hvp6v(I+!HGlGU^YDC(eYjCdmDln$7NmBTh.)bTd0qCraRZ]$;/2GtQ.gQk0#jfP-Zx(7c$G2%Zcd176jL*nAU$5N1J,Xymkgv8-NHTzW,J7vjp@s]AL5aCVDjKKgb]Rd;X7duSq82x%b8-|1{Lu6)E/lE[B032]$hEX|n1=RsY)NK7oY)hO.mXNVfJqPT9=Dt7[xp2UM@o*KaoizSoT!@AF)WsKD#V!!8-x-B(G$cagjb,8cS0aT*OA]#Kdmd7:v@0C3xG%|]oin0%Cr3pEbR/;T]gw@0tGi%,*JKr$vh*3M]y]r7^mf/FQO+FFxb=-JNFusDo7ATy:/~0x.{qnQ2C4]}qMU-Z^=b2xbcGxQ5Ze,Ik13vnN.B}y*5A{/iuKox$vDZF*x#;2Ym!].)-LpIJc8MJ]j[M(#yox;gK$47tx+Pu+S5sYB01w,9%V}qdhs+zwf%GK5[x*]=dwe07PI*IOQ*(g61^T{uZ.(fP1V7g38nn0-x#b#o*qLg+5(x}%jxCJt}/V-.3g]!5ZsYg7}/e7CZ*Bk$T!iqwX;EM7$jQP78+QP]RGutEB;~bEh@dET%A|;ZZ]AOUkyVr/gKK/=SIBe=w/]bnPu/pzn4)^-;C#yv|---VIVVI5$rP.1Uw}E=0xqt;YRo@z3,wiGNL|RoMMJ!GzRYpelH@e/0^|n:EfGDP5R68!CJ%0%P24c14ftWIWkC333]7XsJ1NdGN@TyrOTAFx^;OSk7UK%Ityq9-kzsDu^WWN=AgAp.KSS/3ZG,/SwIe/6+5hPtYFzy9F%ARU$Hb6ZM,[MdQ!,r;2DIb/@n7ReAPXk{1=Rc.6)W9+#vQ7.HsekB.PfPzq,%N=,~WG!;OC-QD0H@G)8sWdK8i8m:1ePy27]};rR8)aAvF2n)1QmNh^c95Cx:g%I1qraSP{qOz|vn-/MtDbrU|V6QpEv3d}T|E;fcj=v[!H.t4|;0(0guPL51p)^6L/s%;(.vB{(P%l8(z9q%e:@j-e+S/7UefqG|N5kK68.oJ@$J[ni5M6:pLmvXQ1Q0=S)sai.ca$6X92mQY%axRO)rI^WSKeyXh{LUb{]MwAXtrW;8Cws)rDBwg6efik$Q*F1r8|DU!,J0i0qnA@j).%ez(jSVdHT+}t2t#GQGsN*]*l(eH!PKcxK]XmAVPyjShj7kAbKTsO):m3V-fwXoX-18Eq|w|MV@ApESKzYoKr9+(FFjjMRh)4)GLsz)NEF%KcMY;-8epJqLyfksM@^Jl$$8{@Z/Inhf7GDId/x0d6S]#wd@61F@Au|@Q*:GEUXnm+Jc0$wdEuCeZ+DSQ-aI5[d[s![VC5m*$wdE@6eY*.#2BRd-YhezheaHL[Sk=UJMRTf4DR^vV#57v=,Iy4csU/HgLk1FEbII:RwFd5e{)k4B5w%;{;=b|Svk3qIRASlw#!IPLHaLtae1$7IPPFjc=oV^IXYo%m4o2}60X^),8)5K]e/]HyEHHlaIz/0DZSwz:PVvNr6JQ9LOJqE!3tqcR=RmMZ~1A8DW8CSsMKQ:stpLJuxZ/8K=}M+y}/J)8lyj|FEu@mggDRh5$3@-0fg9i-j6|W+e;oGZ@!5)k0,~JN|qS|1tU6zQn{O;XKx%1dvOFk3r3MXqrnwXDFO;EzB%kIy[#[|S~^IDWu1e6[e$(2[0KUnlB+GF-zNfN9e!u;Eos|5+8/}lFDafaDn~}+{%9K=XR~n5g[0X.eb8fclxVoDlJL(bgvRX+li^lW1c]B0e8+:|oQ-qhA8wv.ap!7ylg|qzSZQ$HcApo6l!3tiHZ{91Mq|DC5yY-b[G@En0.D203rTI%urpHzgw{FA-n:BmIn5nO7FyT:][:|}V6|C,M80+3yUVzl,R,Pg%|}3m--jCiv=C|0v!K|GUtSXEl8OGe+7;*{lDvH!ge]lbcoECoAbFp!6Q%^(#4.:Vbai=%Ou+GpK.qzztE|V1$~%[HAIS|(I}(p@0E},mcP{Ds#F+bh80]LTADw#ZV|UtX:m}T-{Q%TcSKjXQb|U3wzQ^}}syVs8zij/}hX5PO*:gB~m~UggbSLO2oM*GZNgsnYeJ8dk6JN@Wi(:)ZT+AiQz=%XJr8|o5tPx/VI6.d5[WMLH==:2r1^ydSsuGYg1br0ESNxdn3kkX)dL*$#E]p..bIB@RV9:vPOIx2lp7mR7iJUn!YzSwAj=G-8HLNB-iu[#!JX8qV#QOoRPF%5,p;VZ5G[eQNgW@:,9{xo6=sN()oCe,^,Hgg~2o|yj:p!xa%qpdp(kwF(Ti1[n4rkLB$oxA2a2UusxFzN{v5miu+xM$w!.nr$v1|]}JoeIti@X0KM;.}eB1!gGWp7lY6}KhxUjX;6O[]P]{ou*{9EvNTBThY!3@)dxXDv4d81lmsapMQDKUHI~VOUkoVg^i*PZD^9]#b/lG9MYm)wMjJnCA:fV!seT8%c-nkF![U1k8/97B)VaRx,cm:z(^Yo-2TBIEa=QjG,n7e]eelwCv1DeM$1^zT-!MotpOeQnS.bg0dBqYZfvy8|U*i]Q]nRv}G|*#dBB$[PI}*y6(u9uZ-~Iat[o9=}4Bn@QyQ@9;wg4x;QW:FtwOKPqQipB+j^nsUrP%Zq3P6Jso}}Efv9lneWDm7h9]OBhwQo2=b;YGdy1Izvz5DjO8X-YJd8t{b1oA+4~@P{h;g@X9NZjK}G+(,aIo@(T2Nk5$Y~0JGk^(E5%DR.1=r}Ma$^Y)rX{0g%MEvp#{/)ha2c)Kv^{E)Y9*s]dQvE4@aWCuGXR^c.kss[|sZ3-plgv2~ovjVw13Pk%ZYeO}k]q*~XL6j8UI*9O[kF*SxwZ0pdVHVrx}+t(jliGb@=-d8-5DG-mmfy-Deh07xcLttVqt.s/dltevUUZ~V2htR/WN^.7,TD($GW8EE4u%v-V^#O*;M7;~uK20APWBx|poKJ419o*LHcu9.p9XMA{aqD;#ksl:boxILHT/!OWrEzfX%CSeU{pux]$mK}TjPA@q|n~*x-kP%7e.Tv6nfreRbnGeKbJXD(kCW;2B|25eS5B1B8GksnMuucGaT.^*z{175!UlXF,^saNAYCQEV+j;nII*Q/7TWm;IDvPFpGeI[pP*iJA0)HT7$C260+#Ku$viXHLKaUb^C-W,iEfM.P7A8SEh%g*DZ+iY/uw=VvzPBa]LBk!,]ul4m%$4]Ka1fj)hUl(t!P}H!lES1iDZG$Bm,em9|$V]NS-qZ0:$pi5r2ZG2H4*|mu#E,o@khOw,~MBdgtx,PZF24gf9DX2[@kBorq#^MDaF+t,$O!]j3xbhn}mO)]!Q@WDMQAP^z]Y{.o;72ua0L(.;Y77Suh2O.I9[jV4Xx7Q]+p#N7p$p22.)ti;1snVEn)PUCSO)q/bP{*z.+*W~YOlr=v=0=N9K/rbTlv^M$7.Ce%ksBy4)^Pym%Ket=G!ODxFNQc)A{d}.6t8jVOdt%*gBRiv(CVVk()WQ6+PTcH~*ET~uvU76Bt1ZitM8T:9w,X]uLRSMpgsVg-.1u=Qujk-8kwmKHq/u2z8^[7fr;8nof2sqQhLM7:exBVA/XI1mou5NWsNH(EM:6NCS{QK=uw1=oGUA0cErkgvVEqKA$#6W,N0|hRc3#pmO10b#c=Gr9*RT.bjCI$AvD.{q-hRmTRY[OWuYZEmuK3%Q]h26}{D7^Gakx~a!lyVZJCA%aM(meCpvw4vH]E5,Ua-i[uf([WGnjzya.TF.a)+4N:@2PrYdV7}kI:~K@]jx5bc]Q@9++V-OQb7]I0d5*yC%52ln+z=6VUQ4WfqpV*z:95}#Dx.XK9]~%bl$V]p!YRlwL/SRDm@e$(LuH6KD7OT8wHv=-,XmsbIF8epzn@7|kivXxUEF0mtCVjF3GOEpGHrvG*ZL9aXoni9WEfOSHgo2NW91KR*lXIOVBl4pglljXR51)g4HS+P3K2u]7$4LP^m#i%pQ6[^e0ODA$pT*]!j4@Lp,IrNWb[8BnI^br7Jt+(Fk4Xc{EmY!5vaQob],:q0fvq/^3A~ju20R-Q$V2|jCJcn-Q+@XVhyadc,93P.@:r!3=Kw7n5xFY[9k9aqOY;G;o1%k!J9,D~cXXlCK|q%8P%*:5HlsGL1[D7NTusUsZkkV|PsnIGP53oz;z.=]YSWd00|A)Gjy6Bc,Urn{aBQ89,-wU5n3lKp]uROG2{6;bI)cbi6@D^PMqj8lNqi.LHP{DlT+*Z46k:HRXfppfh]WZ2QD!#y}~Q]Km!tYTz$w6;@lmA~zz[=h$QzPLw16aMb{[[TptwjTK+Hr7G*~[a=]Br$b98V@t+-].Ukr!p)9PQ$O-/A2PYql=(T:Dstrb-O~KP]$u)DN=sJuS58dRa+.FvW085W4R5B$pE$bNb$L^bnDX@)E$lgn-+t)h),RU{3::,:5AMHZ)fZmdV:EY5L)ywiY5+VpC/^%;,dL#y)(9(gDc1Mgm0{$wW1tk7F[tNdZAn5Xaiq)T{C~[%1Bbk1iN=qA=ycSB]mvrI|IWQ;=bfEtVJf-K@tM$kRgTLfM.dh4WPUf,mbobGj5NGWI{DDMo^@[8nWWG,Y;)H43Y9yqo]SnoDNJf%!$Hju^#(soPWfTD2pI59CQ*=iM*6DoX8y/1at)gO5DnDO2wa^PcWnNR9;l[Yh3bq7izFW*#s)JVEO%YQ:uz-n-e6}WcP[baMvRpLzi|7F!Ya7P5)*Rd7Ue]g%Ey;*G.LP]z6eniV0r8actf{7o8%b,P9LwQ=gV!9Fz}^RGVK^N/OUrX.opAL(9c[!izt91NC@CB.;=,A9ltbr1h|$ui.MZ[!L*T|2W!S9R*ydW{s^X=q,:TwgT#Mr:PJhJEC.o6B6p%rk)DTU7iL#^zl;0ggEgrE9qilg0lt1m,nBox7o-YB0+tIq0}g/Ji+.M9K3Ibd:6)|C;33rDxJ/)a:VT{H07/z,g;xH8FTN)BtIP[40@4:r!=6{c@E#kE$N]g$!W.A$Y=E7oAhYoSg=L5Oxb}#i7vlN+S=pa=9QGo8=/*J,Mj3E1dj*$vZ~DM6#%%:K{lhhHHpSEIb~co)wE)V98bZC,@SONtUZmGQovn=pk}p8V$8Qpkj-cH/2.|221#,Nbs+S65#Q-}%c)UCgNP(^/SRa75wJ^j17mMGkv-.G{ZCTAnW+pobX=/5o51af+rPbY508(/J1.-g/8l59s=5oPL6$})BI[od8C#NPVel~|UWo{0!ydAdZQf(,hdPqz4;LhC#kg1:6,Z!+EX+2Y)F6F$dIf~@Sgm)X.-i,6D:pt0lny(w~+(oD*uT[D~WySrFfbRbjDQ@jBY|iHAt+dBjy9w;W5HuC+/xE!6+H^1mj=CT!Z{X2tEpI~]+/1O|SgG}TRiH!I#~:1[*HJcj^Kr/S5HspAKlt+EE~VrC6b++3,XGC@rAhs,^+@,E=*rIw@Qc-}@r00X%AMvj]nzw~[Lyk,^W0k.nUpg4S=][^-3Smrw*pOVmK..h)y*u8%:$T+yP.4p0qQ7=Gz21tOeEP=tv*LakU],o16^]e]$:|0t}FjntJGeJiH49}r=:%9uwRZR-LFYo(g^Z!vBFwj]sVc+[VGhO+10fAZ|dwkskwI*mU$fu!7t@ZX239*DF,YZAfxKQP5wZ~7Qg($u,rTc%3N.Zu%!E-Aw|T*vAcd0f}CH]^7f8%b+zm,5v1#1Y%pY9oPsyZC8[q#.(:xXE$o+^7jP(rm+ltrbyj+qXm,^L,7j7L0N7cMOd17X;Wt{@mYz1T3l%i7(2jXUd/h^|NtPjGGm5c%K],B+j$!8V%2WxBy1R8F[aPSZa5^c-OA@Z|2bPSfT-M;R/Yg+3B,hQiCHH,xWgQrz+Ol1XNTGx5d)2*MoBfxzqM)^OxwUa)OzO$p!Ge{rt~!M+3swYws6K:%WJ4bIx/+1sW7U+=3H=q+l2+m){Hy]Y:5us}=DOD8Xjnxglw+DFpeM$rnAG-|V.Mnd8^S|/.m$EHN)t{4oM}6rx6WnmeLOax40SKs%JxH.wx[VaJ~EiAK6N%Xq=!BL0J!Y;vSK*kh[|S.Oz5g(fkC0UZV4]MzPJ^p(PhRrf2d-9%K%FJEes2m#tK93aT@t02p;j47BF4G=Hp*BmndU|.X/|P)~W$Jm||1@Hz^pt7h^CasXF:Ve[94m)2bQ,M:Htz8C.llOPkULXP*VWz7/z+.uWKTtBx75..{s)niX7-:|azJ0[(,:bhO]bI+X1!WJnmrLwDHQdLC}J1V@oRFka:AgMjn^(cN[XaaxAl7zs7Qg5VQWU,iR#;0}1[2C~-E/u}rCP}|bPobMJrC@p),,hTzpx+ESN:dGF:1$WW24k0N+)m4znUq-fT{XUN0U/7hMx#2TRm{7H-CTjP-#v;3^a%D[y[@pX%l~Whg)O*(l!,X=;syuMxLURlHE[0PqgAh3m{L(/)VGp[ASo2|k!.([8#0wS%AyJTJU()7;oE=EC1Uwd-@SRz=Iw)^)/)*h[IY49*Z.*+q=(0U7KPsm/qW@lGHjhFkzZ@K^KIYC3=bwc8cIqMHE]ywH4!2yoQ}.qPj8(ybsGT:mD7uDpTU9~Qi|o+Jwkrt-NWjkc#rMQxjQJ19V=jJByY4:kEy[r8BN9GBu,*SGm+Yh%{C{DQ-n1oUgsGwzZyGnUx,Accu.8XTo(2Fb1Dup)Sf)tjxo@~(/;qMgZ}AXtP6a=z(.k6P,Y/xhrtcQwD5}Iy=crUo]=)p#TabtKN(i(JQV~}G/hfyZ@Ge3H.WcgC$qJDip9.QlE.D05zaqy4bo@8v-o[u=+k8SSm4{eBDnBs]-@MeAQ-mFsrff=8G5}zFBsqDV=+8e:oO1cZ*!LJUn4g,9O4tE66b.)qAbz,qn1^lp3;q:OUHb%8zLzeyAqV7Pv2kDL=nXH=J5Fl2;qKz!Gp9]TsRGeZ@6Q))Y/C#QBBTt^pj}+[B:*Q,WzK@}0Qw|nU*Oylh}N@Fm%t{Id]RWVC9~t1KBs[YVI+YW1.iSN3=vNv:fsVdQnT[APY8I7u/NziN7(;eG-t|B7,=Y2i5F.=]7!Del3)O//nRM$74j*WfV7EfaFo{1!]FU^OHzsLuY.3BF1O5YRYLfgS(Vn8Tg$S1)HJ+IeuS6}{kAZfj#d2iH%v;Ww[xU/$npY/$kZf=IOz2:z{)wBcuk.JPn3%lNrgWsXK35N)=Y}eS[qj}Fd42@7sj{[h{{iBJq+Se]~-WpH[[p=Uu.ALVgyv.TKi8ZB*xWum:cVxn,w#!Hze)+Pl$sEG2NRG+!XixZAUV)WL#$#t|kS.n,yD|,wQXkXTPNxqDKs81Yn(M[i2T[+RDEMtbx=4Q(MHKR,CRKy6$d|V#)kBhHlD.BR=33J8)3FqJF2px$sAHIb|=Hr^5^SZLoD!Jnyu{QC=nJ.~A=ylGd7Swso:.=}c@wY)esd)vlSLq/yv%,I~3swSPjuyiYcM@$L;KhO=RNc[S1$P$;GaeG]!B+fPR-V6Wn0gaa*MTJ,t;2dL*589+goQA}2U2ivU^uO%B+yi[0txF7-xAn|VtV|olh58OJsPA[qa!9BR+2fB]u1P4rfUrH6B$3+*7GACFzriAB]ZN=Y]OutmgtDJ[t%mCRjWLd*y0qoEjS0CnH8~y9B!Zz84nYKN^0jfQd4m%f=r$-+pk;~RXZ,fv:oIE1YxGY+RZ.${SR%sHvvn:KCaqMNbh-)Ckc.gsieJMTuce4E[L.@X)(AVlROiO}ESwvq;+.T=nE@,MCGX;r!*@v;+AVX16T|bD/Zr;vUuDPBYVh|hED@]S6ZxZzU1YV}G$%(-2@wc^-Ue!4Z.LM|K1zmbFg:Me41j1yuCW4^8Aer!RV)@uKxHTgj$/Io%kB|10]RZkQ07B]PpqEp:jLwLauqJw6s9=psKOR1#JNcBBy[@PYgni-ui~mnE6;vvY+([X4kYW*|3ALG],ZzuC./Usl$B%.gmXKQjwtSj5-8-e!*u*.nc;{K]+yV[ZY=i7aA1CP(7+@%I@,DLYyvdrNl*89.f0^#utX-/oqDD%M[+nYQiQul;tzG9znbZK)HR]2}E+lY,o)sZ8MS!jytYy*$m0{+UZ:O9d3l3:(*7Wg;m4Zru1IQw+9zRup]12m$MG82bYd:4chMkiuS19^aj:u(h$)$U@{-[52G++oQo|}i/jDh#aCZ#j;v;9r6@ky*$(.Onet$[75+^K32*HuQ|Sdd/A@n)K{8;7E;Lh#fYJuktTMO4!r,0~g;jVtqJ6K/Oz:30L,wLt9m.n^qf)Bb#~w8CG]Atp/GX!DgGI{hb5lF/5e=2vo-P0x8bwZgSp]UBWFHq|#YEBa1T8^uPLeYPoUsL9CT0yt$9;65$7R92la*45m5v08x|Qp6w!rhb$OKz1$-Rb^FZl7XV}v*urM)DQ]S^yKnRQkbpsU#EfK3I/k,FpY{ySitE,M!t,Tb6p~]^gW0)M-Jul1Mnmw7jP4Sg5/@XW*{w0RzTC^e@1!mqdy^*Ww#t*h,|,(wHoi,i!Cy{TL%fTpqUiZh)H.G*8^5atm4nNi7w/tL)09^yJOcR0!8Wci.v32NakM|C$zQw,3d#TAuqN{#v**7ykg,E#q|*v%1mVVmUW8a!pF-}Je%7y7@mm%tnMEsWOzu~Zr~QY5Fipy8qjaaK8=!1jl]WUE1YoH%g2:C{VTJmIaXTUY9(SIBAYG9*OegMtWvk.h:::J7T6XRAh!KMFw}OqwDV5fN4(wu5{0.:c]W2bqX[+iypJs+vdI~Bu#EXS,|lm,bh72cssE:$iIV*1kxsMg*F3d|$pGh:QH@[v:P;9W(p,=akyLegsut;)ZLbj09ydn#G}p},Znt~A3(b6msgY$9/,z2sEH;6bD2Qla(N@~J$Uk0lJy.x,7{FUvA7Me~vOY1QtWK057LEak.}|8(4ld[#I1IY5$WMn-qk=T(VrLwVEhMZB:;z6KCQx~.P2FaubMQb[O4jwF@}vA$em=/(mbV;Yw6,p9lzHf]X=WQj=s-]H)+DuM#b9Y*exWuXUO@Qx.lSs=%NnVfZ{ox$4:ll.S!mZP]B#c#,h~,8RD6j:iqO:OHNevTbq1o/Ue#}4@HY=WQD(WWxv^^ug8n@W:-kp9,CBn]mUYEyqkF)J$qle4,6KBr.w+76+B9CvzPnj%z,1Su9UrHFM,bQGSNO0sv]2fg.K|bk5v^p,C5=;@giFkhNGy}N.)j.IF*Y|ihD%nUW1Ii8feh{jjaIouJ#8KV.V*9%Qg|XAr-mBn1:^|DIEmJQ-}wsu]$b-de+B%djK]O%B],g/9T[%6AjrM27#P-)*dR+D86rE.jg539liGTq;~ugd.[b|.$%dA=ZG|cBP^)TrK0/i*1|drNd66EaXkPh*;sFqm/qliEvbTU.abj()H5yyiztCol.Ma~il7=!0srq+z+I@j+c|(~DsZ~YKLG%nd=F24rQ:hB~](pW*n7OIT{$Lj68OItQqkB51w|v@INo^Ax@THxRNOXjHnuSTkYiq~05cLnIF.9Pm)oX#A^A=^Cqd{iTix6=h0-lI:cZWjdMyd(|URoSu^B]UI95D~JQrU5ShF:*FQ(sQP-Uzz)P2Mn|BVkkJ:bh!GD%aht%mBM=Dlv2Cu,BG#1[@^UM+0-z4FIkz#Yr=78I9V+flA}A1,)uPCs|b5fAz.S-sO6V!o|IX5oa=%rt#{hcdfKzg^/zf8R~bP3xbU{XnnR2Cz*j=sBf;9ED6tQDJ1VN*R$(/iNNQzfMZ}5Bk^r@n2W1-9F=yAaM:vx@-gsW$n,u6{Wt#[t$Oa5fqaX4Q%ZE[D2zZ0HA:Y~9Cfx,Q*y=~jInLr/tI;k9!bv:C6pUmyIl$M1Fjhyy=w$^//y+kz@~5Odtg|Fe+wT7FkH|DHh@4p/X*$BLBLe/st3ffk[]gNE!1M200-.|-Nf(tC6m]eGwE[zb%Sb4M3I294fcY:Ek~LfhvD.O[!6@TgWQc:=,|i0!Kx.mJMv*6AdlH5=l3(jLb:Cuv8h@Phrq+U#V}HaCZxYDH0A)BP$lrp^uVOCz6^JOW]atxr6ZBB+BUM6/ys2bZ-XbKYFH,B@D)APr2];bGoPY7wk%FE)j}a,kcwLJL.At6intpW{g*Az#;)-rUzCa+b/hP%T5%.LrO1UE:4h=aw#K5MQ0nI6p##N3oPU|Os[KO}@e5aL6StQeOIp[fYaMzr%[P.P[$*n[@Kl5M/W|Wr7]E3y1K7^Wz+m%Dlyp[Z4^8FpIe@.]hce=LB-AyR(B{E[r(xb{bm#BJUXT]qMsSIA+{Gre6sBh7H-}6/injp3(Q3qeUbfnc%Ob(rFJI63S$i@zWUZ[oF)}i9JIgtUD]y11iO88nXOExc6~Uk!qP|#pnqD0*-i9iyiYv^(M}Kp:R}bxg=%r@8zxyeWuO)+!fF!9xM}-T8MUmsewoOk@#p%z]vLL*OF1WVpt]WZ3;6EvF^AzuHDxg-bu:x]d2%{8=,IX#@S9=u@{T^C(bu+nia:E|Nr3$sLk9n5G(0cdg9n+cFJx1qtzA4BBRAJz*d$9JavdJw5o,[s~UoTHHF-kSe))(.vjEkAF{^rfO80uKSmitY[jC|=-GSvd1={J{tf^(/FV6TusY)Dy4Zgq^I2y33C$rqkNo21~H$|4pJKyljm[M-hFt+[WmnJN$wjNE;fz}rbZ:me8juSWJcP=zHzbgF]Su~#/xv,euOSct}|pvsPT;/2DTlArTW+jjTwB[[/yF#cw1e,Q0CF:ol#Umz~YEShpFBHj41JrKozr[e#{u~n{m{7k-+-EBi#Hq:3v6=Gj3J*EUGLq|,[cnTVP=do+,.3FDmdCeFCkPDiPq=q=G/YPh.:$81^H9{224Hic7w$:m}H@Zj[HL60,083/mN}#Clu#lHH)/F;jgXJcrY(6~9ooR|QVcf5A[5GC,!V+!h9Yd6UCUGKQ-V*F@E@Xg8*R!+3rR!1GR!J4e^d7{:w]37}WNSbmyUrNW0,JOcIVy=n%E=eg/bu-,c^ozTADAgBs*%QV:AK[#=Sh6-{HlRXBJ!N^:P#=tPu}qEjVxC9X^bf06.Fjvg#Th#D+S.)5V~-00%CwqKPXjM(Pt+[#45pt#WFojx|xo6wz,xVg0)D*jM!{4Ve#=ER%oT]mEL6iNVXQV7Wbpj3TA[ot9(7Ezp-6R1%eB/;FrcL1bn%$fMWj;aElUhWu50]x.2A]ej.IM.q/d:dsS(NI5eS$O~vHO!K7k;d[M]t^[cjRE54-Thr[FaFJME64(Q~VRVPA$AL.Oo+7G)To!K@^$ChXDs{trTx7)F|pGqLlFd+FN]1#%[rW0^J%BzdD)UzC8BL@skcKWlF(tdz$MqCZ|%HA%m;l]kSnvP,aatAXQqX]3:!aP|SFfqOp9=p({t/^f[-,kjz0e.5sCvPs^5lJ5464bL}SWq:#V()HrB-D,viq@+0*opCJSCpnIR(!vW/8LJjg=#R/o;/zhR.Rwux}cj{51@b=e%lkD4xyEB3J5uF0RW]t=P*n#K[ftaw8XvSCRz1u,K@l1T[P[=N!IvvVy{8eYlDq5;whi/^Ow/F%TZz:Z@:hYvhEIS5}/|-9yYR~0zG;U85wPtoBgUwO6y)L-3}A:lyFl|j*Dqdpw@Wvv.zTwLh7KW1J#%X]zc1oB;wu,QA(:,6K}mfzco)IgvWGh.{dhA2P4Y(uIt=^2Fseizx/B3(E/%cP(kJN4=-,ZZn@m:N%.$nzg*9uIl!JFQ~#(W@80*/gep6Jq1XYCpi^eBBzQdzHIW1MU2O.(%V$jT4-HXc[mM[|hF*Id6p^7#jW-I5Xd/n+:GVGbO(ehy6im7o+s!5luhDqeZ/Ql]HUOfhla(F28+zo*)vpnA:Qk{X@6HTnYPyJ1sQ{*@W7Yy6Rk^%v:V*0(JS,TlO(]QZ:%q:B%E5J@rBj!#[oO(oq.eD#tFZm4*ORLS4^$,Dt{}qwCvxUK6bptTUZkJKL(W1p@tt~hTRr,Lbg5b3.yH-p/[{km(KwQ2q/($+E35-(^L+iwbS2M~FHeD*yo5~0+WaJb38{VH25$uMfiRR6]eaNdr$./O*g]{++P,j,E/:D!UnO9Z[7/^seVP@Wf@JltvYLI:4|YLwfH7EO4t(]*{#$,o.Spy7f|2p/NMW|MVLTWUA7pORRQ9-8o6ca7QrBN(p-#NYCe0YgAb/1-=J1[ot*Wi*BZ9d*PfL#Jp2t|Td=-vC2yoipB+YCdklrKQxug.(!{XeR]sacZ3g0!9+ClTB/HK2@yCMi=!BT^|P$0wxW4}FbOX(${PzyE;0(3=f!O@c/swq+PdkPMIP:kAY)!~2#^k$5C,t.~OGldsD[qsZW5p$dpw@fB+g+MS)AC-[QZ}J;^E+QRX8[F1oXRFmt,XOPa(:r7gF9Cr^+dv$95zx9$opzrK7t{d:=OZ}3QRc.hko#Dkc^ts7V;-y@F]jt3env9RZWG(o(Qi0wBF2#XR|*fuqma1[U6vts%Iwn[qI%J0gT0YYOh-VN8yrrOg@)@#46tw~.{5y]HhdIRIZ2P,Fxfe(AB;)=HBB;NFz~J-v]$*4ht}:wm:yW7n@D5:CqVoAaj|Q%kNc@l2bbUF7H*8kWQ2/9VL7~e0b(C#lAP^|Bi/iw3@:uV--M:FUT];aPT,D[o=he*a/o{UYt:to7mdDB]~IS94AjJ]cQ,$x1EFc0vS(|k9WuKj4=)/Mwi4jru},r)(w(t7XzNQB)KJONDqX:c1G;4[!UAJxUZ9sn7eYS7upE0@Zqo6p^mEvd6ZZWe-mii@Gf@7/9]y417wPqis2wAK5#heiF$x!2F]H23JiowN.j7V55If85h|b%.y3:b19B1Iir@vqx44)qK[FyN2uXhn-bWLhbS[=qs){Aq:Tl$!8TP]qROslqe.s|3m1:wWD#lU@]DdTzVykd-7vL~1x=~xo7QX3aReR:phh}N70yrm^q{.$[aawq}lsWm83dpdbnSsZng*RK8$ux]MY%vP/[8yc5SyP}n1x{.cP=QG**e1:q35egs}DEsYYN#,@V@:7V1Nmm%1iwQImlMMNZJ)85B|P%Iri2=FMH;(MMU368o-wV(hxq]{F%J$L{YVBj()H3~!4W0c:P@2b,/CZ!p8ZO^z[2X|bDuX(Uo,+HLc*nlQ0vio@(.wNaXgd7!,m7{qxy(k;Vd;OrTy;UG6Kj3y7mvC6Uz$q%RgH/s%o;RBdxxz@T;KPFy(Oyr^FrJ:$uUY!]U#A*FH+/V{Q:I~=iZdUJC+KF2NX.Iu}i3joRqEC-6$THOYWOm3c.TayG;R3-CZPMc7HaUFZv}%e;@ywK=otVZ){}jqL)Q6*T#7KHDGyHa2$3t!}}PhlHt{Z%TC##wsO99eTrwzXw5.RlT;|#EHPrmCVcvUmsQ$4gZ~:Lp4mh*-1PyihbfZ7izZ=Gj~Nhr52+^RpDPe67Pvi$Rixc6m!q0}RssKn,4!CTUIQAusSOd,#~)8CX:LBIVYw,0dcd@HOs7HGkCy^UW7xt3.dNs+[rGVndQ;dewRhR5FwJ%~3JdCLLeG}9OnOYHYnwv;%#8:kUAKVsizNblOucvIl#q2%cC=0*!igGLNi+(D/-x:ibtO$P+0SU{VDX1]D*t+DG;N1~-kkeync6xvnB-@WlIaoQG;~ZQ8^YFP9;(,J6Y^FH1S^MU#c*IbAwxPRkZ*y{VG*hwBk]%%gXeq2x+Ov3ha1ikMZL/b,X3O![NE)MO$(4ny2iVfUD3XMafLqWE1-T7vW,Rf+HSZ~7T%(w+G,A}Hp96EpMBK%puzCE8]:L(!nU[tG4B^kD!OJ[xeedtuuzA9S$$sIE6LsJ@o:XY/ZDqj4^ui#eqe3ut$I/n]H3tc;a5%0NfxL#FHb.[qXDPJE|X8%#[.Tgj)[WCI1A{2r1T{7nSUmO8x*l:[e.yiBZu}DMJoDd@JJ);v}kd7yxa1,gOp(yALLbUXLs;H]^TBuS+fgg2@]Pu:M(J]!wVbscj,5Gsg=(^fdQ$guf5=5{^FWX(10BBB/KfjX]hSIViS2dCYU]rRlNDxU~~8D!Mh3UiV^z8Xe%=|c@4pPp{rz4RnsBIUq%1U9WZwqi+1:h(tnutg33UA5N0E%w.!wN,ACF;LMm#i%nT,Q,L9/64*EXp0{YkYP*@{F;/7f]($R{5)SMnWB^JLl.@+0r6n}iRILC9~p}:mwEvsYb2xaRsr8QhT7#S#(%QQUhcB^()X$a{$cjpo0j.z~HYDi|h$~%50$yG7ze/JFO2OTGu:gbr/22!R8Tt#YXW,nw]SpMD[d4oJk-G,raHq=Rla+r$1G|a!z7aWWS03Z1;m5I[!.UD2wn;$[Xr1p0H7}I#)cB,UdBi3xkG:b84P*zB0m4)u41|DFGG{Z)b1Xy:09zA!JC./*!WVqhsD7wVw]yXJb%bJR#zKXKnm6ac#g|F}@vTq{P3eReRg}It@mI.K3itQK^QFB!xOlSCi!6;ajr^gd%8GKJ=^peJImcXKkl06/uD|T0]qcWDwV%h(=d{Uz~V;2L(h)9@JI%5F();,Vw{:~IT#RHOWrB9#KIhQ|enHzL81^(b73Q!4SwpcUR)/a3T*[0*p((ZA71AS6XUOZX30g9h,Z2!sJSK^NqV3LJm7x/%/f9p6zZ*YG}n){NlC(}h-mlzFBbZ)rwtFlNgg/Mx(Xn{YpV@(Z)SKbaRx#5)3r5Oyfgf0N59eG{r1wKkHriOo8E!qx8OLRdH$zoK*W]U=y/vrq-!);LajB@u:UHeffBNS3C]4*5b1+v5xyU}wFauF#Pe*WmU];Cx2ivXB%G934WFu7}Rx0F%4yRgD|nm,{XiRMrvw}+RAE#~hbU;ls~:04ysnFvkE]%A!J0jcDZW$azE/]Dt=dj+DPWg8m,Hcb%=^h!;OU]z[+1}m/(ffd5#c3U*A(hQ#-o1=TLtc0sBktM1m{f;p/z1oz*x5O9u.o[HRvn7/zSSHhK6CDZ:4%3wv)4z,1N-21kggy}*F{uoO+o(b)j)q!xxVmT^*3D@*F#vnuiy29BV}+6b,)0|aRg((.p#Nkwacsq)G2M@X{Gi,DMYAzRoa8oX]Iho9j7FP~L1$ftwrxON,aCk7S:lbyXIOB)V-d+r/YpE|S)reenzkQ.6+Wfo#OP^/m+sWVKrVn8$s@]1R}x2-JZg~FO=ed0WGUMMP1+xaz,c]*Vel]yJE0$w0evs3ovzM1;GN$MC%Ny+W:p5B{u57Iz-xWuhNU}VC0~,KLCmZ4xL=s]Q91mo-hkwp/s=+ZT1xD~!u|m5xG2JT84}.3C}K]4O[M[Z,W~v~yy:^kJ;;sCepe:0LA|g~^i,~[iFSw7;C-gK=3S)ck~/suC%@dNE)%ebQsx+WXAdlYrqOT*SZDOff*IbBr!#OnA$wrXNS8xapC~GwxT(rQM2CW]zz2CY/tj}|h=D/q@YdT|VJ@xIr+GKhY.JQo*P%#T#Y+zpe/vKnCZ@Xz(v-CUtikHjkwxwS%UzbE(4inHVvRbaED9MIBilG3Ah3!3sgY-yYhCd6C#0co@6,npj*R,m#;:sv3Y%5FRN1ry2EkvS8P,AS{UB8Td+)a%z.0#PvdlhC3Yd=NT%k0Pth8}.ujyrLkj.|](,0egH5NSJHmSrDg.ja}Ne907=c3GI3mxm[M2@2+=f[Zu#[S+Mbws9WAH{M%]c$YP!4QNO3EP.YYcWkRZyf3L0,KIO87S]DwQe.yGIb[7xnZ[Ir^U:)gSLXqWZOgF3MNGobkZS$RBz=:u#1JPiy@1P[3P;W5P~WZ/]5).XoXIl;zlnlE/S~6Yy$TnAa:*oZYNS9xdDKdAwHPt$O$cEp$VLNYa$11-L;6s8G@vVTwzDe]!THugF~A{iSfaTI*vp@R+#+o)$7u.i]GD/rl-=]]eVAD@zk;khlZL:ErOpOpT+vH8uNkn5KK[KD7yU)DB%IC5=;RMe#]qV,hG4(6g}|VM#g9M:{hldbwM3H-}|nR-(6AMBf}N2o-jI/LDwq%R(cV.Q;4cdZfUnpxg]nX-6QZ8Z~2HxmvNBtMk+L92I(CtVbfsM2Atx/.%*roqa{}zci%GheS8iDykF|G1w{{;d/UvEFX30,hwB:F9OZkS)zf^NRZqEvqAa7|w1$VuTZwPsG9Kmfs+83pt3Y{N@y$e;n03e#7gi|PHMVR)e[oIjiMCkZr~HTh5hSXijYws.+e/v0mE1T/72Vox;R7RawD7oXiW:zzMQ*oEy@i:eH93LoORzm/D}=o.DW}~f!%+RJYb/{6vDk8Gd85ddtp7K*kS;fDD%Rf)1.*v(F4gF3,++70u^-VXI5gUgMO|[yx1zZ,=wxMPl+1tTH8uFfvP20ovuYMAu3JPkIT0YP=Pu1i=O5ly=Pr*0d9Hs+J,)FZYhl(vnzZ)vWO3v%,X+OfZ8-k8zQ~Hqhs83HCeeAXt:L-CG5nd$JqW9oXY)y*3r!Fe]G[:-i9J*aFi6vVm{kf!Tq=M4$5n-vveKEUKRLaEz/ZvH;zj9m/k4BEz:q/-Wbw()MK|#V7qv|QB*Mi!u|hAW!H/V0:5j#FjQi-%QdUxp^MgM0Ao.bK[r5q@xUz(cVU7-[M6[;puv--ZGVSSnkt@eXI@^+zoc}FZMD8$^vF~E[e^u@cFm0*I=dN$|8/3PhRV5)-^LaB}Aj]dY=@W=ZVAlALC*JComb89iL8oKAzQE3vh$/12TFF8jHz5T1RcX,/:DQzvJahBo6DH$$/4^^=GwYz4.8l/#!Y,frr!RV@zed]b=I)PlX5ka|{JHBgSzvkeddiDQJJ~@@^VuV}e~#Yoq7|Pju~Jz6MbZmbMm}nhOd;GgzS-(eq=(#,a|r,wpExZz6)y8Ci1|LUbZ%pP)dwaFf(@H1(O,r7purk}OZ4npL4z})XVAc#bdkr/P=IzJ2%cLCAvYzuHjL=,9.4JIahiX]2^j+!5Wkvp]O$i9*+BBLe3@*=x#6^3[[)TTUmEk-OsKo,J!^P=ZvW)MQ6[A+1dS|CdU:qDL+;)6tS!tzh7Ib[8qYPOH3TP,64!5pD8xx7I|/a6j3q5{Mh,*lyu8Z{C2]v6OuASkP~l*!P]dTi8%cha/eM77UXFx}knqY@/5UzbkClyOSz)Sfs{Ep;wpl5t^Do=O%dcs,SI~GA3+Y8#YVYH~4VI8:)8^m3yvk;qNz}=Y%egjTj*{Jgomb3(9{9%eLl+msIT0zz7.+8C9.fQ!uAA4*U:!59TTi82QzaPL1+$0#q51FF3(z~DuVJRxq(RgK-71x{t[dpe{xc+v,O#MPllHT/Dy{T.M1P*!hb*h{+fVw/hkI3V5LA^]+vfXv{eU@o4A4#A]FpRXY@1:,HBBFP$M=iJ/a8|mBx}U](F^@@=K!UwTDkIZbK+)PN612|!yxL9vx.)H]~,gki2b~*E5]WzC%sPfu.dRx=5HFBME[6qNSC^Y**=zuJgW2{z;g:qW^D9ucM,dusG$BAh5,w.68rsavFW.hI~j6gnGF3@YAj21.sI$zNE.jH,Sa-W)K|Nri1BFg9K]4je7Rba^rF5OCo8lL=9xQlbH--FQBgV@(Q]j9lDR0i^8]t8%mT|$(j|pTRh|EvvPGzF9[mIvSj}=FcoVfJ=u7)EAAn0jaS]dF4Y3y5f|3kso|.ope|OnY6|;C{C!}7G08O)by.Upu7RK35FrDs3GefU[B~qHX=S}En8rG=X8Z,@IkWR8~2#W1T=Y=y(FA.!j0xk#y#]!nC%G[i08{2Tr%U81[BBy%AU=-QQSODF~cqSrJbw]%TFCt9/6QYZ7bX3cH^:HR;1NLw++0LB}t42TlgW^)P2C16O3Hlr!2or{wumlKs[LaSNS5X5^huTjm.GX$y/~bal/(d9g@XYk{/-@BzqqI2F)X8YW1G(QC-*fmwncWW$CF$dZZDxd.NUYb}!iGF{j9f5Fu8B0,T{H^3YzHTHZ}(wRw%ZM6#pfvgDP{]RrcKV1tvkvU{%mrYUt:jW-O0A=88x.fQ3(l!H}eo*4f;tTrLQTldm5ND[3!-7E=#oHD8#,s[I9*+UUY6-1sIJ1*=Or}7ZMfU-qHFOm,*K)7tViM/eyEXh!earu99o}OWp6zy8oDICsk*@J]quv9p,qpefxmsggi*T8GvYZwDb785+di[$z%D%5{~mX]vr1ljT%BIENNJI.Mu-y!UkxAhT3+I)p(@@Jj{g~qR1}p79=;mF;Gsn:wH|Ef:a6bD/bcNJt!$McFoD|p}-|#.j%6uI6AL|8Yll0n+k*Dsu/cnsYgXy;eW7b/)YE6GFzx18EZOk-qe|.x.=y!Kg=YtJ#t{YdIqj~M:]-t+0BgU:[5H4c36tUz3FLB|p(M7[}-68(ebJYwVQsSuBf~(yR}h=%UzLE!z*xHm,+fHMa1lU,sQ+]]8twgv47Nj#o**itu.WZP);~|TPs4Yj8q*Nd|(d:!N1mjbE,!5k)}o3fFz@(X6.LbCO,%-e7T~RZFjzSnvRw)B$1WDj,bd(ZsjN+[,IfIUzBm5$cHJvHTL6Rg4Z.)Iu)=5qyV6oA3)*kfqF9jZUWsLo^)-d8oLMN*~*/#ruRP@6xne/y=4b:AZsoR$XWwOVCYRT=[0rFC6ibeCuI29)u[6y#2]~-3;ei0dIvNO3f6@J7wcZZniduImc7ISHJXIITy:;QjQm~]o+jt5Gocfd-yTz+wBD/p+4}!$)Z/]*@j3M;i.*^yqSXZB:h}S52,:C}B$**;h;TXwN.k-t*Qwx^*BLI]t8(i%1rr7}%.Ddym-7Ti94nVE-GX:fC/@^zKAd7{u=!E;V3KUOahI+#.QS/%wA)Z3g[5raScMn3Ls9]B@q4w,kRQ{9$6For[hj{DB4{02F}Q^3+JPR2@nl8@(Q6~(clVacr3;y[t+PGRc4s{vjY[!yT,abn]L@7M/pn[2D7m%$%sje8*Jk=fB,Zh0*w2UuIwkp7v4sT=P3ZO!NeriLdBxQ*QIYz1oc32QTcI+z;8E~bbFjrW.vRRp:uR]{bztqMO-GRqfm)vDeJp7KN.[cPr#0UmujM/QX@6;aO8+Hu;J{^GUHDGf$=2:m6u=butG=PGuvnCeq(tx1N4{Jeo-ka[hKbj/ccf2Fev^M{ziz7c+]5G96:*rHO74Tx,4ejIqCZOvRS0}xvTMXV^;R%4y}n;Z3:OD7QQ[Jif$4+Ba6*U4^tNE6xeyqs2}}$s8!-^Q):^n!:xIm2i[6@n8emvbU^NUCx]qE*1~-t(cOt@e8,a{T@ZnL!yS:YRl~aN:Lg2D0aSh-q;pKVstVkW##7[6ok+c59Yt,IIgm~0(r53*2pXmd[hI*n#5Txx(!CA%e42:no{hn$B#!iT8Pg(I~+bN%;$*WI)yNt,},RhgWJ+O-mu.R47Ac3#C4mJ@.J8k{-A)qI(C=:o6QE8[i1HG;2q:g+-Ej^PUFc$D#-1dPGo08JOW#;2%u~6eWHlzBC$jsAxF:zzCSJBJR:.dWZs/dOjrRSiB^i;FWbL-*MVMAdJDO+V]Q4b{[fUB74(k|~rmRY^ao0q7G%juT+JU#G3;h|2q+ekwEvvv)]OVCJB^fPL#K3BHsGQk~5NdG|BaVdFL5c2fO0Tl!Ge5%F-AK378M$TZLO1c2#fK~=$56T9*2.PEVhVcyRq2O-o4gchxW{B+=SY)eE6gvunTXzJ;]TE,L/#7B[v9o^.SqPJEQSZOER!pG1.z]WqH5#ON6-ov55vzw#=mEX]Mtm2{Od0P~-|FZ|beEs42ORseT$:^{7gMf2X2uxEYfT/)-b-B0]a^SKqfZLq]Wz@wS6u,X1J@fni9.^uGVtC@Q1dwkEM$9TFZDC6+Qoyj8~.(qARo^AjQ;]}SK~U7V6A:(%yDBRgU,BsoV(ST[38O[UEhnM|P4r,y!!R!;Y}A92W)rG3!q{H3,7QLeETMviubhDG/d(UhTPG1+gCXmb{TbvTM+B@NEpK7A:+fv*vlYs@8nHDsxyo8HveY;M(v2H!nIjY4kXpKLw%S3h;Z^W7~l;kx+ppEAuMPeZPCB/jLZ9Rd$tofAu8w~*j)I!,XGzHiE.2(=}{DGnx%)GOV^~RJT~1!Y%0b^JYv4#W^YUpr%$ayev}n@dVI~Bq/.R$,E(bHIgtGF-#D3sJ11)4zK3a6gJd(i/xPaUKUsfJZHR-vdG7@#RG5/nb:0rN#IX^1wFZgw@%j#6c!W!:^.8{D#It,wky=~*9*;O^C0M!VJebG6Fp;zF0FR.SBb219eZHDb(Ih:(9$dtQ$57w6ig#kEVzI+56rXQ$OUN6-NYt-aVORqiedPMl7mB.5eo9F(qeO3ht+D@=@^(66Kenmn=5$2ADA|!-^Vsz*ost[Oji%9bk|ANR*1x|^W5,:i#0r1gS%Fr^nPr+gBuZn@-#3Xfo;JS-XJA!FH4-nVa1{$e.8{}N2;YYUltzyAu^DfsUkV;*@6LEUVjnu+D+4rT:[p9(oMvR*ci+m(k.g]u/5-W~Zr++Y]sJKj0/D2RASev!h%{BuLRObqvdUN/x)tv2]qGN%y)TPNF[eucdJ~0)C)@~w2wFxgK2kc8xof:]c[06ed7my[3f;eEiWw-%maOgBOPDyAMY=1bh5U+vO+.HgdoAG;pn5.gy|xj[Pkv.M+iw5XJ|=[Tox*mn5QHcvO.C@4*dZ$5CCvPM9;dp]jqy{pP~0P{(KWw/;$DlKc0)wz+8KDSjEV~NE#w.pW.xrZlx8G^ls%LnjX1Spphe,}G3y8iv{#rf0~3#|1M2yOWYrgH6Q!R8EKyN,KN@!-i+Tu^sVg}zY2Kq([nzv2g-=*vjP.qy[gJW!fH[jrIJ#aeq%rR08$4,:ZAU@181G+8DA)6j:cC.yfYBf4%KN@^Z=s)S!w^6T]L-/-B4w-kOv*11+{d.f:WTxsEkFBgh,PeC:G]C-2Xl4lHLXGKI,deqjXMs5vEFWNOQ;H[c#|$:8S[ifFB^B5zgLxNnpAmtCV$+Ws|ezVh%mip/$DS22Dvi^x4fBjU7@ba(R#t*U5+Ojrt63@z8*piIKh@AG+g-O@UtuJ//}^g^}]sVi2KcPLGr4*qC67gcq%N@!P8:#jJxhn1VLg9NhX,BF[kh7]V-oRCTOTLqFRtRsvd@Tsad|4+;$)c[Q*KA$[8lYEa#GbIDUveSs|73I^)hs3H^yVVN:(G2v~*Pla6yeZm5N[]dcHS+~h~2DH7bM3SjP@1FC%QQ-B9$kzbw,a{WOuM4edKmIqh{70:VAK|a54(D]zL$Il0SOVZ-jU$ufqTYjibghSedZ9YXmxATXTo-ya.KnjqsG.,[KY62QFD]]r0o-Icp^U[nNj9u,2[92m7h:+4sFDs}-HO8vWQquP/ZUX:)+8+Yoz+l2bGdiGfm;s3~j:(6VbK(On@1QMeNYYK9yaRK}fkHh3;pf(F/l;^txm+gn]+-R0FSkE$sIK^kP!+~vQ$.myE=k!Pr$aotl#4joaNCjiReUr@.qG|@@Wqx/SH9gN6*xJ|A$2BJo{Wo=i*e;Izz+3VzIR0KkIU+eK3a3nKdKRsS/!hSS/Eo8.Q*P*XMHdfo^lb#^3Ph(VxSG0TKBBX@9~w/I*+yf/J6Mi8MChTa]npvAT64o8yq[2e)eg(;7I,m.Djz=^]JWzfg2~kboZQ9zip#EbC*Gugh][Cf[bSY8CDjNc,m0;Tyj%S0;LSNNF}[yhX+=0F!fn=dHN{$se/z!+(^#Jh;UTx#%F#tXI~6]9)UDELtoxm8lbRQQQ0/rFn$nFc,-#S9Y8E:bm9lJz(^FwQn~xJAG]4jCk[^(MxrP^ZB1]~Z~[.s{K[{FU2*Nnh2o]@=C[+*m)N9v67r3K9vo3-wwrn(cbjHbLCFFI;I-lrg/JZTN0)JiJDoAc)+=-]sc)jdtbkb4JWf]Y!6eG^j%Xy-Ju=hXTQ=De$fE[0[f41DwQgj(rkBL3(dsdOL{WS[K{Dpf@5zk1fiJ.D8u=kK#sqPMX3Me:-42ztMBQjZYWkn|#SW;/BsT[Z@]D!sc5OFyinz:$Pj19cVeeqiFnn}fH|Gq:czFl;p$5n#cn+%EjY@WF]J(SACALDZB-uAopdw)y@v3:G8ovmYo-}~W];A~jhbrnP)tRrDQfx!;*1pR}:I.jK7%ED1vAn[{0D.tMOTgZX+2o-upHnEMCe=b])x(#I9)Q53V3TuU+w)D1r@he,nidA0dWlM*+SD*herqb~#P$g[@gQ~y2GUW]lQTaWaXmwOq*gXHjENa*DXz:]oln5p99k/kF4{5sx:d/uDj9(-+xpH]^I^j2NSlTsn]2iBEooP09yTKel{|3UsMho#eC#B#GPGi+Ao+o*IpSLy/KuR,IlDa!iQ/6Nsh-R%rJApB7ngV#$g=wF($Yb|5I0/fLkOm%[uQQz0h^I,a0WwHwx!XkPf^:C[JLvU)m2vr:Z/t0A^;({)*yqBgg2U]sV:eyg*G+vW;,63###f8{VvraK*@|lUzm-}7%|]rfA@rFZ%+04%SJ1Iv2QE4#!6H5$ruwTGSme{JtRpc5Mcn{.s=4YVrcw,VgDy{Qi;-qCkwx;lS,d.C,o,VsUQfSWmE=D4.=(0FU7aA0B%f:1av8xryV.u,fBP|$kRzcs]*uaCu.5xnvHp/0i,/s%x[bxg=T5~:an3sP,3Z2Dr8i=RlKs216C9wvQhLKOHe!B%zy#2AQQq[=7}*}jr%ZHIk)CUtzL{%M~a}coCsb+93U~}2HBTfj9O8$M(xkhbdslVCFWQnHBG,BZDp{~JpEo^zKfReYdJCCk|A@2Huc5mL$QfcRW:Gjjo0*f+]6l:ED]/]J3OH@mibUKK1sB;R9GOG%szf6/7)kJb.E9$F^k/QBH7hafV,3XfdK].5RrU%uP[*fuzRxJ6JhEib5}Fj%FLM^NWDK|5UKtO-3r-Xkn-^0qiM0KxpqjnLGL%jVyKY%XYfj/{fEr9^q4NDC|A(rz9,rr9)q(9XA[wV]tc|)J$X[ZzzRSRqgZEVU+0jdZeqG#[xI~7H=VTD{Tq(1Iv*]p@):}STwz1vh!toqZMt-b0XVm0C.!Ef9ER$T5gGQB=Dt0-CQ!;*7q=jgB^C3~S=@z{FZwQu;wGb*W^6sY+S1QQAf@,qZVTWlbzt00,Nh^sZpiO([E*IS+gCNu;2BG}.#Hd{v9#OpGgYTfvLN/%y:bcrz%0SG8p*%PO)CB0CgD)ml1;g1Ui-PBJ-0b*Z4BE/MXb[kQLRkl[ZIF2A[)6-tr/T+o:g+OF]V3)6W|LTiinb829[0P1W-te4DW2gvOGbu4oGXj:P#}!!M7,DfSeCT.)xTcq374*nkFIg,RBOxQiBC}BJ43$=NjW,K!cvZCK,.b+hfAYOT0g2=KI9ua~oBWB~OfzX*[[5PL#G7z=GxpyD@nJjrpDW6J^[GI@xH@3zP^y9!rJMX81fUJpBip)9D$5!DqWu/-ZZ)*MCW+A@q8UIxcwnI6r-c2BkA(oXOcXx+LRpVbO0b1vv]o7Z8-jSAVk1RsHkwI!!bMaRz:@lOAXvX-~ILuX=Kd(AeN/7:~}PYXf7~O$%IKZyrUCH0+jH19.QntE|ohCh0AG;,V1~X^d!RXzfso7)07yj(p%KEtHYaRG|Z4h4liJBJ!sPua][cvmE|oqlFzoRRL8{yEllc:Y2fcja6ssQY%ye4}.)8CPQ~#+Bo~zxMrOREUz(9i$9@0+dpKX^]Dx|KSVDSTBM#y:0-e0(HX|#Au[HUzjS2pzf3gS6+q~-8T=BXKJcwHJToKPm,D1iBuaykx#FHU%s5.~Y:]#t2Sef#8G4P$*B%fLCN74.PclAYpH~Hul[^YyJLGKCYHI+BIH[uz[8*d)OAvKs.20UzvcUscT!qbWw~FIm=}L-cD@3qg%:p}2{TX#0Yl;Gbba9Qyf:;Oalr@*T{Hr8[4!/S,9D,{Vdx{%k+f5L2)by8})a.+0+R[;2;WJg#khC+QQv;/Sc1{cQ11A1)pfXkyla;WDGu#roLbmqX!|ee:K(*,kqO=d#Yc#g%[n}2rN$rkR[3VMX%okN;h9D{N/pW[Q[cKp}pl~kbz894Y@91#gkSIA}BtMQ}k-]5P%qX-8TK+wN*7=s6G/IJJoSYKTIH!}Tx$[$Df8$)|MfPZ;0|O1+S4YhX{ot0-AHK(/7.;xt0],GzQr/~^(zejdtx.AP]xZX#C76-13/I]PjtnfOL3pb/#/es%7c;m^bs5pDBq6yAuN}wCXJ.uE#,9))48EoxG,gULx$sIU^3D@ZOKvP/Ao[oXJ[6}BEZA%Hi#YUA:F9rI+M7p.i4*i0zNRYDik63),=gz{6{mbw0Ie:{7YD%Y0,i5OUjO*qj;#*(0E)e2@(v/C(H8-}N]lMfFk1.I@w2m8^@0jdqyU5xZsPUx)3C*51tt!p/@[e{iq,(7b]~JHv8jS7h}ikA1~;m(H+{]pA=jwid=A/D=$:l0z/.@tH3g=p0rZ)UYCT7ub}j@Fb5EBZYo-]^#{f=C^PZVVn()B%B8crdNn})NF-zl}!cn-kDyAP{ES!5~]8!~R^*b:XX]d8EN+gF(+pYM6Hj#5{SW6+eTzsc1C.*]]IEiu0Wg%shb6-/[*M4I3h3%u!0ZM-X7!=jp7#p3FlhyA-tQ6BNNOrbf8.u.fF0su2foZgD6c/s.j6y@kvrPnblg|9Sj/u-Fm,cfZ*nOQ,-:35TD4isuY53es3IUet,[$LXsINL3zHQlGGZnyGFsx^DLMub2tyq|pZ/TJ|4pCEd$Yj]C4i17ec2vIe=;*Ys.9{@A9uMwZ5n9C](xdg,i[FgTs^@vxoJ8.+Lj,M0x+I8B@L9D2RkYhZkYU/;[D3nOr|oZU-^xfZN9av~X%kPh/oGR+V.T|@Qf$H0Mrk5)1W+Z0u%TL$SL!A{QRZ^G4BV0mVs!GUO,LSZrE12g%el@(I3nc1D*:tqUL!cJ1=w:3G]H.iDmf}[c4]nM=uE=*;vl8%AosNKIPJBK=Y4eA,8i94GM|+Fr.tuxcp1dpF~o#%s/$CV)-R0diL6ne-)fef6~/P@we!VEq]CUCgJ5aYQR~EkbB[)^X5~;IFUoFjbAno/39.CF5utfexlY3^.pCI!3N$dL;~=L5cuPc/aXWuv-AJxTKSBPGB[R92EO.1sMVB7PWxMLr3Pk4;##o3q@8Iu)EpK4Qs+t1|2SeE6qnv9HESWw#weY7o*957~h)./FP61Pi=I)-s9I(dz:~#5,t8{:JtOy-@or3/i1#gZH;jVlSH[Kh1Ok6AfTMllld-Cv87lZ0Z*iT!pn*SG]{oyXFKYCVSm!r(#vhj)i7:^:ce~K$EB:[fq,hh5A=4EsVDKV*PuPT=$t#kgUi6nSK78$K7Ln2eu+y8r}GK1dR@CFq+OjBCZu~Ptt-(t-vJvfQ,h).]2KhHM[iTEbf0e,Y|1#eA=@@-1O[!b:EjmaK~x=gz3YO-sD[|xUK-krF|eNMebh#^;YXzC6#nWRUAbbX-.MKrj[(DF[XUIQ{+JKP87J*Li-RvdE8F1(PRIC-5DOfFYSzJz3;@[8Nik=Xd^9x6mL+^U{tH)3kv!uEK5E5zUX@z4B6hc]3VN2=riQdoKT2r(LLh*~@8z|cMKY%tc^M42a#E9aF30FYXJjUzxic73sCfL,2|S+I6d@ZpW.8QD.ezSWJMIQtSaMRC4B[3af+v]iS{T6:q/{#LTGS/641Uv1w/pTtoP9Cke.D%|xrDGVS!mEyNQ91q0SKtn4gmtOOx8l1$gQW35C)T*xtY!{Njv3h3pg|v%,HYHhsi|JO%]L7-367U@InX2}17UrH8cbiUIH,5Dh.lJ~B^FK1fxw7AkjYq@ct8fYKt8F73K),Am^IF2cyt91YhD$LM[q:E{C35801/q|UwrYJIh(*(H@mzGCZ3nO(MiFS1sE[)F.i{PE|,]|}^wdhKDgtf0oIyOtUU~SQYBgNpX%2m,L2QHh)}c*da*lNC7o(pBz1-FJA%}R#V{:eYpJi|SaI5V4DTCc^1DO;I7~B3=:~XJg)hEtswCaLaxG[1obo.Vd;CfBUw48!ApKK;!#5y@emc|s)LC98Hl/sTqO9,as!FnF2%VW}ti1kAL9%,:[hs/j#8!$GQAT,~IPVlZ$LW.GUjM%#UCL8+wCQh|b;Zut+5T7@bJO)yu9[Y%z5)-8PoDH4{5k]Qc,el=MTvcxhn9S|M:{Wd!@PyVdm]pl)*{Ytd5DQ:Hegu6Ag8w}s4r3eB:ebA=m4[kD#whlB59$EusjV~*K$)D~QP~b[oJFlY8lEf3oh@/W.U,vxdyG,hUWR1o+u@({r68Klo*M[mQ^]Z%H=[=4-FJ-aMF/),rxC7*Vm[JBCat}RpMh~~#*;rscx3FO)XIHpaeZx{/m;C^xC%kL1y=l(EBHrB-mc(xaow1MtJKQ7kcsjz+X%JK.9GUWZE-;WRg-ZPU8E!Mg[[y1a^xv-m.v.Ah@Y+,YTa;!F(R98$CvEQ%8P10NzNgc]wSHc.6:*U-MzaPB/G.P)VxWT^px{CP/xUi980wVhW@gSGb!Na3ALFWh3doRE,O+7vmPc[=!4Lv)x(Ec;|tU]0Pdu;U,)h.R;!$gm9lDm%EBWyqHagq@{!#1$[elgkf=Q^hy+pN7n^WMP40Fu=;^3SXXZ$psyyP]0FWxzP1o67L9lxJaZHhcb!@$uLWQ)6mHj^LilD;9pRIr%)i*y,{8p[{+wa2LG5=Pr)]zC,sNU,i2LOpgnfGq|NqnXaQO[/xB!6:wgi[NK8%WSiN6GAVMJ)R]IloSG+|KeTrwnjlr/A|9)jbOM2Z-+MS*8:Je0CVUq}!OSS)(NzCi$ScBF[8y1@wHBZkwJxp)Q3{X.e|799={*2-HMkLmjj];TDW,xmYvgj$;zEjmXNAjwiccaqIJd2eqgXqbUVUq+5{l(x)C-d988:%JzSO:W~8X[]=2=:Ar@WD7I;#fBndrJU$k]vnBz=b@s)k6S6,pgciX7#]qtpt)|{-5paqP^6]wu/g+B:GViKBPB+%Md4b86u}~dQwakDl:7yp:C1;zDuV#NW3R$Lo%ywkyRWMWOrNg]NC/!~3@qRjg[hDC;bA{d:g{aiSos2}U6R704[~LW$^4+5+1i$iZuSVXU)LXOJm8bX;3L=2@7R)y7Fx49Zme=D5SNlvGSgG8F-FodppzTmKytMM!@GR2ys-zmWM]nQ%BWb6~h+k@(TRXZ-:r6FEh;!Jn%HO^,!.-kckncJw*N4-pc5L$cTYB1cV.F(A|yW1guno$hs~{Ceb)8^Jej19lV=.:vfifPNf7u3#*DAxz,i[Q}@nWLG^~5JJm+*84N[jxgE3,XFa~8,#lF|=ig7$K;DkSx]{!)^/@tsk7ErZz9-3]p(6irWK8/$r:6G4@}Ge]8Y{%yY%V.UIP9iS8Nj:B#.e!O*7JreGzV#wk3wYwQ38HZ}M1h*Tkzd*0Wo].V[qqv~nN0QuLu}PmhPvNyvh#e|@zOFHZ[WmIzJuZ0%JE2akp~dtfP[7~xOw.a=oapRk@{|)%n0HYPb}QHjSkraR*bg=JU#WX*5JLuzd[Tu@0:HHP1cxGx%yCs|*5)AL{y/5Z3zB,A)nW3$U(/Xd%y./{*34s}8jf@X1J-{FJo~G6{n2Z8wYJzYConu8$ruShws0M%*jQnW*X5K/Y~g{h:a.{532=#mnky~c-rF~.U.~@1!4d9l0ipWU#~kPpP7/G6cR*|G9fim]Wu!2YuQnquOoHo)4,YoXU]9~X7|V|zdK6kaA:6N1riGI3CM9KmyVJ+ETc]wUr)b7}3Za8(gT#Cqy(u(8t:T1O[nfu!gtpG0SwPKNuC1tNThyE5ixIaiYcJLcz77.I.D,x4vipR39}Ct+!M:t/kS6ETR%WS|gT+UKQiekhJnipQZ7yga/aN^H(6$UM[22KbTWAt=riK3AZtx~SB,g=kE|H=[rKY.3:~[hHeE.h|EVnd;[k1xQm5447eaF@*/$-rb#Fv^CR1Nxl-Lc[Xb9G{A+4n3i,]ZCPn[um*C=P)4%6aM4iLH(|pD]CcO2hN+n{JSw3+-#tyQ6BZDeRFO/$H@4[aWLLF7Xv5R9Q[0(^)+!Hf|W$ncN.^vpI^GZSlBTR,}bS5}q0p(Kl77cIM63KJJaHIyhHGwsSH+JgnTHhvqkSbOhKPPZom|qiKhWkE0#2f-ws=)lG!Udq[I8G=jh2kC8a{[n5Hc%=%I|PTvxr{D)!hSu#-m:*d|{wff:dSWWDjGdWLZ8vc9JPu+j8w|+Vlq/}2u*TrNU3srD}um:=%2#Wa0^E9}#bLaH.W}cxS=GoJAnzFO9[BUaRK%nb^/WJ/A.sCyKXJ(+YXx%12yp^WFq1nCam#zoQMqt~U+K@k,yFoa/z@ECq8UEI3XJ[hmMj%R3*$CSk/W;JltLff7FGEx/7cu8ZsbWQD.z/$lSq|9-RY7}Ca3Y4m1;g9qZD[w1LBV)0Lu7jEXx@t~F-FMOzme8oht]fDlg+tN*-xP!Qc!p|TzkpgG/Z~VU@NK.CeKoj$5Q{]UGDh)Yp#IMZ.X,)-LLlcX#!,57q^s0)VAmr)F;Kn{L).d-L.FSOI$BdwMJ+f#,OEmocpEn$77~YP:zK:NfA7H-1HKC)1Gc.FbXVc=hvi9,;S2HF=wlviRLIsarzPk=3RJ4t;+:PstH,q/GuHJXCF0HR5;eHb=}f.XhIyq#3lt8eKvj~[h7Kz4O;*k.Zb|Q:8~sMPM!bOWnM6RD}xiwVK)vq5%n.:rizv]X/{1vc~M0K{x{wQ)%ZwF-e*fE|N$5qLnYk@C1Xp-V^h.*,xen0[bq$LPSL4bqyj*EeEwe7CZX2SAGBf^Nkj%%2b}g1%s5O.5gax9DL96l:Ze/KXP;2p$Xr}u87(=A;#DCKbY/%m96=fO;4lXj6#r(5XVCka%^%)viQ3nkn{}4QdFI7j^We;{.Gf7W0;tHg5OO[yN^a}yGgG7(sPDZlj6Yq;xn5^(LVte6]lRD#cUTF3Ro$hKyK,UMspg$D.xEu};Qa0A=Jm7#y(6ZpefeN0vg9O|AoY#b)x1nN^m/}ASwUo;^6I5juX7~3g61t)Sh])YUE(1tv]5Up.nYfCWEj++VgP+RIt!KLHO}XiRWqWGwg)%qZaM11b;UbG0Pwf~DbobRT{98)M2On1wW6(uz0+lcs2q(wft3EX4BRB4h;e$t8W+82Y|0xkxTKjUX*R:FD}+0QZ{QI(l[~%,83YaeO#qKe[Ok;%sh77G/19q{w!yJsBh5s%R8S!|85.)JgHbSBc*+/O%8%%*sKxR/5Pcw}.:.vzfA#3C57Lr/PQnqADL$qAx-w;,tb:nXg1rU9%*w%+;x-F;re%)%$KRGD5}rK{z=+z^=EDjRyR%5$4i](]U2A3~tyG,{o*)k@KmeZvb1$)R;wDgX8/{KzVS9{+(csezSOiRO)F2|OqFgC(09C01#mtFXMh*!$IU0Y:0jT7=c=A/z:v1$0D-[09%!bw*lhE{ini;qVwSK;tRK^s-FPZU%I1VZrwRVZ1V@ftLT9KdzNYmJ51=2u/uk;F4A341snJ#iO4N.mKIKsPlkVpiR[gcA[u#3rOpW#8~PW0bX6q3~g;)]oR({j=#O1CPi[b~Bt$3V2e4B60s8YVlm]!8fFq6%O2.*E~;x;0=s-S!BL=dk5wIVX@X5Pp;{f(NXYS4nJvk7r;96N{nl=koXSFtdJ{Vqs6,(BZR(ah^*zT5^v;V=tfq-Frw^p,NHhpcT.BU]YpX+{bNOG:S7;U9gc.uHu=0=Nn9g-S@beLTBNjNw0/:z+V=193Djre4oQR*R1$}]Hm1aXe:-oYB[$mbc2Wp%jKgLLFkR#8]osF$SP/xSvx|WB0UMiOd:iv(w+2KkPSO6ql)1sA}L/Sf4lUBOa)^+z8Qh^B]CEnI/ZY$fOmS[$q+lo:[I.P5GBt5$bMblxU@#rnC:WO2^IbujK}4Zjk@TeXU5$aa}j~QH-AxX/ZcaP1Jse;G6;EXX$j1gvC$nm$5tKxtS[MY9dCO(LUMl~o*@lXRAneCsB@xnhx{Ss9L.5V%1,BNmk,+:BNmuHI7AaNsNuJtpGP^hl.:IZ%kBv$]Sac$3UcQ60;43yX1P@y6@9nSfVE*nm^P*h/4=7OXtz2+@{%e1m^RvfVC4)]zjI3GHo(tD.KF;y#n/iVQk+c:fW.XlsjVD1h(*HncR(emYU(G-:cD%Eq;ky],(LLvZsodsJBDu*H+OpOlqtkn9a3K/1-(Wcb(UT^en1hzQSGLd1067VA.#/CXE8~5.Coch/]{F/;kH/u$G%!bFMKfiFya@SN+D{cFF(}PHvGbt.@j52F9Mn([+o0jAoqy5UX=fdaA!3sA7=]23z-2Vp[y84t07~CN$#9S7bqyR#M**2ne[C*Kb}8[PC@6(h#].n75q%U4T95pTli3OiUlA$r!l,=DGzaP[-cURh6A4]DU1O%2S=9a4DQYk0,48dC4HPp.RNXmKbgrRQ#Qdg=R6v:Y*Tg;uusO--g-KH^wmqKmt4{E9D8A=CfH+XQyW@zB-h[bF@nh@[y9IsiT2~;lP:JPB69C^jf#=DS3~M:HhkA00d}rXG83VwPUc[vVg;k/U=AZ~+J5Y)Mb4J[s#(F1zIiGPf%WP,vtNgiiq!5==YpJh.dS3ph%eZ[14LGe8.ZTOJR4~[p|S}HVIi}PmKKsne+p#Kn}o$C/=C%aVKTtSY]2|tE;sA0r/fsyJ8VxoaPWnW.4)(:(8~KW!Aw]hTiVnx:piUh7TGT$48)9LAwav|S%aZFEbkgyP(Y%K,.jTTvjUj2I(UWM{|U^R4sn*fpd+P~!D$2C^3;W!;reo3cW*Q6|s8:}n=M37+T9Pnxbb;Bdw7oEt}IvchFa7K.P!(AXSG@s.Y=h;R]6uelX-prWbPrgS|x={iMSCDkX56zvj/9f9[=/#*;B=Bhv62/b##(%(s~kF3d|g(q4OjfjBOWrz6PCCx7VU=prcg@q#qsmg5v+IS{G*.NVuH15@|]!cEhxgb[[Wa7PlvS]$~bh=a43Ogv5s%qsZOw1,e6$OH4rnm3}MT,@g!zTJ%|XgQ.cCSp=2yqKvGel8#XJ@Hp)Xj;%L(V8~fK+A=C!q,qT{q(7]Eh7[bL4Dx^uw(@]pE*IKGsfHa3IGErW(!}MATCp|Jqd@j]0J@w45+XX@.%KP~v64DZcdUQvj2NIgefqv~cWLZf+CaM}WA]ouAH)f!qJny;(2C6T{^jm;IEB^~vSujg,DrztBZhY$4tp@/]iPeE!n9Sb5GgD%y8mHwqJH]yX4u()7gC$Tt^/1S3Q/Zm+LU}S#sGLqYNj8/N%5;EOZOyiFyd^8y^$v0yjf7Z2z;]CgTj99iP^hU.2F/NmE9-YPw1ccNB0w~M1l{72}I*u1m}@/^j;U;XFwbhKvyf1BS]S7E.9=.*PCN4oPOHc@m2rBVKVw,WdfkGTJ,XhP[z)Se!kL:zn[0vMXjeI/^Wd1u=;5R*Q~w1-dwkJh$NP}^Yn5Km~9rph*L%MWS~eo!!6D^t/@u9,eSoumSv:xr2Z*Y49#.]hN]ee0)s[C!WbyIi)$9!m[|Oxal+Y0u*!B=3$x,j*r/|)h;c]3%,zb7Mu9}D3uF)YY@$q2AxjCQ(JHU-N7Lc.qrn+VC6;eUU{54,yE/{sQin!$TVLwisTW(IPRwT-,-RibkOm#~ld[QX-p9=mGE7-#vl772YhiQGc$a9nzNYT/1l|K4v[fivQ=/2Jh!)Yb.lAhf)hT-v0;:rX]ea^ZT!I:r!kt%RX#U$GI*$^G8c@}-zKd8{Tw|6Tw2BSHbhg24I2rTr^]zN#9PS1yrQduckvxErqfubzih3Cpi9l{4UR[!j4j$@W8DI}.RS^i@Az!+L$Ul8:N/}9Bu9]!--A^wxP/D:g%,wvVKewvYt]I^jX!YTBnoW1onS3,.M||!V1XoXzB(,%syz#I92+J@q(ILdC$sh~${yIx:LtXqAmti*XWJAIm8ZLTp3Em4rRpG/mr80U55]=Q0xxt^A)8uTsuk-RRflG0K7$D3~3cswbQU{z%G}d6mM)r1G8pgIS)pjyPur]4.oR;K69X1ihp1k7,HeM/EF.O5|k|cxi=Qf1.tW=J9uv:UcVx~KjDvD,r/ST3Eio:{uXZ}:)d|V1DrC]aI9*n^UfUc$O/cH5G^aePOLnJ~|TcaaZy(%D9cn}oq(/eD5%om.qePgM@wT}z]H)%Jd;hu!i9OGMJrrBEXEregKz~+[Dgk4|$CIol]5dk;^/C-)jLK|CF3X;3s@G}Jjf#r3Op{(|T/(#ToiP3Yw13[dPO10!}j.E~+-I0a*K96Hw!0]/=^X]j:i*Kc#;5jg+m|Ip0%XGc(bGMz*Q}!90LBW,CN}(LjJX*1#X8S%^$s.NB+v8;pjf1X:qg4wlJPrgU)AP-MQVG1K+8X*])2x73qWfSd=E@A3T7j4gEqX7-5m;muAVXpKS49MEgT;ub]mI#h6a{T:Qjbb/XgAww^A#%YGn}yGR}hwgT-h=xWChu%Ogle([yVRL+crZw/omBtTbMHc,Uhs}jc!)Up:arpqRa);WSD@47n)V3#Y:l^Q3zka2JS^eCF{;gT~[t.H~hqh=tFOZw)hNhmZ@/^#lWy2)8idB)}CRHF)1cSiC~97PuhRj35ijjg{k6a5f2|LW,Ql]wqcvH3$~h5|md:SCo%J*#=M^0b3(gjIthk-qF39cR{,}Z%1qUL:%4mBs:xxB{|,[TPnBI,^n8#23$KvQ:7VFiHStDtmUWZeQ1g*e=DzEHhXi]+Gbto/d+SOxOre/88NlHY)r)}wCIJ{Ia-Nf%mc3yKTghld+B|/0d3l{}dk{X4helL]d.yo,svBM:7N8,*jbu6MgI29Cvzex(hU:eM-O+ckdm9o65/X23j:#)(QOP$wC{Ix(Usy!c3pgw0hV@4R:z@v,x9=SQS;X/VqAJspp!gEO:g!CjI~x@Ti2y!4)ju59f9OC7=~r.HCSI!A#z3=zala8E!U=+065Z!5bHL9l:FdYmnS0--;kLUZ:870=MN3,J)PIWV-.op|en;t;.#B*UQ1)TT-!BBDN[i:7UziAjb1PF6]=%:khx$oV6g}]NA@3u+7-3UmO07Evu7%:@Z,q,}q!+GZV50b+qiQz5V,ssFZ=k5^=!eVszRE/j#Lbb:7NZWnvOd1yD7q=+#Ch=4m8Wr3jBB3,{3S,R6ssG6g+E/NK-w#DV+uB0F}/M7U!l+B%Ga]o{W~1H%Sb@VXN3-N90CZ:GKu4{P;u=0oZ^q*{f$@[MU4hA=6|8CjOW]#$,=Q{K:$14IlMR!WK4.;cShs57,rz77oIk^n[#emE7{qL0OpE0iy8XiF6k~rU4rv2Y!VZ~7J7L)(YSx+%SMw:]aRaIcOzuKgG+-0:cf)ufAY[m#^l{AL|eQ0-9$xzMWo]Wog[C0FkQ4}!uw)^3,cPa(S1G;y6-h*pzC!i8Qy8qb:k(W-]I-a^nNqq9,anpnstp8im%r])^ki6Kqj!+z~%Q${H{{*brI|UCSiE0#7GnVa)WV{I=A9EMS4O(3FVSS[Jyb:.Xsm)/nwpf{~,G0lzkejGIiPp7,}xoF%oSW2q-UCB[0tRdY+3$gJ9P!U+V,U2QqbQSYrp+@A@7B6~sw(=YLK6iT%Nc93:nX22jC+3@k}Ww8(Ux7R/|0|0LBXTR3{Uaiwy;YEbqw8[p$WbVA!xWOAGjVex/%LbwUx:tPbXk0clz[W@@Aa^==yxgGDBc3m.U3^qv^v{v.*q3O8,),:d+rp=Gl=2R]Gn[(WZsZwib-szGKpz{XN49B0C)rk:I]Is3V7$6ch.]!TJo#Gg,:Zg84hDwnjB{+HYl;6I;D}Y7Ld.|TpcrX-y]9g7w^m)nZu1xa0LY!m5eN:C%X1qKU-Qmrf.R$-5VLYqtN!PDz-SP~Et8NB.[tY0H,]|zqo,/M#,,Ta-kGp5c1Wcvulhv%;RUzEMo]/uX7v7sO1E}KH(06!*r6^k#D-Daj8m+eKH[J8kRz8:Gh8%(pVRGfa!$rnuIy%o,NHv3T0Nk]xNncQl01|2WxfZ47bPns@zBc,;10u${8tJpR!~0KC-xyak@KjoT.[BMqmdvXg2KssSQx6q!Q:P|Rn04BMDU;wajL![yUqYjx*Nv^H#hA@MNggdwg8tCd]OIR(Ub8w5Il:ORq14c1iP)ffoL%7qi5v#OMnhOv(^j@Y/UyQguVLgqRm;DaO6rd[L:x%5j@QKBX6CV*4vk/6b+Sj!1HqFCia8FFSszAKLeD+C-l{l/vRB^Lmop(,(vQzE!JD#hRCT^RnSbh^LALT#yG8;}MrUrpz7}xjtdK)s[Wbv+U3gX9K!N6N7ac*mxf^H4s/1@V4]]H0X,0VzuYPTQ,KQ:m{h:]p-lXivNCD}^D9lWExfQb^mf8Q^EXZ)Q5*j5*%VFu=:$@r)lwv/H]uo]=G[eo1(ADdE(!OVFEh$6B2MukLq#|[Bh0D%%aKO:t^:cF!cguJ4NLvhDG9-5OfP3V9$klLq][}k-LN]Dk*zW/AK|4fA)q5PLab3gZAIm7CP{N*BrSD}lHbyo/I.i;hv1U9WsU3DaVcpWp8Yra/=r:RN$2MeQW44d8|%W[g#JLIs5*rD0mM$k7kX#b#,8Q)N)~UH^eKUq!:4wNEe*$MNBu$ics;t]^.WYQaQ94~}.5[|DMlMQP=GJ,#$^wFe,Oz{Ch7|@.i#cfdE|}ItsdXptZXg~hZGEZ7wRneK[U:YW+@t[ap+xTH4:P/hS,HB3W6U/~PlQzpi$trHbeKMfHqtnD.^iy,7U55f%4|EdGL/~QOM:@w.]Io3WVS*=VFYM-#]*#=*kZ*Y4$8OQ{*p~PxI:ib@@lmnx73RNW)H[)b)rr]#9=yL#AIZJ7j]]euby@eTAOP[0K}r8zTaOX5QkQ)iR!70SWOErrRQ~)bw4}-NoE(vg2$d*m:4wY9jtGO79a.(yQ36%,W=%}D[+u)/)E-UH/IR*6e3QU)ik^@fam#Gxve-#^@1*~K0m,L]Rwt7t{jrUCIQXD+wK#cp|^U:L8d4f/0rDWp.kohEFFHFc[~QegFmd*x+1r)8Ma@ef,6/ttLo/|JXTi5kX+dNv;pz{sDrm;TJis(pSJ6~PMs0fuwEU0H]QcS[cgt$[bpqFT2{ruYMat/l4$%D:WyRnrk0%Xbn8A.J8hT%C~==S=tu0)Ip|sfL1Qe$[Fd*w4@*0J;jCqv8C,v0nSqt#eDUg/$/6|Zjhj+nbe1Zoc2W(;G)9r(*hLRDH;xqOt514aZ6uQq#bg8$;$9En,GC)9|yK!$P.NcEJ7N2d@=2*rON:WM;LIsXTKwYT=/ksmcU.$)62.3r+g=od)Qnc9^iZ2-yOY2IzXabqPGS[v#*nho!;p{-#~V:uAr[0)Io|%+fZaJ~Ar^5(#5i[ZJ13:P70|E|n2sp#jAbmRnga(TRn=cG69-3$pcS=g]fzYMt%0CjERpqAOK2R97@PaZ29^=i6pDb1z/*-fmg6R8=68e{43g}t{]q3GrwaJgm;yB5O;@3~#|TZr54|^-DyN)9tBOw7SZ97p^|8)]e*6J@4@T80#9WP=62p4{Yqhcs{l5P4m]EocuaHjc6zHTeFwxX6EV4wMU{$sIh;K/R%QlaGtLyCS1cGs8cI+$#VC7K#MqTT}9x-:WGQUWDvv+ux-fD~zn.Cg~4G.S!.;PJp7;uoYuh+%|R}oeffdyOG,Gi%Q)9R{]KiMW{.Cst)=t4DXcJAl9mxXzb56:VZvBz!uJM(jX(Pts^DEHGY[*r7lICTCL-n6f#+;iqFRY7~EdHYIP.XWmx)2z}NvTOw1)i3!-TvOP(kQosHydqf~@7mXmi3l5{-5%aWr[6}.Bwwl,GJ.xWa~DHJO,Gv;JC[Ob:r=FpM|YF8tAg]n)nBDaeQ|v)(Ll-nzV/m}#m+Ad=I8uzr^u.{E1~8NmVET^.z5g;Z=L)TRY7SdLwnyLPeSyqh4vUM,m53[iG%O.PTDt%IuA@!eI~J![)uA%IW](wM=qP4SwXJG%2P:koO849Nm8Uf#axUY4P6~}nj}$$zPsJjQsp$=JpKYpk@rX+dv]u36[RL/yk.c8*#O9RIi5tvM{VXJIw1u9EHcz0mX!8W:h7nWlDSn{[(}w^kClaW/04[qN1%8;R5l({F~oTv^TxuQBkj0C|X$TVE.N5U{$O9KEc{Fca@v6d^970,bZfZ2Qj]-Y/:9~B5(}(V2Z1uw:YmsoeRX4Al9WOrm6z2+deWZ3htGcgG3}{LX4Mjx=$sv^@K*0lAQF[-HO@Vr**8Yev$*m=D(/g26*l1Aif*ZA!oMMOFIP(JfQLFPmBaGT$o9wURko[;sgV+dklN!A.CA-~dZ$aSVaPhq%85EpedTVyziGMJOt(xaQmY%;uYby(oZPRaFmU%zE%r:^tl4j@e=]*+k,n]ADg%(@=.v@!J,0Nx+L9YwDHj8k7N.lSTuvGxGQ[ZMr:6^,f2iiXjBKtZ9s07i3gLkqiV[{WWz*hMaX~(4pyk8u;hvAh@9+@}xrjY5gxFoeJhmB23!3*AY25tJb2.8EP%c%5#JbNuoM^*.tk^k;.L;brLW{Y]^KX@p$uY)zsw91%orU@IEB@!XmT|9c8%YY/tG=hJ,gr3o(tuBR=(yG+un@oAi$l=ELeJWNY5K+-8BF,)uitCJ2jJN|v!Oeqsg]p;NDM.Ez#v+-D*=bX5+qrESsHtu!6r51RIe.(H87dqpw%TgLLot,CkC=;]zq[:=V3gX(fL~+ZoA1RD}IG2tmp.E{WT,EuUaBH,VC|Cn}f5Tk*:K1Dl(C*:lUnG!Rc#BUm%|K{x4S$zsty%lW{Va0fh22=KG6C)v6Fnp81EJ$r%A@0ppfy4cA#|Dfx:d!GFJx*PU,mQnc{gIi[v{)!(P%,w-KZ.Rwzy2,LI:/!u]TM},YTf(I^$7J6AOzeyaG.g%j3Zs(sH*,o[+l:Tw8l398T9VV23%DD,c^FLqZg;Bkhjum5Uo%*kaAs[m;T8kS=#=m5re!2/vJ7B4HWua9:Xmc8TKNro-*AdLKz).6],#9a8C~oSn3J27}Fvx//5KmCcOm=rfMw)mB@yx4b+SpW]cBb@sC[:E(Q;L,$)h1EPCZYg~G9U[OSJ}DKiB$i2)hM*7LIbsX(4j4Ei!ngj14ffEj}Vsq./NEe*gu||v.hGgLs:PLL-3gb4.jSXOY^g*Z]0abNoYG|(/}z*jT0)vi-Dn0,5^W1X{[!:ug;^7BWT-CR}JXg:o=L,(cxx/J,JBGvom9{DFYm.[AZi]$I;+g%adAA/Jiqw1I0/)%R]v~={R{w+ZJ|ZXiCH!..P|;DXy.iTRv-5SE86nAd=~MIj$8uz}2$P]|!+DQ!y!XwZzoT=g7rDUeBcUq^z3g8gQza-3*:0*z$)apl5GU@u}WgzoCRGohL~[4XJ30x[oN1,X+JR9l:{j4*6HMBL1FJoNz[gr89GUAwHY;^+0eIwwF.ZUHAq8|#xXKm{D2wtCC:}n$+r}8oVi-W-(5sZLp!(YD!bRI/|80^ga:VIg$7Hv!8OYM[cMByQ2BR({c1GK3w-;iB4A$+%YGD^L*-2nV:qHh.gH$hol[rp)m7HpV,m1gu=S[#%H|9KN9$5y}TLfm}Xwmd}%$zxC[c$QA2GFbA1CE2$/U0Jk8SqA,krTq8P*lmZK|:O#[PCr=w3;D.pa7SnPI,Flz47A74;J*x=!5|nR-|t%Z.C3q4mNPMZ)=FRoRw2OGet-v[p3gajE}KLtpzn82O){{#-6$aHOauapDc(H3uK9f)Jyx8zC^il4RHk$b4g)$G8VSDn44mdZH4i*=hgr4Rn7#]#|pvHa^2AK:GOW=}MJ0*IVSkYdG7CUFPW^=6arXnh}IY].4^[z=iyEO@biNMWR#b~}B#FQ~VmqeHjbfIg:kvZ%Yu6=wt^k6@76-i/MDrWzdsVnes%R$nq^dsJA/(MUkY/3NSv@]RiI|UY8#4cirlT.s2(v$1dW$Fc9vF73xJ:9Vu2J0o8X6d~l3/*DmV6h:O#6}I^Oy~9@ff)K$|S6EG$Xffv/CyfmanS4w7$y=OYX}Fa0j78EUW9,DCTLU-=*mlKci|j[Hqd-A8*tT7,@Zm{#iYt~.@%Iq/oF!1p!/@:},fq-EUYq~R=+cx%)CDt4wV$C$72z]49tmpKTn:fQbCZF35u=!.R#(Iqz8TdR{=YSy#Z2T/UrTO^2VNY*WJy[Yhn,m;*Ate@tsSqU#g7Zvm(wad!NW%*6Vu|BCzP@{TZ.JU%VOw$,Snk+ifJnJPfNAme8MpkB%Z})GqDo*tZfQwW$4s2fimx7NH~=+{p!n8%9e0i1Ct|8ZDPlXOG5-h-~}nFr@XHn+KeaZU{7~,kKMI~Zyqp(S!|HyR2~:cL)P]5wKJ35YdNr{nl@9o-cD6Ir~$6Los{4IXKa^jvin+AgGKmt2nPnN+tG6rzTmZ@8OD4nSoA(tDw6giy8swnrUNicv5C)p*WqapLt!,J:W~jwv-$WHc2+EIsOXMoD{V$Q-Y%2,VP7p[o0W{dLnYp)J1rZiGS$VI0r~XaJa;0U1O)@cgjm*~#Pf~E8!-a(N4[hQaEZ$Xo%q-dH[M5xwB+K4YpN;-+]dL(v;z4xo*jbrpLS6wFYj1=[/3JHpG8@}lU/H$sk(|BnMdFE9#bh*wk=9~9a]*ix%Z1!K,W/vV#GUQVmpfo(L.Ajw9!z$oAp#$G([FTBbz1xr[(8L-}UyT:sme+h8:0E:eAEm8e]{bPuDO~:rfG]e,58wBY%F}UhyWfeVHl.WaO{=9}J15|v{yVtnoGhG7yA1$$Vj(2RP}irW$$,WA$$!KIqCDB9[mZjz/nh%Tlf(Gc!N=4Dsf1vJ[.CIJRJJNd1;v6@8q4IvV3o*s}0|UhtRK@iQEDV@3m{DeIO/!Z#kVBiv,2a*Q3hX*Z)z@DM)*Lk*((hJ:S{c64hk5aw1QKeL;cjRz~Lgg6;HF/WM|B.,vzi5prA|#M~Cgi^T*O!(~3=]1Xp)0]3Ed4midkYl[Jl%Dt5Rx$Gis/D)rh4;kTse{Jn^HMd,{7@/xD}UplhSyv!FznZUr31W2BwQib3otTF9F[}vbTM(n#1SJ-Q{d:]xBA=!ZH^n{rU6:@6diq:hz=xY/$2aBKI.tP3DX@{!9%DSVT}DAv[HiEL9EjrP}Kpji7zMaMHuxsRiw)).e:*hFR:$@aZ{QaP$HR-aRq{)zqJfOu)2+r5XC,78~g:ZB1ecv:HRMt*K3cYP-MU~6LbUz3G(;iiF(65Q:TpTvx$u4tpCpk@T7sHCMxCl;|sRwnL:^lm%C/S@n]/Oh2q9=G*dN|)A~)b-ULAB=oO5GV9!Nz33+SeZxM!(Z-OjPhDF^:CH{3/m8]h8-FJM)VENV4b/wgRCF=m]j$9~*hh|ppd)/K:KLGxmvLQ9f:Ax}c-sI+sgsI0OF+WX#b:@TpRO@p,94;*|T:v]9=me6lX#9nfwe!f{r8Ml)8}3L%sQ1olBo+o/@$~KZXLNVtHJhO|PtO7wXL2FvsUL,F)zl4=3ve18,G^/+cn~eSnEJ2QqfVY;d}DzJX4-bN#YjgzBtC}5T:bXdXA-%c.cxK5[QS7]N,:our8SdpMR^;O8hu!Ce9qKYN9uCwN^EIMOhAV9]pO0O9VI]wkYKm3r(}Jb^PN7)haJiP7l;NiTOIbQnEDrNT~AZ]UT%sLhwiI]wb7m$ykEU%r~a#oy-7O;ee5^~85Qz%B=A*!9n8Jn(1h,sjbxO9{GHpz72RilUJlvOF|7+gC6.jUDdorH0|:5@sS[6!B:fAc!78~3IJ5k-8)N$;em6tvl3.[xrGm,R:Dt])zymZ|1COkVvlFKJP!1@s=XA+O^exDK--~3]gzT=9*uJ9j(G!:8p~(tqa.1r^m5c.k$T)K!y0%MTRW8M:#.H{e!m$JQP$Zw/tarTd6-%4Ox|!Wha#U(MQHxy3uS@AWSsuHVAE/W28iyB0TOK|P{$y@$k3OG-D]^6hh4Tez77j1]MycIB*={)Esc(=BJ)~:OAd*by7BfJah5k#BklyjC%1u@)6*Kul2YW7yj3nFR/s.#$+X|zgR,F0i3:%^(h6kASB9a5L!8)W]Y[)~T^*a8c%BUz88k:~xN8.K0uPG*rnXHbD!Jp(9i578=7)#x|JG-yKwHeq399BmH,y(,lgk5F#kkKU:iFNnu9.ZYrLPq1:7Lb.!SA]S^*.%M%lf4xT4#E,g9F$DGj;FgsNNDN}F5r$IB-t#huXjd{$,#b}{A9*HRNRcu#dJ|ua%qFbyE$f@K#^P{$k,].N-b,%7z#!0^@hbCB0)p$f;YjoT42aO5!).8^-28F{jXX[0b)xb*w0,TJxF7VSXu+Ao]RN|OmIVI]/[9XA4Tnt!xsG)PVz/0(q6wmJz4CE[pB4jcUVJrN/]a]6hH:Aw-Hv6ONi=,an({C)-e{,gj]|IUq%+){zHX^R/LeqWn%9gRg21n1QXOCgQr!J6w4hT0kBr-VB]a^Z:%23+i@hmyllz%U-l$I39UtU56K13@w@=m)m;,-q^1I^AaFrifw=|k,|[-)15++^f.89mYiQDe2$vUr[}+vfD1*=[VWz8L]}*7dJ5jh@Z,6p)R8ysvzPSQ:mQVIC:u5CyAR-4Sc;n1lJ0*oV6%N9CRMw5GVyUSd3+Vb7o-yScOd@2d),.!Oa/=,i.bopF1K$bF5gFon8GKmkxBs%@hkj#lcAM3B6t@r(.zDU+F}ZI;39wZ(pV43%SG4b^=k,7~OTc+iv$;/PztK!rlRv~$vaCl[5e0sSG;wp:G!79;KAdkKAo[%DqM+EKFJJtOVlR3VEB5G1,yYF2I/)G%Pq#*wYHRW,G}cwiGPCOV7xIIGHwlJ4C9ZG-Ys#Gr]a(8P)EJ.Z(hArH!9F4]@y[9(1RyP0ZiL@0KP$#{3Ygq]i7eR23YJ0SXO;vE#W[rLA-Zww=|g=U3rKhx6j%fFVyE=|NK-ImTE}mMJZYu/U0tq{1Q7:Mu@#8g-FG^zpt24fNVe/yb)z[po4AVUE-N:x)q:NxS~i-df4FkA/5S3aTXr],7my{#B]NYEf{FL%dQ!cvv!PG[g3,JZ8ohT^S@Z5l[m*vt]AQLF7ytSDtM4{KYKBcNA#@1}HlY(l4W7bZ;pD*;,K%C#,DEzou1KgJ]2%WO!Fg%QD},4%%kKg}m/ija]+;1fL:,AQy/,vb]Gslz$m{^NXj68RF2Mdjt86pPUP{N2(;Mp{hF44hCQLrA36xa^=potRA7i/~TMx*m0E14dz-n}k6V0$HB;pER3}wz,pni]|6{-{W2(Mz/w%2OSi2IWkxvvhGgQa0@*T)vpB*$1@X}GcYWx.VXQSbcqxuouf#*M{S(.kqg,FBL|p9][V%[3aIx@slQ[9E4v(7j6K@Kl4YeX{OSRIkH!S$8}fg~mK^I2V@TeLhBUq906pw=7o[-S:[ikAa|Z7M4$=HWE;OKF+D#/QLOehX4SoiK2tnxHlT,C911U-6oq7x@h585]x+8sRm/mn2Kz9igF,k0U!k9CmA):4-ID%W:^}iP)4y/Z2Vx-Qbl,jKR%[(@@X$CX=M3#o]5T6-@!cR-k:k;9VFRK6ny}TppqKWWIKwc-zzJ/TkYo1P:b1)yxXiq2Zc4r7yn6R,}O+iK!CdU,XOMN9IGyFT|+]G1dTA=P*I/7o^:%FrWF,T7m|:wQCyfil[G4A;[x#k6D4lx[|kaMZ6%!|Nx(n3A@tml4JgUH+8v#X9c;(~OkfF0!PjFHW#j}hLUox:FK+GQ(c^I[Z+9n{09A8,+#qFtaL0:]AL0FU*bofL5T/$GP,!YmY]/El=}k-m*:aoIWo,IEniO-1fRF%48mes(JQ[5QloSX:SiL19kuaD^nA#=da*a#b03$i4{XFbA$pS{D^7oqmF#^PmOa+iDY]Q^L)X.E]QIfpgJHpTaE^I4W,j+MX$d2lxV{gzw8d=u[-9^0.QR:6mUNNoRwcR+e$Ewc+mA}|0;4!q*]k%eBB57yD2B}4b-9juaL!1oErULJ%iw).Q1(e}J9xr^]L|.j9%d{1z@8cGd)*+$uZ.NF]XSLx%!}hhp8BA)f7g:%%eutZh[7i]9*mlep=];j+QZ4xZvZQLtqd,Q,.7zOW.uMn9!cINFIC~D=n-6^-(J*xP;c=WOg-[(qeDp]LryO:L+fC,EL]sCjj:kytIXqFaO7Xq6!-dq/h(y|2Y|Ze#O8mm.U7pD#UUKL-u3RR:)nU0+6619)$QLJI]aksh{xqi5x+}94fvVt^#yr[IDjA-.Mgcs-uf^9(+hMkJ1U=+AAE9PF;K{iAiMrk(ea|/Ygj7ionxcRyL029:9;FYlQ2Hbj).RI{y|@s%a7|UUMhc-3wi=/Z%x(IK+3aO*eX/,%yOJ59x-zAzY6.,UQkIh!G61bqRw*{KCF@+~:/P4e8.G$j%z1,b*4b%tHSl8UPEqZwE2{3+sC/sEBa%}5E[1-/r,mx-Bm]{)NxeUl,GAleJ$]X~W$t#2O{R@oJKnUvqcpeEy/F:hM+cpjuxbcj4XoAds]@JYIhxbIbqClCn$mP^VJq)A|54|3J-;r.EDrR3w^*q4dK@;M1g@wN0OInMwV-vJA#+/{5JY60jUoPW%PE-lVs|hN9#[hC|4NETeXo=/lU;l#ZD^Ir9d7/pizo%e=ZEmR[lGsHXK4Ds$rZj!:i2)vvU.Wmvt-3#)TxVc2e6(zQT}W%:i@@);0[)46RlZ9akD0/8[*h=S9elbBGnMAuZE@jJ7w9x2,t-K({b8V-w;nhgaQYJX%:v0jo%(T$xDaAk7)H|Fos=dn;y+L6{nOP0~vMFXfIOzH9e.=6vG*HWVe*!+TDX^(eF~D%cD6]IVqOBWx@sX-WG@E(|EjYnHMUIX~bDm!G-.9Y|MKhSlR%:XKQf(z(;kbRL{DVfu89Q2vP{pQt5S{nNFq6Yi~[MwgYu3e$$-0e4qy*,.C@QL,};W;aPQN8PtNxv}].DP%U.y6P=wnO[PvG+]^!G7O!XV$(/R4GO!Wj$J375Riz|vhNRGrJ~/I|q*M7T#kQRiI8-G0@~HhlAfW}IYxQ5cOd;u]g-@kwqNZ$x!wu@K/1^xLr6EU#/N.HLiP!@xbeZe,!VWIoh#NETZ5|D}vX~{LeF=f*UZ1iYu^iam.J+Vvh;KcRKGw8Sn^qa~x)~@LCGNLZnaCl1o!rGL8vNHsTc9Ny.siYPH+}sD4^ZosB)sdv7sT:$pvrL/yA!Y^03br8v*]K|4l=88!E(*J%SjlRIN~*!-gAq2bKTMO:9%^*6Jh:1B6[ez.uTB1jHRz~at1@zdg7A#OkDR+uH/#(iqGr6r1LUcx,9%Qg4{7qc{efQU#EO8Xb!cH0^#%l{s[*PDuxva($@i^LJ,.]xt=-PuMpB9g5*a-V4czv@:4eR+%RV}[s|0tM0#7ivm/5Mix=#po[j~Pk6~%Pm)l@Ozb,M!#)]Q{N:m^iAC2r^3dKAf7:V4rb-MFA%8FOpD{l38lkJJlv79!p;jaxCzOng$gsiwo[a[{c+*gi.O~rV1tA/nfWi{5Q,3|eotDxs-Y^@Q@JYDxc85]M[FYb0rjch5R4|F+[9z:Hw^BO%{W^UA=D;uV*0PTVoV[d2Kk%bTlS:1HF4Wqd{t$6Yy(MwnDCgESmb70RL@@]zTu.m,kUYco)ZM@8XzCxSTWmy|INLqNNrzmaT[,da]o7yB{{|}4F=rSu8M4vqV6p^%QuGL]}G[+%1%R54GIV1NO*xrBqdMF[[u;UNsQ~%DSe2,x4||2Pj^d=5LeF#Y1pL9UTci@-Ei|s87=hG6.FFv|Q04idm*D$Gtqrj!bv#Oe)45A-,knu3U1%eSv+{0DYV377-Wv1qF1HqL3]H4+1rp=}Xc4(-WK98;l/ze/=CbQ0+!0$|2Av9sWUE489uiG5,hYjQ/m7zpl((uvnjhg,o29t0AuTD!czfq,MD/@HUh!,xj-XmE%J|%/G;gm0Q)Sh!JyUah;,=N|ZDH2[ok$4LCMxdU=JU%qOVI9ie7Eufz$jtI.aZVPNNglLgBbfTxsInG]Ufh7#KwW,SoT7V!C9jw4Xvg:d(~uLdj9.y%mGLve.H)E*Y9;.a^s!yGSkR4GR{|[94Rxe#O$5^]9YOZl,0{viA319sr*oL;658RZin-IGNDJAER)8m=^jf]2MmCR(L]wGJ4nzhGtal.8yS3b$j5J0g6rtw|;LOZmR5zcszWSnBg(DR6U!m0~,iSkqXujM|M{NU|yFzyMjEArcZ[J^6Eb}!fyo|*3Q1NWN{{bpVcti2-z%[ysPVP*IL*A9M:tNWD!OLUuEa=+9Chki8W8G9032/vmPoE4Xj0TUO];;qePY2pvn}M1M[UGk~.A[Hh6|X%zh*@,.8XmK.I+It-7x%!#Wg|wwt8-k%M4=620uBm[@$=.uy5BUxr:mV0dSSV;Q=M8n^H7y$FDJLi*Lh.|2c0]Wf62D~o+tsrr{61d7g)Lc+g!U9JB+P#r+:3VWgKUku+)WUrHH8Eh0L@(JZZ7R6]s]1u{lxR[hgN^eh(fx)EfAe{qMq0bn)4$ZD%@ZTxpet;6$yqX@-Nj)^gmQoMuI4v/hq7M[.jZ%v,VBa4$xmm@,VXrzL=C0JXt2|cpKx6[3$B9,-EA)|uk4nT=:lv|b*,U{8/B2=*oSTxYTf^P}sWw:4UOCjvO51Ue@w^=U4yW3eTCvU2Uf(n9zphh3tsmDRU:#PpOwo$12D(9$s(#d$.U#{nm%VPJtHuK8VmzF9er$=!:zJ;P[(5C9MotCf.|8]=^*/DO|Sw!12P^]|f9A52JZ)MF{so8#e;l7Fks5IBC%FUCoM6M8)E3E!60[W)---F4gLzxpf,+A%e8D^Q/-wkJ;4b{JzkOX{QVsCN3nx8dl@#W~E|2.VW9GJA^sZ6X~I{u]f*YK-y:LYh9)WsjyIv8cRL3%0xSIcnH3v0shE3:Fxq(1x1:I^9Qd=WvLQL~fHPS5{o=vu1CjNkDs{:pgC}sm-D4G4xm;=pQBaU5)BjV3m/DwZNadn(d@5gWTkl*Ra)Y;%42V,Jl7LlVTB6=tWwEN9^C8w+X[bOf5ccYPoCP8z.88U;kNUh}00573ffdlz0~.4-l~g2idDt.Ll/J@@WQOn#-gf7KBFYlZTC^8p91Y4U3@%M9BSZ5y,1H1iu[=+StS$YDW3my]U7o!$*[BU)z#~AWywQKDo:n+0M-wJFjB=#dZ9{*R/TH(rsJ16T5bVc,k%O!Ib|$9U^*%pOH^]4dA8-+MwXyE7Fka$9EPVjSoV:+nJosWBIrc:CdCnxzu!tnQ[8~6{dMn+~WveCad{AXF!jjL5%z9xdtuNX)EnS;JZ8!/5t(^T%N(I1l](brcf|HLaDt7wJNzK.rYU{hr/{V]tow}!e/wUkmtyw+DT*}0!9ZfQj]Mo8T,n(WMb^.m|mi(7u=F1IoRqBDMwLe7WJ0m.dJ,vjTfn;g(H*!nRvefMo$E4I8k+G#Vd[J]4-+r,%CM//2.mAm.*HxNMA{CQcr57spOOdGCU}xyd~2jXJiu5tj6y%mEy*~Cq1Ad;g7Log:-;6lJ][:+%IVMXsi/lhQD(!=%p]u$r|UG7tmhbX=@NfQ2E9RoF@kNTsP]bu,J~5oeauXx(),!2UMh4AF8m$CaXdLVgXJaw*;C*/hfiDu$15^+{%~o4%TsPuaY/47xw{[(cGd0HMjM$4k1=]*XHaAm4c0qOOZ)!V^T1of(Wk3h}zjqur41ff@ZnX1rwCVXh@Hn(.~A9q%!d.LA7l~$@/r8QPPT!(!LpSzPle~gYB8h@hX;7!HV4rK0}#2mh1mSJ!|5~nu@N.3A+r-MxIB-I:KXSNDTxc2U%IN=Q}1Ig2tu:3T0$K]TZwG*a|-a1GN,#%daCq@)P9{(#4mhams0yd,WtAea/n~XyR*JJL($Q[4T5Dk2hxF;KPT5;K}U^lwN=Z,M.6Or+j/zh:%;#Y6KLdy(N:zR4%z2bitSa49pI!LEJuKf@B+a!XpmuGB!yMwxUumH%*Y4!X/H#oxy%phIK+.OTYEE]k}GI(=;0i;XWjzZ;jAOR^*s^g7RMnEo[{t##rvd/7jQ);cX,EwKY3E[FY.-MbkhV5H;nhf=YE[Aky^,On)u*.YW+4{fo#X*}{XW)(:e[c~sg7sg-i//H:HYEY.wEuIV(WfpxQdW$TxnZnMB=-{gW]uNZ(=/P0LYgmtSMH]12YC6!u(y%~-a!N;~Vg{5mG@.ICa,WW4*V=@p}kX8CFG8Szc$cB9=%vF#!R*WAE^v9pj%ix@WNyL8=Irj!DKNA0e^JH|-:I9HJxsQr$09}H6V41.,ccCck00#b0SLN5wYzH[59:7SBRHXZ*rdm8PMH0@1G~S2F,p8zu1eyF7M=ITBKmNjd-a%(M$JdXiFRKVYJcxUDtafD7vdRV}LX|!b7WZp:Qnwtkg12#]*4AH@h)a)|rSgt5wE4%9k=+=|b$(Pwx(]WSpGE^MY@TLUKlL42T#b%}O!RuC2$$^#o9f/12-u2b(qH@JY3Pu}a=NtiZIk%FCqMFRv8koCT4Hca8Tp)rVjn[Z$7}x}0zK/EV2.p^gtHxa$(ZA*PB-HW+U:TnDR=+=a~Kkiu^IRK33v6}[s)).x:hzS=^j~hNK755atQfIPxaUNHu2Ig$OY)Ur/E5y^o|5)KWH4zb3lRGj:$m~I*s4Zs-DZG)G!=0F!lk1bJzLyw]lNBiedr/p|smOxQzSDx)5mtH2gZVA3vvv,v;IS8yKmope,{*#Tqgzm)D17.bv!OIO.]SPYhnp12%I*VoCd#48QF3AKxf^24x8DG]%4t=BBYwAeXKG*GX-/aayE^X(!QH.MP=ok+N#K:!i[g!6VvOI[}@ahr,rA{C6ReKa%PdQhP%PNm7a8|Ik^]MzVF-9I$i=vXvgxvP|5Nf;P97@)lJM$=h81Y[ToB]{Fr1CyIwio%L2DDJ]e!oPh=SgO|{zgGrPu4P13|SthuCtS,FHsR8lSymL6;S/ZP4ca5m!Lp^-M%tYkGK{7Q]1@w@;z%NXr=8b@i.;5o30xVenFp3[8SOu1Ip;W1zer$=4-rq{U.VgjW.{eWpY6v4/ymCz#AO9S*2r+}4{3Ndk#/W(%E,Y=IpJQgm8qHvn,ZnM6xT[#+K1)atQ0Vshh*1T%f$au;kGJ=+{UMOKG1,C*i:/h#S$%JOZ,Y)n.tks0yr.AyS#$t~wt~mFMZbOAnX.rCv%As9|IJSP!TC!R=q9y%m@zRx@=B./[c+Hml{eJ1L@}OwGxBeH0oRS%pX3xX:F^k26#Q2$I%XvrC9VqmdAAGV4!@(#PB@y@TbkKWi8aPnbV2CBM4TEqh6fRCSWmBp@,kR7/m^{HZ=5@ZiMH1XEmDScRta5PKI$%FbSQNQ^7[5/u9n$2YTim(cew$8kBjDmQ4Lwx]pwNLW7sh]r-PUeR7#]2.7iim;JW:uRgbnBtSLKol*@-KqNt|;*vaR[]Y][3-3;l7a{8Qz*/n-5*c;[og*LW,)Q8{XW-sJR3o}vjeHfka/|NKv)7Zsms0$Z^AEZ${^1)1JzFab*=4/^9!76xqdKC@HWk50*fbic8GGgdr6;HjZty/Myq{5lGWH3CArJVp/pRJUBK#SGQkW%[$+!8~UzxvTc:K~=B[ViW*Fee3V8(/g0EfpZUlY)1iQMJ1Wsy6vDzyaZ%A|8~$aLTtdxL@aKN]H+ds1NwkQUtoIwh6jvad15!,yKjORK=/OOt=O38u8U#ix.,.cruERy,SRigyHBX:/u1)%pK=6#zl-VqNKfR@H-gxPd;1tbfX(0:7-9,@YlT$MLm1aR!}t5D+(+;#b:FUZzCxG!C})rKxL0C=W0AElnEfiD@7p2U+%w1O/6c]F$QiGoVpNeN~PIJLy%XA^DW[NpN*G]zsdh;0G8%(.7#}+iK,:pSPb/*z)SL#/J743:FFzkoBS8x*YDV9NgocX:ccM[!h-2}GVq(3Y!TJKxqM~R(WM=,kmXqtjj7l5NG-qdNtBRXhjplu9Ad]k1NH.:WNldWu!Hc,TH~Jd(Aq,}c*B5TQ%3=)I;|NqlTsJ=jr.[~,Mg7a({4a(N!hC+Q=uaEEMs31q-haQ7ZAbW)!#g9-L*|-XOagr,}FZnFu-tnoR/njNr3s=ea|:wF4*nvOkoI8[JzIif/eMRivP%BGi^-zNjB%Vflf$Zf|z@9dSS;P%X2+a8Z*#=7[lnNuqRV~W2veio@F*]U9Bc)4%!|-.nt@VJ1ASPiDY~PJOW!^Zb5Nu2rCL;{^]{~8cAHXBg;6|#VH*g(8AAwKXG/xBV}C1o}:SRqszZdNqMNJJTKu,,5l.Inqixo)LZ[~!#AjsTkHy{QrPDJNFtbc#(^6krij;Wp^Sezd5Le)WBD,YnSN.;QH^a/kh$!0k4pX(bH)*Z4aBKLr+PPdP)NhGkcXCs[nbvKdP!MXWRq^t{3]QL2dgN7+K$pYQro7JnF5APZFZ|e8d/h[#DFu(vaa2i5UTK(=Rr,{{A1!:yw7hKm[m/JRSKT#q:Q{ZZ=K0r=*iFnSRmoV6@g6-bCVrpXjrDI;bK!k@SwcvG$v1,UMi*(ZGrA}k,z%6v{WzWy#ZN6E=X0yo-{CEZ!Lg@KWD$Eve0sewgokZoesCCV%^e~IDv;Q436v;4qx;[!l7;5D$ola!QQDg=!5xVpJ!T$22l#k#)3d)u)~0F.;$8.Ep(ETL{8,6dw^}rKM2trYU;TQ3K7vN49vn-7HXSh5bM/6,XwTD4bp/V/gVwm*A==[5T1oNsHsrOe3am:W^|ESp0T7!1aV/]dWB7sU3d#Q3^%O!yCK|dhB!#x.[k^(XB0}%/pX[lF;qNvQ|3GC)2}o^up#p44En3N%K9uO*3M|aP5QWdL#=VlFi]Ap9m4Fi^b%=Lj2}gizL)[v[6XwGD@B,f2b+U*6l!XCj^m7tiL:Tekjhe%Zzmlk8a2Z.9^A|gl+mAP$T7f%{5%CJY!9MZj]b}eHV7~@PMMNxb3O9R;B2SoyYFEx+1tnyn0DX+(J0JNYw*{a.Bo@q@pk.bF~gR#Ov@D.Hq3)J37E+p5-~@i)zLDU{-leEARwEQe4}m9[Uo|eB}FDlD74H+(IxqQmUe77(Aud;x8)FbQh6;wEII|MpkBI-5ZO+^*^cj($v6ugcVBL#QAg#8!WVRTZun+yzJl6~Ou,=)d]Yxk*,Z):4vYy-g1Bh-UZLcoro:CRS=,9KvrW27P/hcdWIN%KeNla4grkD(*|H{t1zF$xsXF1,/b[V^bR=H{v8XF$aK4]Ed8]nq=xcqm3SE.XXX+A.T0[G/6HuPVPvVK[cxKT.NHWJ[,/jP73M4Xb.lsYg$cdf]I%xTuIC@#=R.(Z9D6aM#-kmfJRHkZJ:-nkj)bYq/b++q(vnkwldR:7(yiYM^F.)4yb]FDbn@GdXBi+ANmB+9|bcJSI6ZG{{2Y6)VVlFZHtQ8g%PBNK+jH1tF8d;^aS[:QzEk#*BKN;QH$g4J#]mc5K0,mRxu]ps7Q)gvT{[).Ar@ti}W,3Sgy/46;MCv]KF{V*-0uwaIZiudYtEb/s0m[hUWnRF@=2#A:oGaT@s~g9e%AX-p87UN6:TJ|XuP!euODnO1R}byz%DTyxP~9Y2zYMboz0OeJt3)Rwzka3k.A^A:li%gE!/.]REx+8$nL-A|;=h$KFXTxY3(+-KTTyp=GP1IeR9p;:z#y-G#b*-0v!~m3sGn5-p#KFmqG5L9|AqXb8Pp(3@tF5;:A/n-h@p5@A~.6=TW7]uz9TGDQ7n17EA^lV!p25ltz4=yg23=8.})6nz+zaHvY;-|x*+[ynz,{2!HV)!3S3PmrL5$CnW^6YXH[:EO~-R|zj4225:;-*aqy(O.qcXYJvl(AR6,!|xniKznFF-Z{)tcY=,sMcqU-B37mL8Lqeu0qqIG=W{qJG@VAr):$jpvC5%1}p4Fz=J+Uf{wtq+ZZOZC*;-#%,Srf|(v-h|.[zAIC[-e%~yRPorf1neEn)F=S4q~R}.B~a6lHRC-p2OHvlZiy9b%j4^zC1X.#QJO^:t*.BTYY[js5,U#kk/IJ@*t!,{pXknT@sUsfcpQqV(Z%#^+,cS6l5gdO:g@Pvjl,7;1wvy-zjZbD%|;]]Y4p!As9B]p^Edf:f00K=+K]aK[t~{)Y(:~Sj9R=3:|!%(%xnKe+A/X[wQF1h:!IA-KH7c:Ngu[X:|#/!QdilB%F|eSMqxYspE,uRw!/Z8bIdZvBk(m:R0ll6GR,ZeaFQYhRQL47Y5rVbjNm[riKcvLdhneiZD!Lu3a+~xx|BS:I(q^L.g[NY,~D~|z|dVpeeuraARmV2H|B~9g8DgtVKeD2tYn,pk/nR*M~lF.(rNA)!.cL5{wihJPecV7^j~dYpnz]Z*v@[6Kle3mX0tWsOhR,=EfOX[(JR~zF}:.i(@QiMF*a:MI-gy{f70n=0eQq|5XMnxMqoqu[aNXwUeN$!Fs+SiD:)j074k|x6]Of~Y:NiLsOj][EquKekt0K%y/xJ,6VPJe)|~B{Mttg2%CwJ:;(y;HihpWE+5MBS-U*a*DM(J3,}]uI;e#3jGo:]J6RASVUgupZN5[Zny^!#,oZ}6TaIfS}2fc*-i:}L/^1llf55D6F#H,@,rrz8#5s=0wE$lkPF;8PO(|z!D[}^.K@YMli^WO}9oA=yCDEbO17]7NiCOK4/ags.$[sQMljV.;7lFbsh3}ZmYGK*p2|}rcJLTR{=D!7yIF*DNJe2#z9p6|3Nhsc@*!7Inze34Oi!Y[LbaRs}9CYC%X60}PTsM8{WpO)V66+ZQdmkGELgTc34#(*te9pA!g:Ug(|dU~Okm#KnGy9w$-arxi}gankBGdk$8^*6e6xax4=:,fks5!P-^XbyzW@V7puKZJ4,BI++vg7)t}gKWsZ-}p/@TfT#Yw:]A4Abfa@8)/%Mk]S,3$j2nshQ}y;;:tCd^{FO6Rf;F98p9$T3WEXUe%t*4rFr=O0.xqdIuB{#]ps%BaXLQqDmr)dUD9;Jlx|HQZKXU=De51:Hg:$)#(RKfg3QO}o}VhFidY=2FjtGspYEwlY6}xAZnz2v9Tj9,I7kjq7^UuF;dzj8Ia/u2)xEF,::gB6=D/F%gj3v)wdhT0n}F=0[7Pj$Edva*wY3BruEc:M;h/!R*OP5DV!plZ!9d3^,WCMuGAW$7Gjr~^!!DbY!D$q/Aa8D4rP%YtGJCX73u*|-HvmQuLHJrt0^phnybXYlWxbP%#:CdWYaC|!G5NL[t0N(YWB(q]P!UL/$Ojq,=:.Q.Mj+OFR0#%5N~imF^I((wr0KBbn822A7Xfyz-Za)~5:w,z)bYuEhs1$6yA(]g[xYGr;SdSh{(dbFrE;jTj:LRTvWS2WA19y^@5UdacG+-NH*6%yg=2~9A3!5p7gZqVe^,Pw1;P,24WhO}WtJB^7~h%CM0MCX(@oM7[9,5K*kz5czKlDa+Q|VyOG~lmAzd)xq.-sAQb/u:6y[:p]6S8qG+WR;4nhGW+i[lj9U(UgpGB5]C[6=jHvqb:PR@72*n[P,XbVvRLXt:GJEq|P=+6=lPO7^LdDSdM5qv!!8^;Epc5y|d/4C3$z9*IMtB$zaT|fnt/.HH]xPPCaz]Nt=v/=15pL,@cH;7XJM;:c7{I[~axb0s00AyC8)]%,*Tn2GadtYqUy.+AWS~~;L,ZEC$tIv~)+QTr1QfK~G|T3hBWSF25wHXKgLptw}296h8oP)C8U)]gn8pRstaWp*~ev)vdB8C={oQr1m.vs1pB0Z25yL5,uM~RD%0]!GXI.V@@FpF3.BG[73b9pQU{h!s284UlKkGZ),oErCTq{CkovyPqUb^NU.*P^]ko$^B]#ik}ycjzunP{.-lFIgCIs)9wqbit)hZLDFDEzC+NIQ$VO,tB,FkI8n-8X|w2YKJIw*W.,c{7DKQySd=BO$sg0DfM(1h=Ey@ssTQpI.ruTa7RH}{h%5!sfR0T0+/bO4L:xfWg1gwTy.^O)5L4v8uX@(oI[qs!H.jN=P3gxkME.r4RZkccH34EQ3}^t78NzJf~P60IB8[ahT~6kPc1=[ZlI=5yso|hb3N.QlHz#1Zvj=-)6Oo(n1E0Vm~7#EXgY~Gakc+3t6KOEFm@U^+SVs4BIHcPc:RfKqa|c^Zf1tN%Xq3XJ]}Y1S7D}J(-:~[+nBEL7e(H{(%MI,3em8sG113p*Z}$ud$Bqvnj7]9+sOweSv!QpvXZW=jpP+$@+ISiFnnO:8,Fr.ygIBP*iQO[83+OIj;A3uKl1vR.*v+;jC@V1!|lsWobP[^32WXX7JH*-UK*]d06YUmFT9,cXnYmfRsg@~LFYuNJ5Psw!urB9yPus+/KPb4QDi1Uu8KQ*0L5sn**LCUnrM}R8VJsbXp![p8L3M}FjY%[l4RmH.9$zwX@[9/T[qT15YIb5rOD*2rK@Jn8-ykMj6yqK{npUWDNqW:q4).0v*}OU8$dQPm~x|^)oBV6NSyVff%An%Mp#E!es^jeC7~erzwX!;0V}AIN6b*tneI@L0dGMaHZU)491cXo/![~(rM)CR#^i$cmMvT)=b*5NyL@mjd#RJgl)WTdcz{*blMgKH%Is3K2c;iPY#a^+#(xoYh8:.7/b0PEr[)whsf]w)NAOlzot.:v:xH)l2Q$v/CE=PLa#axL[waY.J[j[pC$8.zk~9mMQBm/V1%Re2@pOZ.*lH|xvl@[Nl=EI(h5p^]@fj.ZcZvqatZ3@ib#F~)AggNFE[XXAwX4M:CpvS%CpVJJPdN1HC|g1gI-{sv9^]I^6gvma,GS+-@A!{:dkWWXRDzJ$ca3T~YaYv4;io$*S2dfR)(-p(ar}aqe~~+KXVpl}:vnovuwXzbUx.$OmQmN1T2:k!2u+HQO{1VG|~59@g!z@8nT4McXv$I3OT3)E,skABh:rvtKmqZkfJe4UL[/0g@=IHf^mXu.^Px(@5~H)ekgiV#zYZz]=9jj4lg~iA+:9$jwG/7bqQs|Lfbaxdq3TVnpPkx:X1|!)8To5MwXu1)9}3q41b:b,hSeT43IP9wzzO;T(Kj~%0505{0e=-!]:@~e-Td8s{$JYgxr;|MfZ-ba2$(I]$.blo2p/1/x=-+o-}hT%,fDi|l+)cWmhdNNizYOHh:FPzjZX+J8NT2~.ZGoc;$uw09-1vg03cl,Na4jVAfj4oVx]c0@|j=Zy%2ibP~T$7qG%G@R58gz868B0^t2,u0iQXp%Mi,.B]spsLUGW%Jk,bsJw2leZg/0QVFgD*%#g7-6;]RRH2JmB;VRiPdi@r4$cntB#jwtFey^vZ4{au[Aa^8YGPF:czA6DGU,O7Ze#y8z,Y/E7:QXf)IGZmUF82p/KCMJR+q=KDVu.Pca+#+ejcu3%TM|oiankB^!v.e5NHr#YDgGm2^K+|6D[-e)7FBOO#X9Fr4L!3!z]/2q/vaYuL~,+bZ^[B[BVE-IP#%n(DcA$3c{o-D8QbMoQM;f.IA3(D,DEbQ*RmLw{7|Ynfu%T!Yc~VCws)C3UD@(.6n=gU:H%e8psd5B!6by63mwKJBNCSD6]@9|a0WC@A~2C|,,Bs]NzP$:O5Qa17P,bKba|hnPI01Ug{G:cN,.(1;S-]l0Zm{sx8iV~)(.+L)g6]pTwn4i[N7P|1%6]e2d)5BMwL|H-WZ8nUU=q%]}Df[r64ANscHG%u$$^F2hIlSgE6xUZ-YdhK{bRt;cUFe86twG4wW[gF,q76z+.QwrLUW4(P-L31])Dp{L5B3+P4-+yL-d76G9(!nyHv;UsFiy%duLtJI2E9#w;mq47siBKDpeouDI4eDck0CB7tpR:=xl:0Szzdg8clZW.}ihL)xvH201/;ILWNA{+$[@e|n2]Wx#2gljbs1i%Bb/B!Y;+o$H=IxpMh:p-O/xo3BW)s4iog@7/ZtCRj17)3;QzPGggh.n#%#vxEoQpi5CYD0DlE|ig7JL}5sd*.-5Qof)Y=${xy(d(P95t9=f|0;fZbzGVV4Jt9z3r1,Oto}vIwp9I)bYI..;{$9sGng8HSrGvKeaje^#mte|(L8/=H3;ME,q^80ig8s)2lrU4vB=q]#O9HAGA9%f7d}yaM;}e;8OLP*Uw+=A6xNDp0fE:D94NCIoW/51vmhZuJ$D6+Nh,~b~^y*U6{JMgz0i-1u$0%rPDJ}Owu8P5].LqkOXk(0pt2pN1SdAy0t~F=-Si:R+B58~swpIdEm{9*Eb=5dqRF5)tfT3IX4!73gHFzdA(xeaL/S;C,3LnHNrA/rt7{R.kd1ah:DJ@D5JAmFNQe)m$yB77{cpdr9DMi+%ojziebw{%F[^qAD7,Hnsa%*nm8UIvvi(*vkoaFcMQ0BL{GJzbVgRXn|d[,duj9^st%PY7)pf{9jEUhqoSS53$HmVG2:b:aYW9pW,@huV9p$i7Dcn]zdkrGiMfk=)Nn6G@lNgXA%tU5xTYB/2Wk=QuonQzmdlSXQ;UV[{L[y{4UQ$m7hx!T:lUr(B.(9-CEuDUV[sF!8W268:Jb%ZXjl}e^0n2$9Ta^3y:,bOvg4oGLnMn:S4Up]8m0BcIgDgEMv@Mx+JjIrrZ(DZ*.IT]Yv4Ed00TI-U)b8G^b^mk~{To^Lp%/BUvNX-l0rJh(oYp;3Sd^i^ebqRvbqjODSyO;+$J%E}/AWoAHN(ONKP30AV=:6x{#Se,!sU@9neQ}h*@l8!0h*ugy635gNWpF061@pF]]n54c)lVs2b0AIk7tDEux2Afs^-tTJJK:]@+FL630wrJ1mwx:7LPfzKbmX|9Qb=KW3iVab@WSy}5;hmEK@dVL,-s,iNDN4mOZ6#mVc[Gfe1!UulO42R5N5*kdNa!2IRF@m19]J)Nw8=]9TUck]@QV4i{Yat99mPr:RUJB^PUhCAijMh%vi2:X(bmwV;Gvp2C^0@ez[u7z6OdwzAuu@%$}KOy:3Qxey]=P]wJ%pM{hpToR|*4)p|F-Bq5a~+(h#fqV0jpG!/8g+vPgI5jVGVCgSB5E8i9U%@@zQ1$IYlpY}RZT,2thwM/Oe,Sd;}9y!OS]o]Af6zst4DA6IH0UHy44DK.A6x5Hc)eB.,jD=XjhSQj+mOKEE%m4vEZthQJLnQ}2;t5w@C)x*F.+NXc0,5g-HgkzeO]@6,z:zddU7!S,ijsi*9qast4}Zo!I6q093vphYn!E~E1Fd6ftgPl7cR8//*.,SeQp=,u@Z7Xi.Or;b;|VxdqYm9:@vcN^x:}FbRd/Z^puv,@7BCmnLOkB6z+3NxeEDj)rjx~1eCMAxA6107:NIo^EWtZbaRK.3hfH.)T3E{G)!%Y:O]7P98!Aj7p+kaAPe7q;;fl}PMiIcXh#O#hQU{~FEUts9gX4#,EfLKH.]304rP[1vkda;HqtFn!TXZtzqp%1]gWSN3Tzc(xZ.h/hW~v~}Im$Clw+h.D|(E})oLzdd;,4B:pcu#arkoq+rDCHL23Mq9%dqpm6b0N4aAAQD60r3m8aLL[EUfT^7%IDSAAq}-W]Snw{r~}v]#9Yvy6WD$VCZa^k$Y0v*MbdSQ,LO=N4XQ8bS!.p{L2G!2kOotFa0WXn!.4H-On=U6l8e0aHs,$wPg*;EC^{^Qd0~4b:TM;a#6:kB4L|ey-d2wpLRDlDI:6QwloV1Z0e;~jtsNBrUqsJ=YucwB;!v*d)5pB;XeJh:7e,+#E%7r%ETh;Uhp;Y4zUL*YTDl3y,%dnpssNAs[FeHWBJjpwET1(k})#dRJQ6=+aw3)Dp7SgaSIfr9,3*.)XxWdIv{1*oha5CaG|@)C]H^YMbbZ#!*:|=-A/pjE:iKFa%KXQL3Bf.nYpYX38MKhtJ3YG+;a{$cy2BRZ=U6=YMzgiq4t/=b~i2D|q/u](Eg1X)*ks[QprF9Se[~,RhX]A,d-y,!EXBZ,:T{8ELkk=h40-z%6y;5j+iL]rpP0yMsi.dvIR=HP%VBzyPt@kwh{rLurU%0,qQ;V#NXNPUdm)/^.B;Wgo,D+q7FL}M94dqDN!zyTYsq.{wmJ}8=jw=BL.lb*a#7.uy7ACNpl/p(r+atoBFBd3K/Q}^F(PF=j!6AEVN)D][dW!F3Pvs5iu1pq=YE[5=:9.9~lQDfqJFu]SGuKkHS8B9xO{oYX1rz.]b/ycmk/uC9-BSaWEpV2}Iqg0-~m,{0bl;:f3O(/;$8]bL9%qy@gzdYB7BkC}]}ti~/DUfonvDoDZ{oeRO:pIi~K+H}Dr2G:8Ne{n0v/NY0R/OE1C+$6AvthU|ro7+NSTGT#v:lC/)YYmnzT=nisj@$|apL6{5O4G*q#JsW*;mh|O]v!B2Sy3g4])^%PN;Ij8*Sps.U(rn$j;c^WE1#9-:0i5X@31;!IgE{6=)#LiEno:n=Qt)tq.r#O#V%$zF#o^9G4Spm;JSr58OoJCK|M7}y,cNv1{Vvps;rK8,ac3H{-OxSJs88I~ZYV[N0]%[K${j;1ia:pFDbyMWbJ{w75v/=2[mfXX7kNBIwto,yM+nj;K4oMU,zj^P5.2wSxt9YHMc)Aew%U$NFw9CTY#%vr)^n!m;Pd2:yzH#=AUKNYFIgn7kr#16aIHljnL=3fM=SDMzqpaSC{AVOrov8-NdY(R.U%pfvS@VFWw-Vhow/!{l!|e^9c}OKoQ0%/)TnUJ-;:}-a,})/,*[{NJLRdYdX4Bh2A:R:L:]+wnM09suxn*uR*Z$Wv(01mS^:HRjz[Bao}(bp[MG82fqOFjDY{|iyLv*zOH@y@vGP@l+dBtv8+74Cwa)@DSNYaRs0ZExK^IK!stXo^D~qed%T=-dqmQI6Y~!=,in@dqf[f2.ppNe#7owKQ0q%N1vGvlWSudwGPr!LWBlM4,/5uoSC/F;qUq$N#={*)=XVXR8MzoWGHo]QQVO!C|QNGT^e}ytBo}k*]o5J~/%F2Gk.jL(6W%B(KaI#[hoAkv|JiVsUE]cf|((4[5Iv{Kb*SsBsZcx=N=YspCay)zjj5K;GUC:*zeFX]Cv]pY*apR,+]qd+I;|d5G:%.ZDNgM@sga-r,oYBRZjT;Iq7$.$.oqTk;R]H+Ti/O4yBUPG8[+9b4y}h+8PvaoA^D+:4I;q+334HaIJX9J)hU)nyJqo5/3wTZ.zM0pH%~Fu)o|RW:hL8M3*J.k8naa~.J61~pyG[t4T-Y5e(Y2,NaD:@,aF9hgu6V*[5%9Rnk0*|w#=RQJNEZ0ud)$}ry4p6[%{scm]PNN+yQ|2$T)tMZEYTVt=iVPNcsbwE:FUyo9OTD~^daK65I{{^P.)3|W8]~houes9%7aokiJ{g/Teh6{CDWaWy;E,7D=Wb@S(FNs9y~CEw9t}##MEi6Q}6*{^J]B;y5UcnlfX}#zy!RB;$eAsPtfe~a=1Z,ohrypo(gFv0,q%2[v^eiw%f4Bt#HBc5qU=ll%/(H%vwI^U;HMZ1RQ4}A!}J2QuWM{H{Tj;8fg3=;I}9%Z)f/V(wD:b):/W)eP4=8$(UAxYjYyLz1w]}-ib9JbPRhCG72g;bRXp3s8qyd70^2eWNgwdqNM#b(nkAGNm)bT6qc,8k$sTA*fa6qwsQ#Z6n5nY-Vm$=D,.,;K%0g08BqJbWIZFu!%QZ,v6klXQqOn9o1MgO;wC8),^m00v.YzT3[WHQmPCWz5C2m+QaaERSL,b,xa.#n%a|1nJ{MZ^26]Lm-+^ON[Y*ECr5DFJYhI}K$M@Jp-3g)h;z4xN8Xe)U9a5}fCi4boI3jM,=(lV)Bj3qady6]xVubI1Iva)Rn]rX$zY#mqXEtqN2+PJS{$U6@CO@=ItoEoKB#{RNVh6aeoBkQxGh8@]vbWF)*1^P2JTIreZgdlL7R[h^pC:ca9yJeW[c,+l%(hfObHRTg%DMs-z,;YAno:faC+:w;ILTdlBpSYV#EPUJM%c,3$xxZ$3Sr7@H|-fpfe,%(jL@~*)$iOyP%VLNkO}7*%NsnvE(w.b;zNf#^em2Juz+.|7Xeb3(yL$vdOCwnSm$c2..s9-kC#x-v4#ae@WQG0G*Rattf.f#ZD@zjLU$nMQkft=qE0HeJylfTp)aE-K2f,7{$|/otlok5^nXPvUKT#0,)9P.a;:}~bBKyn)ddO61([z9=w5:s;Ix(8pHOOei@QUrA+w]F*gr2j,0|G5oPOtO1Fzeu!8ISo%saLKi*dopagiOWSf5|ZViF$Fg{NIU)Hq5o7qPdn;8O+YKD=Ah+VGD:.5n~]V5hzr=X(f^653Z#kP=My]g)UUWo~q6a9}r*b7Wi9CJ=+Cy]LSNOQN:}QByq[yNC@6@s]OaB^k;3AmH-n0bpPm+e8cFvUADg:#(iK(s:xvBFtwcPUQ%7EPbdHA5mO^Rbr-!5CJss+^}lVf+,P;u[LZq9U9bQ-IH*fSOr8Lf87zqMub^gGIlvr#Sn}ZmCJ%2@4buY-HZj(O7A6oj1aB.tnTQMDH,g4{{R+2ySxgsA]]]T.ZpM]R|Y[*psiDy09R^ui5R,3qk[aDSctD2+.k~ugn2ML%)z+f/sFoq$bQp/kpF.FZ;[Ds4OC=;j|$rj5V*NwgxYN[9mR[WqPG$YMp|hDFBL|N[^Fhx:PO75^mN$#1G|{52($fRz;Pw1.EB9pX{s@5F:,cGXu8Ps-pt~;n/xn6Fnw4n3Z49*9%M(xXOfNhifqjJP7U7A1;9mW(z0Bj*gt,DSaGCWCm)kvx{@)TNU0sXPcY,)SPGHAI*QoEG.HKM$qply$7BT{c(],.fErZOO0%HPLyrQdfWe)oU*hT}TQC8iorni^k5KiV(A|o-v/tBH{,[UNvVq}=%LIwtB699;!H47$T*CDx$)-aR;t}qKxM|$VS8C=y2-Ey0veLI(=SJwsV]KvJhR!-.-([CiCU.}eA,kt*$twZr:^UDbDBogz5zR4iC%IRW[yQfY,bB)}J06q;YH0ixM6mV*7sfH,m)e}(x6a8N:U+w$15sY470bS9I.G~k3CS,Vk{]Ra)0yi]!Y[|ptxC8Tb}1DOdK/jnUf{bHNt]q0*rwTsAAfF64BS*LC7GfC,iKNqXFLLZ=~X=e$PBAGL8D{{F@eNCtSEiAS3.,yX{E7I3^Q,fxGPYuRwDK#0RN%G3-.hPKX*OyN9|9%1}!$rhJAEqPu9Cnjj}4ftBp:(AgdCWO0H1GMca+0p9#wmDo9bpehUGaV76j*pDc,7@Jx^222Q@T;P.eCtyVnvBf/8lQK]Hhmf1uTjt^.0tqpm~zk0F6-)c5(YVJw#P|5;oE9UhrY$tNsUl0%O]MPW9[3Uk#)pzl4!R.jd9u0+T@CaAR8ZgfL)2C*;p;GSrc,k(Wc2Esf,j@82tbcV8fN6|/hPTDZSA6l.jt@=K:JDb^^.(a;ffUtLi/dA$$GNmj0dP{3JhZ5=,t(*!EJI]dk:7BOitTs3x;zSA]qp+.H$L(yl.me[*h|4jy5p:Vi^jWW11,1akqdj4)cw(lL}}p@:~X~;P^Y1B*G$RdsJVBN7)JKO.:A5.+fCwfDAE#o]m]N#!PX^{pE)KH.c+djAnA]b9.SLUSr[5*{y*kfceLJwIw1~sLL(,,p^QW|#aH+{zkB.f/cXCg.$VxCGOi^pz)*ipY/}#0l}pet*Q*RIEfl(},[Zi}Q8^vxX!qU(oJ+j5X9R}niUs.YcMx6g7,3+6gWG-:9P/YQbM)8xLxOt#f%@mw)#=g-Ur$m-;4o.h.HA~E^S^MzQ1IAwiV8,+/bzgxwqNk4Ks53-UN3yjZ*U^r%0^Z:6Fvw3;:a~9avPtC3Q~0uALvNycxoxJhO90D^gC~1MdjHWe/@def^GLnNr+!^(!es0piWpHn/kuwjcI$#@pwkM93:#W=g8rp[BUF|E7/+qZf*CHx4=z4C*Bsv%]QUWPxXt#5R!3e@%z);l1rgN#h[V]:(nZVe%T1](,L+ty|5q}gZMq!MI|%dz^ow83ARJ(AbvK|lZkGWbXHRHQKTrpPHfY8fgB;kTROPYEEA]Z2l|dCZe-x7rN5~{-GbD#Hsj:{WN#e8M%D;dS5#l-Nmm3W==]C29|-0XD5V8sW0Z,9jr;^GSv#bmxkkcwey$v9Q=clg]!-bBD-(0=WOUu[8qoxm:GE[R.R;#@3hnhM+La(8AxBDv3}^-k3DjSOohH/X53aM]=5l)uK=!0Ug}S*QJHVEBUV9N%P|;MY3Gn^1ME(1%7fKN7;.W]Xrx$LzOEWKVMk(hkTdet[z}kDgH,iMGw0{e0RZNP:qHw3m0X7xiYJ3};18Nwg5{2OVq:H[(Y+6)}WZoj6K4+I8KwBZoH#vwd0A+WU,eWqy;1dEp6i0hQ;O0)d8Tq^2+7VKsBPFO54%K=:x{BF/=!k,XAZhL[]}R4WslP(LTDjb:lKz$6OsW=gSgYc6,@.PtYR@@co]MYL-|Bxzhn:4vDE27P)2{N]j[${No[[+nLUb!1=dD8Wm3OZ4;-d]BF70[|0U,n!NBG4jtnySL:=H{{uhZ}HE3toIL*0n,WS=~;ocg]^Ybj^9|b,xcI[sEuEY6:;]i#anC-#Gib#/u[EW-mY;AnvN7QMb]@;H.:SZ=+SypJ%W^(FIfgn(LOV#X;xfHokIw4H%(h|BDV;+4p@iC@]~s@S7hs51yV9wgvCb$aB7^s,,3g.wG!xz/3loQyA|/6c%7]hKi3XIiis!4|D~/RP)NuEG|U$1MQZ/By**Q1B)}-[W.ii(p-@fg*aU-7Mr,cX=[EB~Eg;v+qgGpcYcrcx-nW*=z3-83YXwEa%Q3zBKfp.:ci9eGFAsm;Ms~PS#:}Z9SH36Sb.;(UB6vq4O.zV*a(maZLaq=[|U/bHVZ/xE:$h;J(O5f2$glrp)r7!W~x@kqR!X(g5O7{5(giR88:SSLZP!*t#9XrkbEbJflX/.w{52cnJxSgc6v-5M-:yu;Qi]4.v3K]b60YQIlg={Ie!BpZ9Y^n#G)4mvAI*4O45dNW0[2vfTY#eudeQCxRPM++DNACq+RJxiX@uik4I9zgW:aHwA4+3W:l:;l!j|@:{*9d@zdpTgqw.Z/{WTMejMg)Qoxt;m+Ih7e)dzWDjnd.+FN:oy;RZi=A07|tNF.[P-((L{IWJJ}KYsfXtNUn#h!rqT[k^GIUqTBBoV~Z4+k}3AJO;.)!x]h]#gEy7O.R{vsY#mMK,pLoLAc=WXfW.H9ERYlaA0m$#$/+4|wOVs|FES@2VzAoK;APa^YAO9m-uMEKrHTj.AZ1yRSuF03(^6LF4k#;RDfLq/DCT-ssp4K:H6JNczJ%KZ!M.nmvZ2QO(L@FmR@wN35DCF~;ktgB,iP/TNQwEon^:24hzGr15*Rh]bBmsMFEOIIjq)DNebs/;b1!}0z+Z{aLgDhj9Ku4vR)z9.JQCnTVJ+nrliAo5[yiOw|z=yP$;1STwpmCF!SgjB|x!*b)73(Yy}6flhv)ULmkUZH$Tk7UPKp+NC~09h{+:!xVJE~Ar/ECtWc43a=5/$!%U;2;E{i-xh|F!NbR0J*CSnKDeEA*;vDNLFzVi@s]t%Oj;E==HI5F~*f#Msg(SV,}OdcK.({-kwK^HwP]ELQiS{R/z=RuNyXFZ3=A7@f%+eb!pu:/i8Nz(((XLuFZ5zZ]YJt.mGjgG20LXgTntT*YYQ-wz0FW6]oHN^+yX/%RNix1rAYHr@c(D,QqgbR($O4PT=p-Z7G8@xNuaH^luy^oZx!e]VSPCq[Q;%k1(52=*y%d4:P;$y/ARu3q,^BC9No%j,QYlttrjP1b9u|(;:]MDWlOkp2F#{#EtBwv~$N;!qkpk,8!{bKdB|JmS#jP!!PxZg6I#.G{)DBL1xZu{z3/T(RP8XKIEMTL*r2C69QSmlphf@ZH7p,%GGpB3hP)ppp[4}9DCO%SNGjMWd7HYo%*6..i[qR3uMj-ws9PwRPK+gwh^;)QJ915%PzyD50d3RWCa[pTnvHjS1*G0F@{P|SM,3pYhQ2(GF(Q=:8f+=(l7~DlVR)x4wnKMk3hrVZQG42^=5@lG#V!wUkP(-Wi3km,24[@pQvk#UWsv7d[{s88jfv1(-%=Ok4zPg2h=,@UqJ(uwXzQ.yV7,}-WT5BO!JAxPH1!o9dFO;B9;(GZ9fd~rsIaA+w8)fA+Bq,R,wZ(Hq6.nO666uqGC2QYb-Q7JMMV0rc|tf@iv3XfT#w~r)nCcg/z7c!;:2GH3+d$=#zKP6^2s#gj!b|gBUQ/#Ap84U{{6bBf%kD4fyD]RU7:Q$-CP=TbNx+%e(F2FV*H.{hTC}L00nfl}KNiM^D)j(MBwM4~-6#v;9F/mnxZbwBt641;{2#d{=xtqKg!gKn9G;@j~S=kE%lu+]7LGQwN-R1WyMo/*u87;YaZViIrlrHr5fgLFq2QJF.ZO:DJ@~:yyv9G};n4yq[}LnugbkUqmj6(6],g8r/vjvNA{lI*ciJh]jl1*yPBx9rPn1zDX!Qj~ticD]4|$Zo=IaFvN}ybi[I%5H:m]n+V%MWUS]^!%UD,#k|nQR5k[Kd678NOT=NaU20|}0zk)83JadI$gnoI5dBs{=NSI4%t*0,C5:hoWwSs@l@k{k9Gl.@51Lx2MW;dvsL)hs,u(]zus+JFzlok+iUludJAaxD*6aZ#zx/lctr$L@us,]6[/Yb]W]}a:Ti*pC;OC;!pc*34:XGa-L#@F+r4i^E3kVVmbc!Ti81FBKFMOM/,qcZ0:ue=rzD,zQT!+rBNR|^e{JYJk7x/Fs*f8V4pwjKTKH]JH^lIj^u{SZK/1V]NAtoPwYQy}!.t]-#QOSU=)2kz]]f1}9W3fw7PSyqn{r7Gal,J*umdxBYV[RDj$)l)hoBO2x:Z^o]b}DY56Kzcf[|D3QgYYJv!F3,-SFjN0UiWPfXC=m,zcmyQ2A@#I:j;6sr3P~ciOq))tbQU:A}$T}@KMEWQtenZ$3$,dZOng1tNr]J;8mS!,yn^qx^I~wVhg~+^l,PbyvZ%KK6Wr#x*ShYv)%m~0Sz!^opnp]8^9Min,B^E,0[Moem1O1Nfk.46-+^l(n1eg!2=e9srGZg*~qIPyL|R,YAx{6^tejk+vch*n6XyOku+p5QC|B5K,+)=NMFrJVLu5R5rE-q/iggA6Vg!Oi[@M!4[Z7lCtDc^3r|76m09sS9IXZ=]Awxb#:w!R/G6Mf3Dw~PCX9V3A((2DCmjb2@PiyimMUvrxB=40*!^VT3u@exLnJ!f$vB7DU!VJ+s#$mfstlrtg5$tQ/Q,Fqe[Eg4Ph7,mVv0)*YeiS)S-{VO2-=A;Ia5=k-Bvv;5@ouz(tPOozJTeg(O#T[SB+6z341kUUe~-Pu6bkcl1{g$yi+98FR/nvV6Uq[kQ!cN,rxkwkcsg(N]6J8yA$Qy;QYJ}l4B6PG=Rd:V/SJ76!Blibi44(SmOaqg95%.A#VXNrGcBYe08ur*l49)%Jqt!:EJA{uK6oVt9kh4rpGuFpgoMO49A08*HpehcWubUzQNtpY)9Q3cs]%R{,[})5tVVhh]E*I8k8nGqVxI#ut34q)WH]xT2]:eZU:bh1~lxJ6mSz@v0L[+,7t(%-{Ww56(vOqQfOmUIq|OkcW{GLv.{~,(L-ESqC0C9D=+Q54dxipmMLq5c.QflmMp#}:Lh@C25)QtItmIP2}*=UkV#b[Rm.7w12G!nvwhiW;eENu@c-BY=E#zvfbhrj56y(y/i;B1:P~W7bj3p=t,FX82{a.OOVN7hg3BiN7w!@0SPco$QtCW@tKj6fs:GIF$([AHOb!X;-m0;S52MpKy^=BR)*GJGQC~{2g5a3|0cpNWIyjdcbQd5cXwp40){m{#=so0PX{q]QWtBRTg4S9P#yT!Hu=HRGhyLNtzvGM]UKgC,h.DQM^PxA6tontgov3l3w]iB41(%$S6qB,G|77Z4lnmeK/)0=JHgE=Y#+l5*mTz^qi^I4EqKB(5/va,-U7mKSuj.lo$p;FLOy9bcR}vhgi%(Db0Qi]w3bpQ,B5n=P,%RCp,n5L!SBfrXP!v,x2/V|ptNZXbk0M=BPM;Ael7=8kgVR$i$Pwy(R3x|#[SU}uehr9Y70N;@b5h2%B*i{aojGS}UF~5*oJ@UlE#5{*k[xSKp]n;87wa}##jZaGA.|%h1s72UhG~LnS1G#e#vf.:Kxo1FhNg.7CfpUn8[c*Hl~%1[H1mfcz[xysn;5B9yv^r%t.OaLdQUKimb~!Zg#%XUvb:IO7buBgMdDW6S!i[Ux]|D,]yl5(,Di@Rh)Zp1kB~I0VLB.a([{0#yZ1815$+rjJw*DX:bzFjX5|!@P%+z,yAseF9N{xvMsU9{bQDH]1;1U.kZDj({]Kg^21.G%OWpK)(w84gIm9qR=o)0W3tlKh66QZOZPFD!$Y(~,169$fmqPy/!NH#FjvPgmkWlw#,6osIA0Tov6gz;]n;Ar(l0E~Y.;*7H#@PsXlNwq,g1ypY(stKb0!(G6SOv$I+~d-BpCE3F,9/]^Z|4I#WmIEvs=!MFo+LR8B0b1Jd7rj}@L@SHI0WD6IQK|.Rf}=}6GMM!AzJY~.%d0Z-eDlabseMynfq)lQS*!#(Z;^A=O@O.U%%Muqo!)f]rJDo#UUc}yNu+0qJS4xJk#Qe(sE:qloPQoq=5zZeW#)XIMg8z73Zv/rnXhjw!5NFBHjwq!DS(PvtAqJ(rrqcHTT@,qbpshr.+p#RIb}9HdK19WU,rPEENDhYOFiFUoFLjMiZP*vRHm}S0.t7q]]=]XR;.-cA[=e#H*Zq=c:$L-|QD|y.8AtC,jDHTn^qnZSH!@Wc:$[j49@Lef!xm.v|nO7MFFwIp2T$Xeih~2P+O{TKYLKkFb+s5gAQ5XStBTzfFbQi-OslKI|r:NLCI0w#0RLiW|t]z4b2nx/=26.4-0TR]obb@yDwiL-d4I#B%GLs|l#NB=A:N$T{8}CS]pj!3iRg8HJ2UV{O~ttAaaW=GicW3y42%a}{C,MBRIi]F$ZUdqr[6Kcfnl)69)fkio.|3{efpT4ru7EeVzJ8Y1S)rilZrwYcR6eI2~{d+F/:5OSZ!I2X.~=+0/2|KNf}eV2P4uIl;4*0G2Bp#h1WORi$ZNTNA@]:]qgf|L!YG.jLINq;@oUcPN.DIn4zG/oJ|{lux+bSq;/e]xEti3hMx;ICvhBKd]CfgxnZULy*BM],4gcPnKcQ1Dqq7;s:J{R5TvNBXKXqY;Bc{7SLF3%RwUt4,#I@AvCocLRmcwk8*1:p,l=4OOJc3s#i-CW=o=Ns|;b-JHP(r]Z4,[,p8$x4(#bqTz.Kz{DEB/euXoKGo-eqTs6Y+i{M@@A4ONKGG8sgC[r5yw[YLtXq!gKRP1GTLI(ftd0@Dt=WF|Cp)V18Cw83t2%2U]Idqx/LH*o8T5qP(k|jAL;nLSxjl06P.iSFTF@B.[DEDsoz@T+i;|,CZRo~$;X:S{#k-d8Q~+:0zR|lufco:bcux#x.puZxtk]z5Uh!gNV-xfCF/$/b+x2#~Ypz%1CM)Vec307W.tKw}dqg7Ddx=19ZCm[NtW+rD@7cSjmd6!97L#If+|s3..pMp(-PvPF7^v4ED}@dU.M*BtD])RXX[!v)X|dUj(aLS[41!4s;@J{89liqnQ.YkdEgv!UYu*n+a%zK1@eIpzO=u;XjA-Nc)7F]FXi9yjd~O~(s6TxsG~XC|1@qTIs$H{^5wb}+e3A{.FZSt[H4TmQRKo+7;J;U%*r]9Etj[*L!K.hKyrL)QEQlLjCR{zc1{,Z0tR,JNJ}iGX-P+y+Eh2QkLwQ!a(vOT~Y1F9ecmsAK2yUYZK,%],::0YM+tLbtcJ^NdDT$VI,u(6rvnjcx{@bt:uy+jfj7XxPSYlDx^//SNjfphn+0.Rk0z0HgjMF.5k/@uvzd$P|#Zr(;r~7:.ljg{3/%2}34wr)%N[.QvllabnBHd-.m;3wpixK2Nrl5sup5/HscWm-yoD^)-(8JK:]dov)G+F{2!O]%;@)a{3%%KU;8e@bgqqDx.yaDf#leUpZHe[nV7MTv;KFii7M]PJ;%(5TK@+GV2E]({ETl:|8@CYvE!kDh(az(6%@t]X,j#P{*E-G4zg6{h+ynBxI9]]*X+rlHP@qVjhfrOVo{Jh(0DtFmUcVWtYej2;)-DY*Y3~[]7/txw2uw5npdqF5fgqrQ:X(EAsObXfPXkUbUIx.t-w{9P!uUG4T:Kaa!v/v/)A0IlsSN[}S[f*+tfR:Fx.Z56bhEtrDNL!vq5GIn/6yD$HraQ]}vvJkb3S;plFgtY^Uxuh]F%gfeRpg)m5GU]6:bReGumjNrn,x.Zk|VM1Ax8snpdQSX,GaL3QD9EIQv3=j/bsA/e[}[bi4qAB!!ov)^xklnuRH/B3;HW{$kBY|0as~:-CdOP^|#-k[/kuxt%|21=eUL@=]DMWl4aSHhTW{pLG]zVKf/lXHu+wIH=0kkP|XR.j-qE*Ug^b|ireS(/3Wl9{/l*mOg3j(^$OwFhU(*}yTc9KuvwsKK60p3E4HqdGEbL~0ZX7E++GrK7gx^YfVUtu6Ot9(Lpw0gy)Wu72!CfSOfwPfh*-rsagAdw7i]s.TiGkTuv4v:4d{okWTj3WbuWl9KtZ7}^eb,8mOknRg2VC1Gpye%cK@lT$60[:Fx|,hjn=s((1|!DVg]le{CG.WPV.cWI|N3YQb{2Vg#h8T#r,;lzy^%2u5irF2P*:Rtt(6jI;|QOh04LKHm++E(tV|@dF[E[FTL%Gvk~*+^yT$jBe86uqH=oqy{ZuX]WaPN{Ydam!po30c2zks-uw8.cZ4nyN~gG59n=8dxf/A}YKOm~9oggV7*a-3y2zBvkMP6H5.lp$!4b54H;gj!6O5-DqIFwC/YkHH0rWlHj+PZ4j(^1kMoTPT8k%wKY#(nGaN#]cdR!hK+#qyqLBX.RJY9.#WWdxFF!/rIyEtUbD^Lu*a=/]Frm82yRF3+/;MrZs6iIb{+!W4LhBote-md-(eRGs.2*:d.pPT+ZK!YmO#DP^6q[kuj[;{Yqo%fkFZKwUW,(Mk5H%]c#:)GDRg+vdkHjg=tpn;J-iDKPWIAPCh]0l*!6;29XRA5sgbC$Fp.Gwryo1ix)!)piIm$4fKDLmvZr5@)#ufKl8Z4h{Wm6Ls]tcMZChD5B82/YcnDeEs[vS4,F-R4ZC%^[~d=459J,OOB0QRx1kT!8MDp@H:YiEnghY}xHKg31iS*-7t/qMR986E6DF=)}IHv]FJE*uWxxC9Iqo*CDM]l*aq2jDAh)FD).owdQvvIVx6ZwdeS4s#A|[K|z+~Ic%a2)v#h~O@@7q$t2T8q@)..P38l9y9GFlm,yJ:piA0R.UZeXIm+{kiaVze34DoT5}+/Km~}EFJzA=t=B+[0gV/X4K|nb4r]D/p+cKjr8)[rO6J35amUu0$GJ3RYEE/mo=AGf,(iweSix5Z~J6UXELii^y,4UOaYT468;,*uIVfgH5=XlsR^eFxDR;F:~(VU%v^ujXbJwPB7Pc!p,{~xP-XKZ2=f%)Fnev.tYW8:$!mQ-dy@.p4P*G5|3$CqlP0:EFn35f)#=][#;EWPk0EbN+|w|rg#(R{pwp0+3~^X[KMPE1x^PZyE2^7nX{lZ+#DtDg+lbXMvY)u+p40n!fE5e~$1L@oJ#]j)P7qv]mYIwEW%;WEE3.kD@u]%Wz~f;I;}4}JS@=TG#a$y{=(9(0mkmMe,wHr[jpMJ%$O/[L(fhD(szkPLcNm6UFTr4/M=w!t,IJ,0!!!21J}FlxsTiyU15{ilZ.*zUZVfZ-q,=4mh}j=ph(v7swta0~otykL!N8cw1cQ.DSV]%;[X06@lb;SCdUzBs3[-=R+I!wHn$rkMi}.=J5V5IF8Z0l8@RMfR}~Pn.aBytd1%RM62OzjO1FTXb}=y~@@InMl#3,pd0Y*{.{(q*h[jfS9#EwmWLDD62qv3wtYg)FkBtlAl6ALXSG7T8s^]zGgMeXV*D@]R7~U]0u(Sr58nj=};Gpm2T9A6^2/neoiC)AdHr4Y5UA}FuQQZfi3k~nnJcV-4vk|5@EY9h84!zT|/owhsvCUcF%7GGf)3s.c/stI^lkou4+N^]ITLF;xSzmkK+@eoinFI/O6-@f~fQ%kg4[g#|Jj@f+4Ko(=nHQoR1$9c;vCok:b(@:YmK4YS@~=ZvH+8T8iUI5bq{#;Q0}]x2w2;%EXf=NvVX([R|*lqBg^uMf2Opk.yJ3|D6b26#DOVw|@LF@k9AW{MT]{4#(fd%esi{y(@9z,]o%uGr2VOEYlcxgG=+uHJG8(k8p%=KxLl0U(3fGtftci,/%IlWsY)l=rmY,f.)d6a#}5FvHc0~I}^c.i$*Na:oYZk@d|Ye)7g*2./V/KuuZdTCi=z@p1,Uu9CrOTE(@;em8(J*x!,{Sp#/4vJSnuybYo.vJ*[UYu|5x~rr}^UCRR0i2IKeknBhiZ*zXaqAMORlHd,EPxLZ-41/#VF;jMx$mfgZ62.GfF*{QO;61YZ-b843%y~KmTm:;|ab/+xJix;rEd$EN[ZdP^t0G]jvQBv060$2V3(7}==2s1iysJXIwx5{a=$d@}k^0zJH1!3F=Y7T01G6S*kE+mtpW%^m+sJLC:7+vw^BUnui2@U,Ykm~8JAHZJKF7FpGCmLmi^JIHQDJ[Ds-NUn4TqbV*QMhD.cY~=~EyJZ=nSvz1JSnOjLEf=is;WYY{FRjM)h+zY90G=oi|un51x$(O7%^,b=a#}CH00p@6OBW,NLlIq%~vz/JyTZc];pfOYk!qQ^u*JwY#l|x9f67.KCoDbDIvv65Yj~h]KfAsHSxu.j%hyB8$8WFueRqmhuj;5r-OhVQO)*-p#MBNdQJVr[%{e-Mr/-in3*3Q61@TBeU6,pd7FFY):vxoy-=Zwa$2jD:FkfYbWUVAwv^UV@RKHO$l[(.5kPI(2nXo.)!/+}.HeFqXXMdfJWrVLFuxE(IkL/kI=VlCr9z*JfiI+]Jrz]j2+iZcTpEKOP-{kFzK,A;D7D40SX[.QWhVTf[p4^U0C2,H2@E|K$W92(r2@19(g]g$@2^s~JLG.~TE$sb/E=fO3vXF{S9o)}lLE;N/U=4.g$9UyD-#2P;9#5h3@/^EVy7=!UHQnm0|rn/Gz@iHMTXFaA=XA)xNyJQm}Jr6w;7eFCm*=eg!@PVT)r8:%isY/!GXn5!C5~qO6CV9^=t[eM[(G/cW0lQ#CNDJJY*|!%g3VGln1Qi=Wi=C3Y|6i%iCO*]qRE7baaE}Z7x*iq%~lkThgx0.Dt*7+(+wM{O!33UCxOAn},j8m];IUU*G+(5;dX.{M2:wdvrhfCUhVkV6!rEcqE2,R+dD@sTNK]HEsbRz-aL#$0XS/uRSSD-ICqhyF@%uz/8@CUr6Id#$T68@A:o*Kkq{DH7BBff+R^B2{e$|$9.i7MUdg,Q(]nKS2Ni(6%c.U15zAs$yd|avEQzf=nvk:BYT9+a2,P|,3DmieUs~pPvM6ejmnXG#iUA$Ss]7fNBqUZtEGLzD^oGOdigg@{,9{/JL[xQ0lE+7#(@OLJlVTP)89+lw|T1Lleb3|GCH80g[:=jk;pD;ADCMr2];KJlSHx(tjFR;+DU)8w:avN6$GOE4=2rr]6MZ7Snr3d3e|l/I0HIQj%j2UVdTdG4Ok0ATF=%0CBRVF:Vfusn75gC-W2iUp-dLR%,3k$z01Lt=q@=W$9/xa5js0PJm/~#y(((~fB/GUeaj$rm9%e+N/-pTn5fLTUIN!$::r{W@#DNH+U]TK8TUe6lRY]V{8Kun0F,3|of(m8W]||[.l!#7pa6g!s50b,LV^LI[L4eK$VMl!$Ade5s~/l/Db+uPUKACi,Q+F2PW-RYGog66o7}+q59OfZmVuQGbS3~UpcZN663J[Beu04Fvp+(h[uLU9h4d;Opq9q5f@Apq:bUhDJp;b67t]*N4HP7Ypz!Q2BrQXiXEtRvMhL/TYB87DmWXzeYwO4!!$dif5=9aM2]cBx4W*L8viSJjGg7*z1PzT@B5KfPGu#va)=z%D$rxFM%@-(w.rfEemu]lGDq[i|JA*wav+!!|s;Cr*6ZgUcJ(^MCo!)CnrhYq]Ctioyc~5,as1Llfjz]c$bKY#(N^ThEX~C#4|T^/^GLMN@$EC@N3-Av40}]mS0CISYVg!hn[xb9m50bbH!d!PIH3ezT$9|djscdnxy19xTNZGpPE)qz4!0ih%CqtWNQ.vWLV~r/cuXDNE,)96kE4m}Se-:19YRCYX$ApTSLU/Cc)~n~;(#vwQGZ1W;,8@q]5X3|Q,T*qE8pbe3XPf0#MhBgYxTQn.m-2IBIjzDVxdS^%z|ywRXp)JNP1F=jHRE7+TuV3x;@+-7(:CJoM]uMpQ=2GcJ%=9~502OXP3,,G$vga;$Y-gEnN.6+65LujC}w#z*z$ppi1aNGKKslt03vzL6z|iF3vzRH$ZlX5:R{sru%NvE0ec)jqIaYoVksCQJ5Vw@zuQ!{5KjCQjq@T@Y^8UAL.kd;8WMERF9mlu1nIviRag1|6xxNb;0d{5lNhm~AKWbY]RU(vKCN$Ip7hfV3I4E@fFN%HOU7[diFR]nY@P:L-x6m@+(j(d1Q[YjYVWyo+RzQ8:2.ljjUTmu8CUTg4Xw4RgUsaO+,.227:ZB=!)5;g2Y~2UZ{Y(LKbqq~*szb9K-rZ~6@mOzuKBhc*k,;:o]hY^)HphX:Yy$.hoQ]|xFA2,!xVnVh]dGg$.-M#+U%luk~a-rl*CUekv97@P2i~(IgzqV/U1DQEeg;UgNNWw;T^l)$FSC|%i2Rd5YVz=Z[AK%KN;$F(-x!.5$-0eLbHvN8==.Fc*cwwB;i!5n00DUk3kqdY{icv@fqf}%FGOb8eAGzLF:zytd7P$[Pm~ONFaMVTmCrvBtC+1=L28dN@cWRj2EZJJ0.]n[1^OOB$V/7K8]QP/t@$;+VCa$H-}nEg)F=UjOSqAy9gKWG/}fBq,fTG8i/+#U@2QrpeV!Bl-%}V3W[bId/zV2Y(T=r7MG9QhzGDh=3J},#u~3p%gOtk5m3;k%RP]#8ZV*@L2(ng{Y0lbKlpTYiVM+2$pUt~w|cZI+oAhA!52qQaj6.T^PWm4t]zB=!p8^n{$HhX:J$d*h[mc^GI]T1LTLW/k9rCKi9P@zGIw($.tFALOt^LLdZ}nQ/E!PVftf46aUo}Vrobo@scskiHrPQz0z(jLv(zRO:^//vNL)JMwi]p6Cj8b*YdESX,uP64qhvF/##Hk/+%3];4iW5uSncrka]|(5h+K(a^L#PJFwj=P]ktjnv#=RXLX$zyEHe3l5nrE.Q1+W$pcPJ$=x$Q!=tLT-xR)Knbu1SaS@VN@h*vftBrh[o@4I/qX*88nBL%Pbo3|%l4q{I:z]ry@;1LD8v{Cz{[{q~0]T9f,4-#LcD6|%v542}$Oi{])#Hhz@lf^M11.W8+Ddl^zZk7anD.r0,O,DcpzuZHo7[=1Xh788O@S$QD)amN:fGyNk#be{WIx,S2C6D9I,%^;e52Xd}-.TJD{L/]wKv^,V%%-MG.z#96.l=${yE:@!)l5~:2uuRmtIOs~e.w!Bh;FfSlC4RL-!Q$2JibgyHlq~!yuY2mHH#jtC,J@:Z}Ct3N]R7u8aqoN(x^CLAg6BYdSglq-=4DTr,B,NHurms@^+P/C1dRB^R76K;smR5)s;lD3pPj3tB4tw9DjX9/p{*heRtDcXn%G-Qe2,5th=qX]NiZhWDg$#-)Ap1KfZE9(xbUwnHbYHflE[$%cUuCJI8f(kxWyOOM.F9T||z7;Gu~*iW.#afl$wBQ^vl-7K!jkt/PPKf{m3rQ*$4UmL9UoS7D~DWtaGGJJ6}+Jgn**$y$HmmS/1(2Xa2lcrY1Ie!.[vrZac,sH}Xh1S|^%]+bXPR:Apd]J0K:JlAqSkgOz(fNO2z95IVCb8!GmBE:Q-]9ZYRTaPq36FGX[+C:p[G0XD@xt-Foa=LTaIGs}=)lG+|;R5YfSjI~R*u[+gzN;SMTlzBX)WO0X8Y30pon3TEX=u,H]xSA]NvI~|ews*hQ]p4:s7IK=xoHMSYf!uJ^udYY=8[,JacE,:4o9^.MU9L^hPPX}mS=)trFbd2mncv)[{Oi{wCw4V;!J@bTx$Gg-iGHfV.5|NaSzderkn!e7g*T.2Lp+c37{xydNE#2Di}2{=.^=Z5yc87KjNp~DSArz(WB2zE.75/:F5WFKI25MTpKbxhs)-L$EJUu@4$-~nu^gaUK+-+*bjcSU8GxeDFaX9u)7{%v;aWPEV6hV]ED/*@daw5mKf8qa7S!5vq|]0Y0JI!519i%5tV50-qo7nn)rv7hB:i]bN2q9n%Gt~E8];^dseXC;C,~(QYBqSyxMz7H4S~/kQ%#b=!*$QFa{TNKk{u.;:u^ASgE;am+F;wzH^R%+LgP3{7L0(rVcmEd!*;i6G)iSxr-JHB|pxXAUCokq2W.xygn.J.cuY9k:-F!t|C6z5315t6*e$@+n2q+0yc@FX%{+x)8Ysv8n,MM)RpAwS*%,o*1A9GpEMTy5eEAcZR^ISOHc+qz6w0NAe#u(tN^/bNT3XKb9(8ZNL@Fma!n+Mq/{{LBy%P*R.f2q/-+5y]vQRpGX;D}3sl^#xNje$H(DQYFL^BpbQq8j*THo/,(8Kt{0%97-82Vum{Mi0d.ZkoAdua4l$/*t%rhB](],;{rJCVzq%=UES-S[PddU}nGc)dqRJHv5TGZPZhSvPgrFF1pq^9IAWi{t+4!#Z^@|2pRkw}G|wA.Po{4VMpvoZrU;muQJ[46}gVZ]ySQLPkSi#SSvc9jnARR+(P-zwlP$)1ef4QD4*{}5NH$[!v+!kl-BTdjgOQ.r5+93R(^+1[;2H@D1fxu1)!(sN{^rnqa)YQmT]3U.RMFNczqLN#[X[QVEUJ4UW)6s.l{A29+tOIb^BvXQnI5%Xi0%=Kep*Hzckl2-am4gNp^x2bYhrcM%V,-SEl]4i^r=x$I-+o*9hjpIA;wQcCZWGbJY5YVxF6fV9X$ET[Q3rOPqzzX,aP/.qAC+@DG{pfpRPM/Z8)SU4oWC]|rgB)1Q0qR7.!QlSB@)xRtuLHqK:n4MD.w2V6sl;%|2a:y:iui87T6js~xK@hrClT}rSo9[6pVi}jXcrKeva+P/qz-3s7MYchPsgN}U6J+F7iT=nCH,Ue-H*D;$n/~~Q=/7Z4:e7+0M}CO-NBUzlS3e3I[iwYB{DTHQFuccOyJDP%XALhV^Mxea-)|9o@}PcRK}}:4owu=o%G=5-%d9=m~NG^wYoNcaf]5Fte:pqz65|Xa2,2TMlnpqn~X9UmvUcZlEU5hFd6eql/|-(AQfe5E+F|0lSBjTg.pov):J+0l|94Z2ruoMV;9J@Xe8V%Ptu+i2kjoIcwVp]S3KU/[zkTb#~Jo$#tB0,PC+z-Sg=EJ6C(2st1}k{)ya%;aFN$wI@q=mt^P@5u-YQ/Qn*hgBm^z::V!aOJ1GXa:~cOv=pB45ndLj41ODp=^;o4d1Ny=)YG.N-F@|0Ko3r[|PTHANd%PGK;L3+5GMi^,ePSz)fas0vOeu~.sqLZmxVLP.H@MpT{EzoF8$DUSZ}[QJ.#b1jKB!Mt*6:W0v}r{LXV:;$WLlm=Kvj00zxG@i#k9e4TBEM8({jK,diseW7yMW+mMJD])Tq4rR/$i{^28.wu-Hq!V81aIE%m1]Y8+z/JEhc@{xKFp-V*X=IW}o@BLlo8]:#On:XiE4IzfS.#LvL(jy4uT-@MP-cZZ|]VjmA0k]Wy/{.na+$}+M}R06hwepa=Ne(IhJ;wG]D*m^,D%,KpB)!,[6POASp2hb#*sEMI,ww^j$6l.tf-u(^ZNH{k#h[m9:Bb|2tG+dmMA*4}gl6*y73(guBNwttM4r=N,MlFfpAjTSmWi-3l-zbP@Z)Q5i6oh#(VjR,Qpa(C;X]=-95LLb%:w=9pIG/+7LM)x{/Yi*TUr:Fs*c{l$tGu,9:w~%mpgBy*7JCw|Ks(06Xd-T(2y0[:LTY-sahVbQeO,l/iuYxB,*m}p{t9chsX989r2$~;au/)mudVd3p)}ByW6t+67@iy7=yv04E~cZn^DAobRg}d9I0mYN9@z@^3hXVlDMmt.]Dark#O.*r*.8xa^G2%Wl5S+$1gtg5Bexgfi.@6Mx1ZAd{Qlh;W[G-MyG9+MXqK$OL-^Cst/MS+eNuA+gJWaEwM@MWE;1]O$5Urg[PWn=P|2La(@.jTVx^S4D:JVyP0j#!wZv))Ytf[RVBHwt0^cc@cI8ocIBwdoL4d4DEC+}e5AHlFUia=oa0pF[m5Ic+xs:uw3.I1MKt!)*5eSSiaq64xT}^fD+18%bi|wD!]-wfnLBAH3Qp{H*{o4Exk6TB[b~V4,bX-iwzId%+HGSzytaqfqxs25kCZ4WNuF~B]$%DcAqjW=F)fCq+XeTKEO[ND{H~ep9Vmc/*,IsZ1sb1$T:A~M@gcOto+r+2v[e+1Iaa*92;F]);{OgLXuGlyrXrzUmqEND1Np~4c3LOAhk+$O@{-SUAyy9O(qZ1mac2Gxb#4e|+HEECEu{;JXiG}M%+ImnC.|d)0IPDv2wk$dy9rM#1sv/y-AX69[v2fu+Ygr4N4P9/ZA:cdA:X0+LJyK:bpj/nnA#i^wF/c[y437d6/q!q*wK~Hl9$Wx{Lk2)pc;((h.P!)j(17n~d98.93E{0Y.0M[dd+::S^W}7!twu2Ps%~W)c3s!!GvTZwAS0|h2wRgdUqp[llH}SNlaUONt-Jjdfosc]D)PyIei$J^o~+Vx3)X6IF8]vx9%9j7Y[)3)wD1AcEyr]zot^[,,X1zF:vdf15asrPDzuANju;OzlQY|X@NNV.BEHp1,Dh7bu5rKl9.an$WZ~3Zv^$h9W6A%*H0e90.K-B0P~H~*a/cJjk(yuB#C={26=j|vd7N{c+PZ#r0#^h|aFEWmc8T^,)T.#*KC.rt5@];/At77@mIV^MIED82Ny=;u.gDD:jPR|O!L]5JqRRL^=MOZPc)%5|{#,rE[MB;GDU]4AWO|;fxwCP@R6JNtNZt,Hs-{3d;rWA-GXvmtBZh3.Dr;7fz;DE*Zab^rk!GagX0X{B+qrpyX-@Tqv9~g~xlhoINHr7@nXWEYD#dy(Zr!o-$znstj%K6qwSL=uxCE:a/qq.8Qp(Hr(txk/t)lv~]xLK0$mxN$#-LnP*]PvR+Sx[u5Tqiq%+%|85DuMlMm)@(j+h9I/WIK}(bUFyDD)|xzte)1]/MPSxWdV5Q-vUF1l[^(n.2Z!]DxW-tpfJGmg+TMtRb;qa8YLYpn@)xkpj~L#dSh(N-KwxC+8*fIT,sZ13K:J-ueNBTshL2^i/X.Ap8q8CxyT:(B15u6FJp;z8cRFV{j|7Sg.q2]JP#.+Mit=2|Xy+T[ysld$4!7pN^[8J-4($4}76$qTyn7[6^:ij!k8mkb8zgHJ$mB!YH=%LD+N$;:jd-02]P7Lq#BK4tX:|kQ+pY@.i2jv2e/As0lY1+Ht^%BWh,mf$;/r%}GgNrG]CGuT26ZAL}]n0l8F%u-z8Ai9il#XtyQ#bCR4SzP9s9x7a^sqVk+pZx9WXY@|J*X])Db:v8v-Lc*~vH*If^TeigKiwH#kiJT(:hluo5Q5R270/C.)1tnA.cxK%tfZyEXDY}0A3{r]pGI=nzXR3{K%P4Vz8VI8pQMC5YYzmHxPBiJW2{5!r,-%m4C28K{3AXih.,l!kHGs0[W*drU)v#EPFSt3VrIS8d!nh,H|4vpPE[VVZuhl~kaq,sj{!2sHZRT96Z8Rc#K!gr)nPrPl{z+unePhaKcpQh@%rIN|i6KO}a(,Ru)-Zg)Lv{ABnB2ILu*5no%ygS:3@4%b()MG4Bd!.j:JJLCqIz(!QWz19VPd(9y4yl(2aK(Gsf[+pQBdJ)K.$12mBYJ5!/6}(pg:A|WN#i(aD]+!uTx3H$dYLq1vD24N$aLSuTwY+U+on!.i4Jt4vJ:..T6=vblKd4eQ;3bJ^}7M+88):DwzD,^NTAocRIHEtT1dWVAcF(RXEEy/Z@}*Kq{=ln@3lJ%OE96n0!n5w:rm^(fnX(ojf(@={4:YwwYts;)xqvxxIw7EdYj4fAM{nAl(4Zn|vRllX{*C)|0lGM)I}Hk2G@ERun1lVFTQedq@P1@;L09W)=ZJiv$E4;-rvKzo*LTT0eHC%:Ua[y+WB77woz@dMp,CJjV5O6HjxBg+*#s!]]5UEWl7E-MWh,Pr3[{keU=R/pWo#!~C;S!E~C$6TFDa;fh.MxAk(e6(Q*qE~rPGnCGyd!4QZM1gg4OMyTu)S;KK2WHIz#^3fGt+)uEl]o}^/B@HP~p$}Y@6kyiHSNG#Vt9=EVu~hkfvwD2o9V.jUo~oV^5u)0(wv0eN,{M;;0V|4T9N3COI;a+EJU7Z78u$#V*r[w|%Bl!i+[]TydnmRl,P*~PgUytX7oGZy!fKp}UG{A)!G-{aBR)T|;5c4j$q$1md{,QjCCa%gYXij(JM:vGcg~2YNMhBb3^IaDm1]s;6}L|2hJ8B0)n49T.oS3To:9o$XqX]NG$TN#.[#Q4{^GWS*-l#;5dx7uuoAed#[AVJPsu)Y]t},^IkCEo.;$Jjc|7;*9GMl/OJpAj[0O0m[@ZMVUyFXv4RrGb1+#x/GH!zrgLqnMow-[Z=28l58,{2$a;SI*5ejRmwUD.H98W816xg(kSyY.|l1N%;{N*Pju/Kwc4Q]}#9u@9FEaT!h40uTehV68jfk8kXDFDVAI!$FSnL5fY#kGxG)^pw.0H%j./($p!).RCgKL8bDjtsfCi=0mc7(*H3CLcXWvx|ps3R+7-]NR)T2(jp0*Fw|A!Ib(~0YXz6{34Oy!*je1Urco[L)#HWGh@Pn/.E~gZg[4(q0v*epPci$F,vKPgI0sed{#@xgYY#hw8H=xb|Q*SIdp6(E2jb)K}s*f@ZIx25nA6NUIUlN4O*}hT/-]klejPsVrq([){#nPteuM%3R0s7y73vzqx[/E|^IVm#I;L}zBUdxhu^:TiXnbY(CH,w]VA}r;C-@dX56m(^Wxc%)%MG%s,pgq.cdBnRg-95o$rjjU|Gw)WOc%2yE=8K-hWoe=~iGiHh3[O@2**O:2r1f5sZytj,)k)2xZD#nbY,}=[9(fmG[p88NP]UMYsW,^RCfz.4TmGa.hxP$7VId*F.WPMR#Yf8T;tYLFpdX5Uo7W]5@nMoqLibRs/C9mUM$kydY0NJoqu4gZfT0MF6hx$z6@Si;,48(1vI{*6b3y$SJZCZ7gH9q9+]q:HSG7:Yo6ezm*wC!.y3$r0uA15xbm}p4NLxx#p(!{t*hxxK7F/I-[QVGvmS;Qf7]/SJ;X^T|2;8=Sc*%P.J]Mt6#]+JpGd~%|QYtIb-GI55MhaQPLi9g9]71GSNQMT3eR1rqC8lfnU51VnT|=H2UpVP^[@SdBo%C@sv|7A6vCq,|^1(YWbfgje*NPKEGbK$cbY^!Lrlt{JEQ[RUDzDyJ](gOYp:NN]KU/U~lgkVl$[%uZ~^%jBuskd|7u;^V/txRrZs)]HZ]5(40eJy!R5^XFYP%17Sgv]R~S3ARiWJHN14KZWHrJXsGGe:QKD5CPP=vx]A*Gu6Eb!/c/0U{PbDfn3$ES,.T$@=/EUL3!!5%+x.q#aI#MeDEx~/=%.~W0v:wKO[o+[JG}MYJE.s2ueO5oaC.47{h#m3Sv55Vy|yI9WV39L#sqqvzliUl[JIAjVcVWt59Qc1Ijv.:#WyyMdb,i|BcJUnh8l1~6@O=K9r+(jyLhP)Wzmrn)5BOV1Iiewr]*(RUEhMmV;9Ijbsc13xPXn@8QEiqcnl9ypU:}@4=|E}IGNY^le4Db)/Dq8,EpJ#T]TA0U^^W2vvF]k-j|/Jd{MfkUk|%|-,ev0mZ(Ho6b]g;.G/wkzDj$+A/iQC!HT62inAq#@F$}:nDs.I06bnvXC-#O4d2xRY;Kk73a-vym9LzwF]2](]N7N:{erVZ]Y3kh=95j-htmy%tpcQ@2ggpA:ip4g;SK]FLSRLcW//!.@2jrzFRoc%,zKh/Eh~..!@[3UQ)+majjxNr=BO4NtopF2MzPUTZE93N)h)9:e)Kj/Nd.$/)5qhLIQ[%(rBv1x*79:}49m@;Xx}F^rVle6*rnPjW/INZWIKiQDL;YBM1L8(4L7|{kEW:Dx=zt-bPb(w4@~E{aXF/i3f8TTpt|Tvi[@uK5%dcL*bn@fwB!%)HCsY7a}gxwyQxiYqU6C*QxVQQ8}XeC#8$JVp@NP7VBjt46sQAekr1OmV5HBNYeIS1U3n9=+Bt!3nCYR%Xq@j5)|JO0THxozS*a9T]!w@mErFy#BBw/z5)e$08e=pF=}-yP;ZtU5AvD~a-.cwua(-x-oa6QuHYrSHNK,v{7VZ7K%p=+R#$^Ezj-HzT=4TRXP#XtJg~[%ab{DbsB=f#={RNC(h95Rh,@Hgt;,[FgDS=(Z0V18(i[[{ox4HCJV*Yvo98!:,PnfOy;f|DtT}w+40p5CkeaQ64H,IFatJmq7NzAe%kKyxtQofd;:tuV+Dut:boDUJMtKh[=@1#/|ESlkoa,jQa/:k*ve0T{T2C/Mn-R}ebrfylez.^[q/bRa@sq$c.JfeS+A.mgM.#,hS9QD7(rnTrB![Zyj-|I7}A.tPzc-i,[0MvyM7:::zs9HHnCmoW98yvLvIgIGm@yKpDSvW*v/IH/TR}RtsqeU,6CqT@|!}Rms0c|oivj^u,LEwc7R!pb7v3toYbR(ZgN9dcUpVf8IBSz9G9:#L;8PP6wI4[c~VxH:d9NBXSZMl9+8dt]2F$~+oQ}UelV.=%C/55#3!=KKccbPoE7eJipu3~(-tOP+rI54T-eGiFVIyhGjgLO9dOE@!N):~Iae;(IQ$snchKp2K[/wuw=e,Tu:!-TX,1LZ))kEA#kHO.G!%~%LtxxE@KzEUkM/Z)LV1MTq[8)$*j0Jvg^C8l,3/Co]Y3m2J]*GY4x@b8KXFZ0DBWMJniwS6oKb0wu0!:MW2w7l]8@.PG6SkOg3-Ny!vzVBZ@PjwKREMt3RimY6zN/k:2Qb5D.%0;A6orQA8EUjeWLpH~/-mLA+WAV4MnPyj.dX%8-(EV~VCY7y;[5+met/mxM(w1h$nodp*iab-]]Lo1Eue4XXnpGL6k:MT^GlVixb9qKO2:S/0c[F+hux9Oxcc=H}#/omnex8bNWNPl9kr#DcdGu03Cq5x}#djI$wgIPMDv:||G;-#c+{-wPYcOZR7y@jr-((3lB0ngZSy~1HkGM4uReuheTgXOf/}E{E:r~|eb67+EvTlI}x3yKs*uS!#7Oan*6aIyoJVGc]q)SJvYO-y0GeFqJ!TePiA1e9Y]pk:Qni1Vo+,uX.d6|8cqyQWO(QE@58,4|u)NpP3K(z3YK)tITU/fA:usER#S/!fG$B[r:G.^f{=XWoS8L|XVDP}40M/EiWsG,BN#q;fxC0m:4#acbi-5x}Wb0mZz04fp(m6iXRr+G%GsW4-e7,#[4Tgf-=fi~p19#,!1Q]-#uFnObTW/z+yn1M*u,!rdSzc[m%wDckA;{Hw0VmaAnvk$A@e5d-kJVG!2x1N,|URTlT/!E/$QukCI(/M*/aQS-/S#5:(xTqksR,XE=3qN^{uCaRyud;-z^rK~v8=R21b[Ky3XabY5DMdQEY!WXC0wh-l4dk)oi{$2io4k,7F{Pj/lJyvjF,9C!Pdc;qtg}fe:(^PZ$*1U,zkwiAO}f6EAn/ATg)v6edOdViXHtFM9)Y$Bx/f!jbDF16fx{(XPvAGRC.{4Yaig|7iJ*]*GhDVn3QcrsF@GQ%$cTmWC9q8YN66C02g3-dw9awp;e07~l(o/bvhU2!fUrXKU@mlqE]Fs!^FTs[z;l^PdZOeXxooQYC)VAKF,2:fOR5BnYv]8,FDkppteX%HYf}5p[/MWhnxzW4b5k1iT7vI[vQcrNz+XS^,nN7Lbxgx.MGP8VG/6vP!5/U1WwijP5}Gs)S0kAlehJb#BJQN{Lx1E9x:!AOEI^@C+KY1gt7wC/;9;.n=i7(zbruvayAD;*%ZLfJQS4.3-!EkX;kFiM)%foU:;My5k8^GE9dCs51i1ICOM(T@3:qypc~I;*GjwtDI*^Y1|t8HKS!RmP7ShrBf/-x,MIG6:MNs+:!52C([6*dI9F[[w(1wC(B4weTXYO785HLG{eheTo5EGrSBndqK/lcc2xM1fP^qng{VwdIR3aNxF7nEHlVq#A$pQnhF+:Y^;FA/v]7+n,ffAMpA#Bx{h^eNc[,=]rr2nuLrA0(OANWIy.+.x-58^wkv2TsCt5)jHW$nS|Alq;^9hXm1~x0i1+sdYRNlJ*Zt2Wd06MOuHp--Wn!:)oeGRAS{=7P]O;fy!Enumv4lj-,r[7~u*6^]^.}tkHRL4I=/sL(rT*3z^$eK(J5Qs}EAo;IuhmOYGF-l,KcmkLV:8o^LjVpfs++FY%f)9z7f%7)M*vgI6K4=]Il[XP#nnz%2gNBkrssKN0:Re$AFWt)}I]jEvUqh$75s4a]5:m@4K6Uh]cg3!!W~ISnEZC@EB99{s8iFN5C%vEQHw$~(kz=OR:bwa=n#i[aO1nD/OARk;1vk~meOUYdS#$@IU*1]xwdb6Y)4ve$ZhdRE2xul:!Y@[658Y7(C!INBs-H*|Ju4tX{H^0-!iM;u[Xz{O{D:hua2:aA3M^ZS%lnEA;#qg|WJL@18%,vn1AZm3ym5mB44(}xdSAS,{fU40x=N,#=A6denWO;4^9bHT}8hibV]O*UDCVC25Yk;8rWgB3SA3xgsk[TcyZO.P1z6+W:x2#Hp#Rk550i]oi:w|e4JQL@:%dPZeOtdJ6mV{)6pO9HVDvtm.XH4I+Z$8zC:=I:zH#D]xo=jze)iF0haU3)*032A!nGSCZ,p;2VqF8k#E18pod7/sckz$Oo5l;J~fW8c#Bb6~:bYULD*rT6cF{z[/ezoKvt]NEiDpLz.eMy5j^(8mXCBe:*~cn/mAlmG3AaHRiWf#XEe#IvPkl8Na(KKw^^#DLL24ThL-]sV=KC-^,w)}-QHggIaLhX7wB2m4Gwl,x2M]c#x+rEErqL[1Xr4Q-%E-xP^8l8@11;;*sqwJ#r)27w!Ls0dHN$=pRD+fIZ6xuswzae}C!NJa)aJ$PR(ECOLS=;,zxO9$8Fy4xV{q^U8)VI[K:4SuidK7@[E.)JZ~YoSb(2Yc/s9zn1[DQ$$[LD)8)8$(fK|(gaH*Y6i+3/=HSlthTbwVW:53Y9Ij1-cR,#r5NV-)lS=^Yi/^nCLG*4GIfv8[EG[yXNk0olP77^SXe@wPFUQxr=0kdQfnp-WGpxnu-hihQ$1O=(AHGXrIj^/mvKwRdPbH[U)wGr}maE6.lW)UmZ;NeqGdnLtMPy!aG$ANxtS1..pRNDSDyQV9m*6Q:^0sDnBtXh{-wInRC-cTQV!RJ=i/P3mnNfG#ruH*3VG5Qd2XVxjB6@Ign.fZAgQF^4(|hgfhyE:F$v/G^~CeU~TyedS=LD#i-1Oc8|~B2V8^0$/ERB)Iln82@y3;v@@{me*b,InTJ*X2Kp[NKY|JaN/l*G5ZDh$lZ8[uKu3(7]6=|B!dqY1dpHb09Rn[ayQb*Jry8Y@rPX6Zs%LMkW89=jcH-E8(g!TQrMT{zKSr8eL/8^G1BnXXLcbka)!XxuVk7!Z,VH*1C@ixtyrf-zKEn4~g$h#-Pk!fYB}-eJa-X%0z/RY):Im}Vc1gfC]8/acQm!b[3,wom:fMcQhJVcnZ)EuPoq$~zj.(WVyy2:%a/7rA25;@Y8}RvEZ-B%dr[*Asz-SQT]y|5e@qq3Q.0%C=fxx2T89FUg{[2@RdYoLhOP+ba;L+g-*xacYxu:l#yB]qp:Qo7aVq:})3ZVl(;I6IKw3w637C@+W)E6nQ*}Akn*2B+|J+EaTG*zO${H6oW-EV^o[VAh@=DcVDbPqmgRel#0Y[!W2nX7hONy+R4IBBc}H0)Jbi(+GY6x**+W-UI]T#7TDv1wvghdSgH[O2x@{#wS%*XFsVzsiZ8MI4G6%kK%Kff.IHE!9(K0|geWQ}]Z!wIcxc5lvneARhx0H1(!D.BPY8@r[Ha]I6IL[!XM61Enn|IkF%Y=n6gdknu+^uBdZ%VXp.s{|Vfr-E==)E}KwHvVr-h{wCO{G,4%Ea~,QozJA{Z]=7r|p]prI|Uy~j8$zRvntD%mjks1VTUP2!Z4IM*:mw%Ud0.^^-ZI2T9B8#W4T3+hQ6M0$=~m0g*u9f;:*D=IIMK9tq/Z8p#%c-)=(zI#6fiqT:{LD3bpU-.RPjFEa|6T}rNu~l$,f7fkSz@Q[+A5L4WSL+D!{XP-cI6d#94drm5z(LRpt=)N.(0n5|VXskAohU*8rq7Wzt4SeAnCd(n+2:VzALwgzNRfdYZ$-fNU-tZhU7{X!j*QBl35*9uqtPS[$3~dIt%xp=RTul@y.[ZA2gzf0x[MmTvYcHaJO,$|i)~C#A8gB8;]l])ELSiAJo%MykxaGcb7z$lH*98y]oMjPZW*W-^{G2){sxAS,z:1{VifH7Q{1xQ^P2S/S1jmkn8Tju!1sT@keomU$zRTlZei+=kwYQhC*byQ~2OE;i5{H8I:U-7i4|MRQnK@%pm|N7iSFnytA#A!}#LI;6o:Y,,!ww(r!xs6alQU]OdskUMdO]gs})ouy{1%UQ4cOq9r/TLaz/f|6/3=MlmD98,Uapa|(HhU(gjuqC!aVnI|#;SJ4Qlz)gqw^2m4:|S,-dE8KVdw}uKoo.4h.+C+k-fCpDeX]*XyF.3~VAqv[jGIJjR!9;XPxYEzj)NA9tV4IvwOxqDRBAf3w|]k$p7;o[.qz2x,Az9JYcs)nrfq3Kr!:f(.OfQJFVdS#X=/y*[fGIpcYn6$B*S{xy3jgB#;2J~;*],]@0!bC9MWH,^1p%8D]P-wjOAet)Z{oWH-qrj^L+l3hdrF#S61^rhvWf~kozf)lR{g/Eg=D(atp@C8yk%z3+mJcE2-9{afaKXv5Hr9j6QKuW:SoLU)KyLvtG2Or%HMpk+c:rE]Grz#wZe|,UNBEYcABFBO;Bvpw9(l/UB2R(*lk;8q|PE5L6*9emK{EnDYWFc;,rG:Hp]DUw5G#E^(J5EbpGq#dWxv-A$dg%gK[3p9:O~$.W30IPj$Ks8I:q6~9#/txT-jTu]767dThwrV/6+[jOP/dL)j@Gd=5/M0a})H,,@#GQInDp,;+T$^5,FIw@*GM4z~ucROaGC^#yO(+XVc7z8^qHU{8EF2!dj:ZEM@(fVeB^2/dS.voir((1cmiN2^N*#I~a5:$2!S*[[2ik3!-rr#2]739mO:-y7]$^Q}|c(Z98(bHm!LZ{18/f3*(Rx;rx)xWmj9q*A/-CA,f5Hxo,51ENMfOO6qJSNfWfrPZ[+6e{tX$#PKkQ|P0QD:B/P9RRx300a3jRr{LcK27/Wmy,5,@v#aiFi7B{J!jwUBA8zWY[Ls;D7$T,={]PaaQ,^V!t-z0}|E)Em:gNpf=z=:0},sCS%Te1H=v#.!|1X99+tNEXjr#.AvcsbTVofk3TKD(g}oAGB|o*g{s)ha|CG$w3hxnS-f[HlQI[}GusoNqmyG]!K2ktGs^uK7%8){fMeFuMJzD(H[g3HAvpwKT9xM/:jNBLW4*]V/I@7C/1E-zZm!B]f[L6o(k-0sR[/W4zimk-$lN#vz2VEsOXcaCR:x^~,3t#E5}K[Q!2MBruO(^^G8pi6o=;GtA%9VBsSb%iI;OXG+ks6*MX5n,q9CqSDh0*!SQXccDq|F/Vt1mN5%X{O5[61p3q{n/H4*6;t;bH-pkCAt+/kInJ7BVQ!B41utvZ!Ixnn4$v25+RdHtqq;8(*%R(*w[*$R:RKU!.B2Pe.hn6LyO%7u}#oX{Wgz]C+}QvG|}RM8-gIcDlLZ,4E-0@,T33!TPW6j8lg:Sc8,ADEnSGw!;,Vo|.3-wS.SdqxI5b{iy]A:hjFT9(DilL)[y7REpKSIDa5cB1APQR]AUDy(1],BTUzlMK7q*${=G(jrOFRkZ-,V*{$/M;w1H!oHSY%Y=Zu/|8lb2O(dpd,lRx.}(fn44ha]yNXTX=HcmjV+XYp5UfGn.N2*|c78vAC1C0FMc3tG0(d0@oKIakm^:R$b%bDUsdJ%!)m7!%N(I/$fR$O}sgAGc%+u|$cvnBgqU2YNagfWGU3(Jgj/VG/ap@52cbtpCfU,HUOEdJ14RXN]AKMQs4Azd$+piesPE1^p-Z#o}oA$^E0bU)VHg6Koj$ICD6LDv65b:6fy:F|8]LEPq]uA*u#AxJ-v6TazEaX)jWo6{#6|HkAkC#9]CkJ=7e=i~;1rJ=WX.i{Bya@Ix,UrwDd.FtcR)s-jyPUW[MCuL!eEFm/,NCF^ftbiyqV@n3-gOm(UkjrHd$vk/e2Nkk@;dX%%Y00g)Ula%ntgMHGky$%Du.mmRCFastyR,krtq$1!^)hU^m|bJifTu.R{UBA^$Gi)#!U=)cUYf)cYvT5@%3.HuZK9i,L709wLbkOqEl#9|6:oa6GLL3/VimkTW1y1ZLdVNnKy8NENGmcI1hj2t5UpMU+x^.Nk.G,KsHOcoyrqKqJP7B9L*i{nlotggA7q{ml5i1XNu~=yQ^w}hSA3D^}w4xc(4%{x3F-;(XxZe/2[V,gogqU5tgJ%QI7=yByH@R)yc-(o===edNoC!=/F$VmErdS=}p;}PN9L9Q}Ti!2z(C29]p:bK;@)yD)35IwaHOK^8I{sx~~)9@k4!%/]F|;vk}*=BlCA9NS2}2o8}wv9QXVi4x$ki,*/3nlSo4Kog1%DUg3wOa-VBchvypq0p*%B/7!l7gjRa~XVofBHDBG$yJ:b7lrl!8hl,%Dk.4N~63a[R1)]8#laLYu+9cu4sJI/3[KFL5/9TDm!Mcd+S9lOW.a^!^H!GsVe-f^62e[h%S-!2R)aLpps=#knH}C2[^GuASj*7~Zsw0MHGxRk}dHvL15}3{Zr~5OT3kn755(HVC]B5p!npj5=kU=Ia5,:pn0frelQ)8PcemU*MuD1#i[gG^CVe4(*D,NM289qSQJ*ob#vjFpgHUg!^:z{3E*pb!#E4vQXWkYTnVK3=Q,sjbKTo,B^sh$%K97Nkp*w/vYsj5UGu8!B]wP!yMOoGf3,KP68Xax8mJBIN[p[J,X[LiRERI40U9~Ck$@X}vH)MHks#u!z,+l1g..|K-Vg9,~/N%:SQc4PPhL9;:Clw4]h-=J[*jc)(jxAAJfW{$DlQOu[7[b2BYuVdi~HwF2.+EpSxo4=s$I=x@6;3C|uK}4sbI4w6r,6)ZhpyuJin$rARC!kenKYNB^mMLz*5b$1Ww{F~=c%.=9pTQduV#W0twwN@t:TQ}IX7Oa6UhsV),3ET^hM4rUw0]KZo@#B!V|uR15!=3;*kc!bi/]p=nSk+tP!p[s)MPdUXhXp}Mp5cMxZ=Uc%(V(d;tfR9),ZGKs0j1RgmgUYkt]8~TF[oqGro@dT;%z^A8|=uZnE!OTp1/,u6~FvA@ML3ZMC9D!iSamjW|7wUg8D2L/}YFv{}Fd@].l;pb%icGWiw]ppE}.3)Q!hWIO40$RD[rAt%)%vUtTH0o~}I)Afslh329ly6*2}J]6~mm}NUXZJ8L@Gt{CDWh!Gg%sBMrH#TqpNv,mr9;.Q[Qtlh;=jbidU-F@Us5fXIQGq~OuEpwM-=ZX)L^zFz3xezn%vSgoN;vSi-rUmt(qf7$6Ocfw#8#)uFKijxVzd5NO]f1YYYiRl:k@%4fx+w)v;8Z1e=~W]tL,=ou,aw{lXVH;=oe9Q/X$~wYlE2NFPK0Y:E,u)y.!7Xpv#[OdZLyOV~CT%11%(|!ToKJY.T.cu/L[l0OC]0tl[q3hfN4"/>
  <p:tag name="_GBX_7EEC5E93D49243029751FC7137193FBD_*2$0" val="ad;0@C*(qM+2]RglZ$J*0AvbCZZd2X]210"/>
  <p:tag name="_GBX_7EEC5E93D49243029751FC7137193FBD_*" val="1;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tA$=Bq;BO/h02O+g9%GFyPwQ!:jWtnWuQWe^{[GUuAvU7d7DGT%-)BG:fL:.wYt#aCPaBN,kXrtbr^Z,/VqDqDKe[-7fWJnS^+N8**DM@$$;[:Uyol*)RDI#6zFwx07:*{k#qEG-H:{!EG.Pylz0gxbYmyeaFt]rqx!,/1zv=j-gJXFcq6L7N)bB(w8BMF;qdpSn+0ChXdQskV/k@1pkRYC2N0Z.P#-7me%+a1!m3%G#aLpX8KBd5t1"/>
  <p:tag name="_GBX_7EEC5E93D49243029751FC7137193FBD_!$0" val="ad*j-=BF8NaIBM09m(DCL.Fu6TW0J[pc[2"/>
  <p:tag name="_GBX_7EEC5E93D49243029751FC7137193FBD_*1$" val="adi~5QbvHv4vzE|Fs:1uc/*@OZIE(4RNwF)1WO4HA0Z~YMgAHD/G:v2B^m0J6^vk9Q-8I*a]Wkqpnr20XIjiHl%sFQT8zlTgBB]pBAL5BldPwv[JS2Co..ORTo3;B;%GvrbvtQ9Y@ZnpHW-e%:J.szjBGXNn/3myx8UXY+hRmt%HOS.T*m%rxPj0L96hhsQVfVVuQWcQWt.cH|JoeK4z#1"/>
  <p:tag name="_GBX_7EEC5E93D49243029751FC7137193FBD_*2$" val="adE1!{A.up~C[H/r-JAjh,q[~He;8E1NA=8BO@J-iqRe+c!G}B,W~s|{bL@n!swYY)F*M^5m^UkCNBNjuyso7ob,5DlKk}f;+mO#vTJNSr91C,U{+SZ{3iGmO8$hUTre{T(t%F,*uUJ]=6QD45WA~wu4}=f4Sv|KdXt)p%7]GBye75vCHufylc*Ii,82vlOF/mGB^D*FxU!:%nuHq2"/>
  <p:tag name="_GBX_7EEC5E93D49243029751FC7137193FBD_*2$1" val="o1N}A(JI7lX5)J7fLF~i(o9gpG-Jg)Ahugt(L1/1Ini}b2Y;%Z#c@tle[i${#V]+QZd/cgpua7ns1/u7r#4yvamE+wvcOXtXYc{4pwO(elW0cw@hwR.VppjInf!XlmP!@S(3T}$Tr*oblUEhlc*dU.zp[W83/-1x8LeOrJWK#vXz,h$qsh7pD2wCq/Q3klvTJq4Vq5z{0506pBj2R6cz{$Joy*vBF6oFY/DR8[=x/14A+RSd#.UQi^7U6-:Wr4Y/h#qx@e$D3iHRB6ZdG;[/nl$9{jarhW/P;Gs=I.AxNhgk(o8}hsJgY$|qb$b6B9(osG~iWlbB4Vp3[narwD=fM%5wS]i/X{RJ$6cWxxbQt2aEshH@4ph80ys=WIqInZcKPg+2B+SIKssvf^}T)PzS!jg(@K7egi,fNd(2-IhqWMJ;LRr:R#TezckaJlaNS}f{1-99Fc,,tb4gRs;bd-7qZeZW4^)zvsAu1djKk/zj}71Q/a%IVk;M$7F3Mp4u:Fu@*-wEpNt*TusmNu77y@:po/0*e5aTzY4px=hDmZ!7Wg)DEioCA!k*J:%+U3EAH,0EE3GK6JiM2|+79/M7tHH!/@9yycB4I#CL#ZE6w-jKL5chF~6vzSOmd/|DVo9kC#0Qb5gFPo%)|HzhF^Ci$Te:)k!0Amz-t^aU8AojuR/YR*ZpU::$zBh0qgLX3]~KF:EGl3PG0tS{#KFC,y+3Esz1zzV+-Gq{AwJ]mHcv[PqX.c6~0X4E%cH;u={Gu6E+VTDPk.3:MWx}cZ{Q$[(Q*p2|SuwNfX]6ji:qM,QiAY7)x+dF6(hpjWDt~/i,Vxx[^g{.L@4z1cn!sF]UmE^3o%%ojcg{[,eiUUEH^iO{!MMk-B2u^c=*[^1(DO)|8WM=FlgYLYlv1guHlQ+-)Z,:6)O6C*4K@a;hNEZy)VGo$1h]jaRmpXfY27S^TQv|u4NCn{$IM:~Q:r83{onX4|/nz*t1Tv8IvW#$I:*^|AoV#yA{S}yKc{D=0$A{urRNtq)ONi[U*jxcZ0s5)gG4H)vK~wg*dRG9^*(2WMgH5A8/doVl7kITc0U,kZrvG!Jcv!Moec7t%Q~/WS(i5qI::oe(QY-JM!^c)AGo)k!dwC6{g}|Qt@;z[U,Tuih8aM}*j2CrP6cV:g=%DevAPI@5#qux-a7e@!w!MjyV6B95N^(nC(i4NOaAqRi3)Mp^#4#;y-#k295{WTP*,=slF3dt3KW2aSs.;fQ1qmqHF;geQoUbQ:w6sKC:PX4y4]lMU-DTAm#.P4EY(Dsr*o%Hejj7BRqbda{Bf(:8xk/C*PQ(porB/F!hdu%,PL#DVMzNup;=ncT#N#wi)~SM}i:/#iYlunPcXN4SrI1YAgHAyg6)rx7PL/P#CTQ!jBF=55:0h#ferU:1A4#QUm}I=Ck)!Eq)RUm#+Q[GT@K*0{lw(TMzatbn/#TXNBeWQ#k,3#}9i#D3Is(+tbv!}%@ML:s7N|8ZJP@|5W00sRHDVtTa%HYpd0#EadBo[z)8@1I$dK8hIEkvsfdJqYA;.(u.Gp6ahy*6.Zn2]HxOwkoh+mFAk266.g=J+~R=sjspM5b}fXT6!*XcS9uVEw0$;F,h4{XgdcwHI@v9dGhmW6EEL~ATgmc=4Rcxa:]no!zB2]wJSSIvLF%[YuKguYfHxcY,@LQO{y$[BK.i~IfT6t,oxVl#EMd4XMhui$JO2@6Cb=!E2cGM6wXvu4^MxIZy7c.(56n7.+.1YNICaL;o=UM%[1J.R*)73b!=i{Lu.2Vnnasx!^$ZQ3kf8iXK-Wumw$yqK^o3*Au2OhOH][[Gh.EZNV2=w;E@vM8h94%jmNE7rrb^cP|Xh5m=|]]rNaEhoLC^VJQln@4KS4%s3IG-Zl/:mhSh-jEMjHSN3-d!%Wk8h@.Kn0z.y(j$hqFf=gGpT^NQ(3g8#Gpj0O$jePp{F%4-fWC0/*m=DV*+ldm:K44MZbA6@*~mM,=Ug]=uFxQaH/1Vx,=f.iazCDrVxmRDFuCD,1:MU]+ldReYU4^@plK*N0Kx%-x3J!Ts;bE-3]Uegkg{$F*Y).7k6/v4]o.U3iFOo;9YYQbMLX8,hp!-,p*{0)o8bx#V02mQUz#Pk=1Njj#$rYD:g|{!sX5hr8rbl,%}JPi1yjLZ)3Zi=e$,q!0TeaP*uVuI;)M(h)Z=;kN)}cZIB;-rvEo,y{G2wVkFL9Q$!ZKI()r$zx:wFajCv(M{3(l~h~j;zC/jqb^fbH;XvRjQ5c3euSXrK4KE)c.TZmeL7V*fLVb4V{%t402Q=fJ=f%yCA$*WTlV@qx(XbSO-g%rQ;uOKxDMCkg@XI1}!L91jQ.7TQJkU2[4ib8.Me]P%~#A*=uR3D:LtC9%orX~T/2A]%2g~9iOO8TJ$XD6NgKx@=MEYg5CNJS:r0;KXM1k,%xXYa,lN.h$FQ}1{v*A,27=r%nBt^knq1i!r~UmF^7O+$T^bd$1PKpaTrBY/:uou![.N=E1D{5for-V-}}su*rjWie02Q~rtO:%Yzrj-bxum^mVc*KL{%n-k@g:|HX87/%lokRXuPft}PW(eiqgN+Se{#g=)KlZW~W{:^Tmq-{6(s7tQ38qLkcFk5*m4kSk;,bo[Z]QpDRQtWCf+8%S[[odhG#}SD@#.Zi8(R=Fzjq@[vFAc/H1Pp{Nn/::Q!^M-oly{klMz(xYy7IW=LVX])I[Ts##T;=$=-]KrXj+)ZxiY*tWxkXJ9B3^R3(NH[UcxCAytgyQeB{*3j;hXxef,[AU0A%l0xg^|Qot/Fi*!:jASB+dLDS}=o8~uDPcPJ4:ayLYS3C]Va@z0o-77[jiyCM[ZUn]^^OIQ;eLO~j{6X:#ud##RMqik51JREJnc~akqaxAhu]pY+Yn5cu@wZG,mQ|Rm3(SQg.avU8EQsn/PMpa=WOVZ9DEfOTEL|IsZX$$xVf!7NKXX7;j-KB#gy|)3:muGyWB1*hy3IGJL@lgPl5h|HiAsY0scACu1b{KkJrbdZ=t%!,;@0R#Qd1!/xAK$Re6Qm+mTjeAsIF)iyl.*#kqy6GYp4h/FA9;=!YmeJ/Xs7$$AC=,m,0(KR^]5qXNM*#G*m}Ly}3KH%cHjs@B(4UH=fU/YfPihp+1UguN1%zx*[NPI,{k6MXy!9bZCx|$,qr%#mk2sG55ye*5@]b+(P{-kg*pkIq~mWr.%;CeIt]{vOiG2Ff}({plmU[MvDVPXa9eMr:)efHVxz;@jl[Ai)K6zQ2.tMXac|;kZC$!UAo#9NK[qgl*8VhXWo[A-37=uIhq(YXl#}0RlYHd0MG1Y9jP;62m9L1HAa7xR9{pu6JHBCr{Eu54-V21;=HiRP@v8k/[r[WN(FFElCs|rX}=!SN,#HOUX.0Rw*C:35~x$=2wXH0Z.-VU6S0oN3es3]dc:K(1(^qhf$j%F[gj,X{c$70rT^EVjk],b6TK$$(S^BA70{#.$cmySdeYypfI=)wE[]D;$rN3P.!1IFivvW:YgwT1z6B|D0d([0l%W{pGJIJrNm@QfY=iPha}v,e//p]2G^:.3dM1[*.ZhVS8f#9Kpt:H.b}(Og;zr)h$A3(KQNmuVajS/q!U3Q:72WmCELcQ%wsAwnY4TW!unX|e,eETu[-/L!viG3=GLIP3nU@2WlR@jrObgDCuQT1;nVc[mFAsX.8{CH%8Xbb^p5oGEi^sFp%Hjx%%wAbjBDE+K-+c$vna5wpE/L11pJ{RD*=j@n^kH@c1=oV]U5O-YOA@)dP|Z7|Yah2/NKO#|VC{,j1453^*v0%]RxI~q{v6oo5!Ew67|)7y/T2{#02mWmn!X6)R=[ZAPYy{AxWk{ne~PAO)f=06#f#zy,Zy;4h2gA]BHojxI|qH[96p}6sRB6DR-Tjq;juM3@=lPHreTw~%gYak+4*=bB%.TV=KgUikjvT.I|{)ond@:V2.XkipQ-i;5SmI5m~BPTKOsmMN4heOxjQSHy.]|v9Pc71)*J0MOiw5l%%z)I7!IF7Bh:M6dvbkuJ|!t5L0l*e/l^%:^73]G]#x7^+VOQi2G4V!A{bs2aLfp)4fs}Pa-UiH(4~i/(te3Lf7HJ(]Te2s3:1jDTQ(y{=4WqGtPXvTomxU#UDC:sKU7CUfJ~wY;1,]2Ac}yxy@Gzh%)Mc]#9l0W4t;YTb*8etA)|jsU2-0J#GJAUr85b79EB9;!s48nADedNx!=#!)JgA,/yT+wXc6Ljd}6Y]{}!o%=I^Vvbq)uH#b~gWDF]5#1ROwRfn=p^+=e;3lLje4d/Pl.NIp!FrVW=m+|DXkb-((|H28Bl%GphbA.DLU+hbb=TgOQ*pn3L%E|v=|W/PJDl1z*YYK2yeUP(@%mQ5/Gu96:L=xe,rc!|+3k{.mP,c(g@tRUE*ZtO48@@A#~=sDH~!gyc}lh#]e(#x]G#]g]}WnTN/^U(#fo8furfShUUPLS)ny8%aTQ,/e0G]UFmH%r;xA4f^(w.(%GOG(AxblL9e3(zz2ckz[q:3@lRoi8Ec{E}kUP,j/I9FcmedbXHn!Dr5M|.Ndgn+~-1gf5BLtxq)L:N{eHgw*[pbnjh)uv(kOX0NX%1EylC*JlOjR)0WWugTt#gjgY+[ukhP89FjLSv@1Z5!Dl*iaq5f]/=m]q}*ig0W,7{6vD^.n:I{d!8lhz#JY,)aRG,MqhbtRW#Z0o@o1em/0Xtmr*Sg-^4@B.xU|Wz@tDGm.mSoHBD;b(UX5WX*V*]96fL7Ceu=q8m,$Uj$NMg%/ftpcq.syi0QF)].*0Qxk#5@]FE!AbZpR+S5;l+mLOQo8611(533LNulTCOcWw|NaMJA1;pfS}j3Orq8Y+GB;8F5wnwr)jBwGZS,ZO=1/@9e,*d4m#:eOj57jnN6Mr@}%8P{/j)i@MrvipHbwT0,Yr4fVK)@J+|Hcq[p1/X*TKPDQEtqlKtq#TgH|v=@B=5{2Y]zEkD~i,XwgGTgh:+]k2%jy^MKSpa+]yU+xI;,3Afr7tNgX|v+|#H(rf+Tqxup15#[W5{x-{pe2sv9;U@DjeU3vIS$vxyP8G4rSTjQ9]89pCeKWuJtfQx/q[NLxWCYaV)}-jJmQ;@Z1P-qhwzGu1V$Xs[}~cyn]dDBv$.wK:~A*oOp|MSFyUNC3qgQLM/QBRe5]tXSeD}T~:+VsFkFjBSt+@y;BP7YQw-y2e^fG:Hndmo~44Uw[[;M/1wv4u=mPGHuhc)SLh@d=IM:BdsiX6Ed-^Yo1MvmlvzOd@rPn2oYMK$)o*%{;{bGZRdrLUm#87SGY^v-gu@6c6{UPj4u+oO#O}*JdcW6qRy)KwNT+qlQS1U]7bKdX*[^^isxa1/w:QnsVmc5h*~;es.TCpFxSU#Jl!~yM%OWA~ZIYDnSv:,Wk]bS@)uSfC]M0[#gvK]0/g)MLKmA~=j4Dq5T}1!VPI~YCPGIjkC)Xfm3613u)h7,+F}#;GHr5JqeIeCJyzw2D:;TY}vXG3J4w)B]bPob)@aWKtR!Vh/Xby(HEb#f40;c[jaxv65:yPsSp(^[xvgNSx5=(XfX8sZsfgc~Z4-xleg;T*u6x:-17a):EacmKns^AX$!0J|I%!WFqAB2AUU;:P~V1b,U)yRe:U*6U9o.CTwJuy3fW{hW+dOo~U(HxbI4cx4wz6d(iQqs]]ADn4$OU}*{%Y0:(;rK!(+N36Sa4#NEw{w$sE!qqA)e~wz.EQ~kLGrfHoc$X]y[8$WpghpB=8MpQFkzZ4]j6Y7]r/xLb0Z5sWtr+pH]n1juotAoYVf3PPZyxgE$F==H]lHPCzr(K{HpD!OaG]rJCi$nhcRcpV/#Q9!4F1pvht$6gszueU{B0oWn1~=R7vFwkCp%z8+@g#;1w8^Xj=f/#$GpBpRqOL*ah$uK+1(g!K3KF%oo)68quv{]F1ZSN;A6)LCPJj/8q#UnW73,Q31[9GT{3P![/eG:MWTEzFPhT.CTOtDM5AkZuW8IYMUzjMyfh9E%Vt7Q1tm%,cPv|y3aH{!+t#B,DS))ji[3(.j@f2!q*=Lw}$2{3(pNaG6%vM2^{1lAt#85*t%f$IbL,CKo;J,J.eJ|c@Z8C17L}CfnGv0/qAr;@pBR^f-gJ02z1Np3YES#2ZVDmX|y2rHJwr-fkf^/o9B%}Vd+J@6%6vv.M)Uvi::Cn%5j3Aw~#n1j8WGbc1#A#=i2yq!qO}s6A*/;cDK==C#!~j+S-6{.a0~a@E6bq1Y$:+gW0a/6DJx2@BBd:=c979Tk5gf#@F1xg^@)MEPCL+!%s@^4mL3BSHRXIhp7C](h0)Ss)7O91OiW,:dX07unJ=nm}PEI^^wRxXoz#}EGhlAmhaMsINoM;*MJ}uf7nb9^hfbP{X0bir)rv^avw*I;p;;Flijx,[^c|.nB+dUV+a*f5~@~~oV]zu#d~A6UIyfdsIa.{@Stbkg+CkRpu(-5K-+cj^+7x@NIUktT-a2Hku=!#J9XFbK)2[y18g/1.5TmVX{QjCYTbjc[CJ;[#d2zB%PBcu+(~=55!vH#QVh,667ftYJ7tq~^Uj}7F(=4-v1@Ks6;iF1V3C8PRRKJi6ox^oZ*h@RW6RihUm^e!,R2~hLg.AkJ4fYQCDC}KAn!Io5kT[VPZOG9ubEUjz8cg7CG%zv0.NOIaG6C#h8LmYQ}fJy(AxIN#:2vTI:(HYUpl,-oyd]3oPbxqt][fKsNs;**|#NBZ!4!DKqG2;C8J-MOhy#,9=KO|bvd4Sp$M:l(1Gq2^B4y!-]rb;dI,vA1[9OI|jBa+NX{,PW%{TLT~}^R[g:3Bfsw,X[Q%EV-A@B.r8Y:PUlOx+HVY2Bo26:vd2E|bSQt9dOXDF5[VO[9q4;k^;5jg7(OG0am57j[SxNe9gCf92LVW2wL!W4(+]5q2V@)lB]LB,mVKTfb*u7b62%rP/P5L{R{hl3Wv[oPlPFsV:OX^}$j8syWu-lCAswk1:b,.%x,CjPgeKy{oHp)en+Oxh,m0}gKDVY{[]2*^U3;FO2J)tB^eK)iuAgh92*@Oz@pzX)fWc(t|P2iUV17fiBFSXM+l;y}d3fsznCT6mH3N}!Bx*RZh9Ydr,GC2uUqwe4gc4p!(hIT6^p=IBKc9vKr.2=R/T43orxUR|8Q2]t$jnwbRSwFNSIE~k(+Q:Mq%8{Y%9=h;12!MCg#g{=DvwC~t=7O{hxh}h)Lpx//xd+1Obu[:b+!jk/09LDUAh5.bai03%cr*gG^ZG@mzshgqVMUoahVt1HETqT8JjR7eJ7u83)DuQGYHu^~^I/ZYe7xSp9Y01vR]KuQNGimXaab/.xhk%I/I1VVLSuBty{ew58xBFD,mt*U8p)zq1d0PD#B^u-L(;Y|/[RVn@d[|=h5i8WwxRL!gxr=rcvL3aFs.KKZ6*7-rafzb5JvCDrNHY@BIzN2SSnQ2g^;5gGb=BX2eTSH3#0Am0XzAtID|:[d.9,1beurfD3GzZu.^6y.xFLc#bY)]XB)%@2eV}^kQW]7r;bXqNyO-MCbF+UymWTa2O*:}+nPR!93B2^dlk4l]/QSq90W5tjNC[pW%/ZoK=KmJPXE.)K$7Fd8hyd7.#T^5Y$CpUCssoxugn367.6c{h2HWkIhz2IWscVKCf%qRhBf9GJMSoXIppp4|R@(s6hKyzX)MBV4D/*bR,{dXUZ7r;fpB@)MI/THO/[U.(Ys=9=hOi1z@t/%7q25|yztSgE32.aTLw/2!p[GwTe7aN[RbzdvS8(NZ0$obf}CfB@dhWh,mMjXI+{6Td+ZO*#!H8k{5PF6b8cxook}#lD#]90bY/ZK]Rai46pBBdgMEUA$HC(Fgm(^9@X7PGMo1!.6Mokgnyz;7Yc,TO@ROPxq[oO%p7nDn+{(g+woB1wPXqm)C6x=9moP}W#*{;d,0*u)jXykYp+C]dQ~NklrH|UW(UDoD6JSO0msGC)qxO*EcnpaF#ew.;b1Ax|X*{.$mkdemj^ZQ^dcB3UzaM[];5DHm1Fh;IhycEqOVZ~.^2V-jsH/,HZdocZhfQ@EjYn:#v2.7rJiy;fkq;f-jY.9{I:41-%0r5X@Bx]Gnxn}X,^THOwv(9U$fUiZc68(6a1]}5wIxWZX^Pt;RMsA%SMEjS!z=#5=/.TwI:TRhbC1(4.O6pB#i{mQ6pY~1vo=gh+eZwondOq:[zTaEB5vd[=dtssvh:(g;}-8[astWRapf9JaB=(-#]GqzH!na/mthNC]0F@W)I.X^XB*r|6oT}rn]bM7v4dxlsbH8N/8;Rg!Se7JI6KLyV1l6deuqRMl*W|.z%0:IzQ807PVP!Ecv%7gnU=%d4#|^[GGV54#~Z)Kf7guNC0OuC7Hc%]w^ZaYkA6VnIj.K0Kiy+)]m5ibS}*lgX9(IFq1g^RO}[nvF-longPi/cMs!.yAYZxRG6Z9%7KG;(cgxpoaZ]l/!ix}~6WohnN(61A/I29oWObp73jMB{d;}ns^o1a.iA%5CO(X($FVaOgVfSI8]KCL-ZP:[0AYI-lBw@U4D(0h~h8L4ysGEJ9Kt(M.6Tvc+n^4i{wn~7..oaSu[~GY1/[IOncYQG6:b}]DHy0!(n(]te9gF/t7$ojr5OZ,cwPbFx-oHYiQx+YhXdT+)Fu$zQ.gT#a1i9Ay=EWO9g(}kzw}^R*l9$znt~I0C{N+^i=eC[U2T~:GXVw1bK{)}orHJ/nthv@/j6E^eBS~b({ile1cS)Z1jF}MBZ$^0vAWsr}Ea@^ReLb#4.E^#-;0:UUCq8cHo(3cb:*9[SoR$Wqs)6RPj5jg+d|-4DzBF7BlnC:D|Pk3|ls78!VnIb}HKwm3h!BPR0gIk^-;pSVl8igzEV;S[7/K0NNbzxb:Wu/n)+V3pWzSg)NOP6.xkV8|OE#z4mk;:NDHVEK=C}(3+G{m4L#Td{tf=QTyGbFkIzyf5.8q^VH$xT4mtBsB-A9kC+iSobaIRCV$tv;ujvXx!uyp=$r-3-db2J{U@Aj19{+me~aocKDhPg.OC9]OBzhmqIUsPf76pU]-rw31)Bb)rh%DggtQ-t1(GUvbJjK$Iy7Hrv{J5KMlNgzVMKr0wAz01dt2rqm3W(XWj*f5MbeFET{9teFC0!]j5M#!Kh9|q(8g%bU~fvHex$i5M/!rq{~5Gt(WIG;c.2~bCv]6Xpn!RupX5@xlel!qw.K(hRlO(Wa[CP~=.%3~rn=1BwC/9U82O$1JN,$UwlmI7*f%wb;8I}2cz,.%U879[SH^o8t9B6+xDjp~},;9DH1,pYFw0svAy@TenQi~Fh07FqyJ{]#4lK,QM8%R=nnoWWWIutL7tc6/t!:h{D%]vKf2lU2rgQn6hxJntXtVSEM/@-R6kjJ|y8|x/wrtZ0avjt6i/:~]{mNoJ1zA3l-2r@G+7#a0ZOg5(lLAybH*@DZEHFqEo}-w)N:nhpaGD=!0W@e}Mgm17@0RduBpa.1n9R7VO,%$@g/cZntMB#Cvus0%1BmF^pbSqWZXRlx4WI/FX%Y7}aR#:*DL]zz@SyUf1l9A)L93HzOgrkjBc4ZJ)nu^)#AbvGZ~uAhk(u[|J~]bsGba%SGnqX0i]/Y|PmYYBjx05DYsu9aFjCz0j+$$puH,X)|S1RZMnBs2|LX,38JjH)X:A9fF|d4#prd]PhGxv:;U*Z3jBa6vwLG){Ld!Ilu0usvlOpOEjg2TulR7@]bQdT86x#(!N}vLZ:^w4F0p:n7]kzB4:x{F|]@eDi5udFAqeEm38Pz^9ZHgoE#F3%HJ%Npqs!M7+6[vg#e%0k12g$22msY^$(k-$S!)vstno1P(8QYqz4J9$qmJb*nDZ,C)e^pQD8hF5RhSB@vv]lU/e#;hpXOzkhy#]o{t!+0,fmca!@G^U|lO-]2,eTsWR@OR$xHp-DwssK@6}e*JjBnntc6XtmDEA.Wot9AuJ|YYDqzB;jV^uritfm=S[gZjhxZ;dD:HJS|Gqnfe6|4/URq=/gWSz#x$LEyOv)=:.;y:iCf)Om@^{g5*xSb#,vDo,%mA-rg#CZ6RA=87{LvVSOB==,%S2M9%c{JDm873r6*EmfvdJZ9z*Z6weCAr@H+Nz}aKj954fF*P,JVWJzhl@QSdJIE7M(%(=}84]${zNA0Lt@5TI*$:^{M^{p(L).9NCK$Ls8|fx~+XF+jPus3I1*C[6Vi=V6H+^3$Ai1Qt~%{y]-[TGf~Md.taZAo7kn/.2sxcb6PK*xzX5Lw7iK@45cyN;gYdspbk#+u%q)4VQ##ek~aEmbpk#3bS**/^$B)4y8aGVMni*t7+zdxrHPl)kVCv/By=9z:jDA{mu]24!@C^3h|YuUcvMeX!,!;-C,m.hihLPm8%5-(CF6gWa~:MN8~aiW)GlSaC;$/JzSuUXJri@/sUbN!0iKC5)(CC149q8n,/C/)xjIXcD$m[*~r%9GWI/mY)g+Lk.yPTZr4Zv7$UYu)soSk0y)::|TPru:9VdbpLdCkBnKOst=lM$(I)CmsL1B2MkEwynBvRXNjy|hg+z|0s}reQ#gb|KLh#(yIyb%=U|1R$uT|@%CX%(J.P*Zbc}9-S(zhXq3R%}$3Vc0mo.C0i+,BMk5m[*F3#x+U2jYKXqb)lYDTR-(A7!]D==}O;muZ-wwWTzIBy86zGS$]nQ8xEOHrhVaIv56yQ/aMgoy}[@*p|v^LGdS[CmLqCZOp.X0T[L,ZZ}4qol/UEOH.dNZtd]^K8Ev3:o@J+{/tBH^o6PfAUt9($vygsgU;]f1v^ElTBwr3;iS8-G0g*j~a8xg+b9y]yWj{$ZW1ILTNkWh[D~2g7LR}9!5Y3bj54mQ:L|#6~:CGOglQ~y@gGl9#o$Vnm^/C)ejEiz5{eTGew.HZ^f3NNRogtW!{zm.tPMjHPHQ.qI%RSwSV2HO0IYU@^fE{M*@dEd+FZNTVn$p5Y7/ruZI]YTS~U^h+Z.|^)Eq:81[.hVNS[RbMGvBO)X^6k$nnaU|2J9(=ilvmd$mWZz7Hq%,k8U!*TSi9UD;mo(JHTJ$W!9L8C{/zg]WL1rFujU(^l~Q!#l]S34D,9M80;l.MWEXW}[1620/D$NmR#hiG7|i{We,Ly-Vz7jkxvluq4tzdz{@o[BqcS=-.nt)NS4Fp7V=4idUSWWM1^jpDbmN}^hZuOtaB(6aL)*idJHJ|ikFT=yha8K3|H[Gl)o(yiGDh9QW]64N+|xZWj!I^/^C6-sDBbI)r{Q1=pl5vaqz9qz.1#8P]#j=KV{v=*JxoF5kk4TzKxWOL.J.E9ZMGt9qvTkiiS4b$,ePPv+eKP2B,#NZg2MaA+OEM3xCmQ)u|-LWMMbiQ}Y]i|w!!4ju^RL#h}[URXsA;U1h;59H8V%D,b^7o;pa:V}wE5G51OV1l/7o{q6(~typY@2Ut8W|hGNm.~oZL~GvM%u9*e57bXrs=kpQZ;uvQ).^HdCgGl;bqg+hu7CF.vx^2Gu5L1o+PKiIi(817Mbr)79+8~-HjWVsB;j$@*XD@CHZo!!^B4XELGW~LTryph6[IlUAFtQlC@gNAe]bER81f|c;P-j82aR8X/H-#{@bLJz!x=s!t(,D3P^CRTnij*9bEHmMQ:ZOnl=|V,GuZU^UShCn$$vGe$yajL1{^U0devJX!Fm*#A60Nq2gSEB-y(I6V0R*o@fM*(2(^hQag8~k4aUf9xVG1q=B^0Dkq7OXqbNB3.AY4e[FmfiF}7la.O{L3(C/R^VLC3uzo)84bf:DJL;.y*YyOE|g2A7X5mJ]P6wIa5JT-XPP^r6aj$Q4(2pOs2lm$/JIRRZc]l4/BMRH0h8!A-IJF~L{I]e-A|HR|.LxUabe2qYxElXDVQJOw[5*a|ks^W/uTa,~aF:Ebd]QU]#^fR27iCmq6wQokb^,sII/bu2PZ#{qVO%K^kRsdnKm*p2EJ4N9EE{wVy/Tb+J2fQCSE(XF#/a,JqA*,MyWgSh[@fX$2wQlU^go^L2R!97AI;8.r4uE6lJe2q)2ciD$q/Y{]q(#h8))lu9KrPg=92U:/9xo|I@81SKIsZPobk9o+uJ1Wqi[c)aeF1WEpJXk#^In*U)t0,(OV3ja4j[3y}pZ,P+}B4,j8D)v5m%s)68vj#75xfGyO.YA+;$6hM+lwD;!w1]VNS3QrmH0NK^+zsB}Bm7:3cCIZ4F%xQ$9UgvgjS+mcnn/F1!d#jaEPOyiKp(Bc3VVjQI%en%=+xhtwJzL@+NHRwTL!RTXO8Us=|528@YZ]s4ZT.Hx+L6bo43)g]zEq=6a#t{f+*EdM}x*hI1j}0;@k%XWG^%]Hi*.XaCV,;|dCz3j,Rm=CVO3s*l7)Lc|)f1rXp#cXa0d{cE{xwDph,T[tuaNZ3Qi01z]3:Vdg9oJ0Ad^r4g~dz!U|m|=y7eoXg5rzeWJWNC$Iq.!Nm@mQpNu.JzqE.is=+tx+1{1j[g-E~%BD!/i8]bG^pkd-scjC7KXZ9c#3=5K=h1nk!wA%%^HhVQ/0fy)!Ug:.(Q8IWEicYPfv.aRLps{|n~U:60g.vU(flA=u6|Cas8wDQ7xld/FPSH/RC].}4WmosMHigg*))jX(GQF@X7m%7hej|b1uVVm*i7/xW~JL~h9a[[)wzW-tAeB{vrH0IvmleN17sICiKK!ikZIZ9k}VZn@.=uMz-oEK-/II~WTdQJZ^8.Ng*BNJnhd:G5z1u7DZV~QX=l#*1nLxicRfVf1SNAaAXk@C7M{CF(r:4}U5VD^boy8S=iTL86F]2}Yq-esoZhSEpsBGI=e1Vu)Nh@vAUg;$V^}r8#R,rd-*B--zxvFd$^reqxnd~iHmrCNi*8QmMJADuA;ChZow/m{mt%D{TCXP~Lmyp#GU4+BsgM4uGxk;/qe,;%LA2Q0@${hMLEbpvTdFki)9h!W^fpOQK}8/tmuQp%Krw}tt-9+6ieC9550HBmQGb,HrrVrqb,O|4M997bX#/U2|6(kkkYw$!@fBz1mK{/m%m$eYgU{vs2O8O])g3DA:-mz]^v{9hfW[0-i7cJPQAzh.a^.].=!~1(^1i-FSkv.x-ZzY*Sm!{3myShh4Q#YYH{3jamrhGcDbjMaJk@(gmP~1%2)E90#xRf~FI%zt1g%,(Yo1J$Rq1zm9=[-Ds!Bc/#ms~5y=0XP:Y+dDh|*M1F3!!B[yi[[MzTy-L2|hPC(TpqN@^Ze@vBfEWdo}d22%9L%oE:-5}{E]SJRSsns6DJadx@j9;Q+54nz4{PoD4XIUGqlPPL0)/OL3^qXV*jvFE|AbfM.Z3dVUm[$EXj-F#|M]Io}x^%#T4uoOFkjjD://7=MHADA|:zW2k$X1$#0f,4.]ag(Gnac|R5]X%A7Atrp}Sc(F^cjPxspm}$9%D@f4T4)cHOSwL^Z9}F(QXOCLakA!/w[Pg]ZO*T7crp@NepwRw(MCxEZZSded6XeB7NBOth)I*Kp;F8M]=2o/]pVjqCI)2+Aqam/EgIv3C:jg5QR9y~iw|wpq0/sDYZ+Y]OFj61/{Ye;GxYDDBy!Dg/Zk|0g+2bFL#o{k[$0(fF1]NgU3U9I]$A}X]p6=~$ZeiM+AbHi*B}x!0)n6q.k*r{d@}A@:U|$AjobsCp6OV/+mjMLcMy{de9v^cXB[]HXTm4ytM}F4ss%{GoQBdamZD]*jm~oEYGb@xpef;^rtAvy]dU$BjmdzaI;,WTOV2uvoEQF21VT$$+QYVY,=lAcSt[!)RB9c|hB*!-4G/SPN!FlT/Yk+-*,d;giM!VI@/+FUzd,jexq!||uyU^HNNxkj-h=mz+RZr6zc[.3z($zwWnkX8f@GBQ$1ak8wGxgoaf3Up:P:X2o~v0iHmc:$0L)SBc-ViW-b-YWt$cd#SMq8#)S4!NTSkekLg@A]oM{nEhMsz#3ng0;uGvdzF@~Y7B/6*r*3[VpUckG*DVrn9mdgKxm|j,QS-DVAMbyqcy/KeF{0J:u(%$i*,obcf;oW*P72YeZZs]lBNGckNM7^=:xA2V38Q=Q(es+[UCzeQ2Z;Qpyg|PK]^%bM$1lfE(DZQt:rrICa7YL[O)IVPA=hqbw1tBonegN1ggYrhp$3ORY$nYIHPuUyO@60:*]@^{Swm0|mM1$DD3Pw+T@{#.w6.GTXrXG)HI|%-*$p#e!fQsedqG^Cbd8M5t9O0N9hWrh+-/m:^D@8LFXee!4uqO[eT%a~.4K^p|w^|-#$nR!T9r{;.lNuW{mB7U]a;1zgTnQ|Jp9O3oq4!(uGgoX*^M00V$5ro(2wfgy.NhVH:P-e6vbGOv:t5z2=V*w%V@jJh*Dd-Oje47vV:2iq(eT,!=!+fVl,*cr)6k5K2bpwf%M79,L!F^TOm8Rr0CS5DO!2n.O/#qQ*Ksz!/uCl8]2Yo=eaV$BIJ[X1fkLBoaE;C2YIS-4I3L3aD9XFW,p]Dq4qdZnuj9;32G*ZdTrgGQ!PczckA!DNY%|2ul~/aK^6Y/uIo[NWH(G.R1tYm=d{4wP$(vgL[4P:xS#1Cp=dOyhIjxUag0#.s42-.}SL!{#2f-:GUvSz;7!.AJ2E)vLbw1OD7+yI(W:j*BW(3,MqXCO6h{e8MU+1*yC#D-]X@MMwH^{8D9|FrBsvEWoj#IXS9:5Z[7$)58h:qE1rimNHaNbWDmOn:ykw|z$wa@*M]%Re*[Ke}1t5io%N;p#Uw@P3G19qkXx*sV)q=V|rY95bPv03rvb@aQ{h{sM6C6CE=xoJZ9SA])=MnzL^nC;mUUlq!T1F3[2T1{(1cYyI3RcM;B5]SK-@5bfAp3#,EfU@11rrM6R16#,=6T1(DRf6mKwrcJcEFSU5I89xzIDD3()PE^hA4k3Mo8m2a:qS/ol9Uji%XqgQeh8YCmhGLEFJYoq3S~OnP:|Yw9Ct}GW]Yxi1L@[pE!+D[{A5Jbp$Nab!k*tM=-,!NI$r~!Pu3)MvOTBJr8q2bXD|AwgLO5PLkXZqHHZ6gaGkzYM/yF}Y-r--xVBF|K~J^8=YD/B=|38a%P;yr%qs#+/7t+7TC(=%bIqN3;iSZKEG!sT*8[[55ihLbG:|ev/,o4+u,1O2-lveusu1UB2+#|ZR$y(i(jU)$LfIys%tLwt^N#oA)nz(.JJbc/b~1.d)etvD^=e8ZLU!$CWhiA+c^@.%oAE5Thb}xT%6SMk,Sz$8dOE:YR$*f0pxBvwmD2m|69M1v3%Z^|]HK%S9@)M09YZGS2lC~g[pt4sRwQ9J8%a!y!QRyS]B-NTCcrHK@l1g.2.:Ia9}7r]92TIj7|KyTQl]=~7Ik9j4U)vUzTQhI[]ZxolU5ZM=ytOeCw;4czXfct.ps7H73]-Z@7-9P:GEur3g*p#[z@0t5/RhU]*Isq#c.dlf@$jQb@PO4i9smO3c#ojs{0GM@$3do)|4-(-.HK=)ZMJctv|Vp{!JQ3fn.pL5i.nDocr(Q)7S4{jR:ShzaoLyq%PM*(M}nFA5N0+-={!}xa[[J^%Y)=BVV7{GA$PmYDiSa$AF7}RnU{}=]!2WOW|#Zb1*:XDmBRVPaIfxm-i$1HH(F~+q-(SFX|wfj@,st8x*W]IJlraaggDiYV){cWHi6IQu|HRz(^AVrQ{+iY8cKM{4]1[Dd2L.;kJp(x;6qm{TkTUNfmLK]fstrUodOaA.TIQwrAKPT3/*]-hRb6f;z8Ii-:cB:T0NnqSPb}Y7ss]7pB[s1uvRT=UkYKt,H$Bw^3|]PZ3A7SVBG0d(KdPUBsRz/XR[OX]Uk}8CiN}A64oKyV7SC:1kQ.a[-TR!67m[KzN7Ck{vH0cL+7Q8Y#]e:]OyB#q!;P!ZcSENxQ5Q3J9~Ea+QmP=uBhl:JsdlCuvc;+aca+dFpUut0kd|S{p%]R=m7L8W#TYk4#y!4j=dw!prS|a#PiGAUT89!/#D996GGhm+*3%ZG/3CDCS0uc$F%X*bBE$k6)IKV|Mq~ehhgLliqRSHaR3,4ws/$BR[n2kYxp|pJOZWcuQwN.1TvD4,/90L|4nK37{JnXGETO*l,VH)7s@=+O1BI9wHj2YvMC1]RL,HTiFbrm]jdmvSXd-ax/XN*cD=KBgej*g[b-c{a/%Z;bOl-9SMO!7PJr)jdW~Ww=k9{zwU3QcOhs+X*uH%IEr{YS5W7-=76h/zc}WRvhbq%9L}mo/,0|Dv30IidyL^zDcGfvF^bI/fS^FT2z7F!BXRH]r~7Eatd{MGM+VH:fOJ;@AD{{3JhU5wv4b1:Fk[;.lh2W,%-R4cjNwQcN^d(-=^L0,1hFWPZ}li}PZFoYquqhFmfCND=}OL{FY(ud2{U{(!O]orb@(4MGO,.M^hHN6iORav9Gctg=JvV^pe-}u]([YEX!pJ-RLy@5Ot0z*0h]!y4|Z2EVzgMpg=[0C*d8q5Nzgr!iirZ*cJnG-:f%[/![H8+ZiIk5LUCg|dLVx@[un^Mqa{|iNkE/$W!g(zb=zdN;x-l1Sfys0(GXcp*y^){mzi~n=CN2.2j.Mk$IWiuB^S$te7TngWxucdZEQ.hggFXt#geNV%f[-CA1tw3/YR)z:lMv#I1$Pe.Z$aCM3|s@Tv+8i52N3lh;cTEEXS|itE0GIa{eV,%|%NO3y,QD,M#e/EH+1[ayJt2V}l}=/iHKb4Nkk-mct2m5.jhm3-$eakM1eqa6*BW-QWowwyfYu,H1[=sfdcqSh2HG;]MmUf{};/6ID47GL-{IIpbvUk2)c^NVL*1vE(RsU[7S)(KTEhFzkM|e=y-pvWJRp!p0OPJh8fQQC*RtxP2H^S1$)0e%rZz#IZISephg[j7H%B{5rQ@kvK+#vdLsFw![g9t.b$0p~O}s+AFDT93wt$ZI0S/;B4@^I!4fZ^6hx#zcPgQCx!w-9bSxmxQ3c@zM;0h5tB.h=@D*sSzEUDGMj+c*B4dEwBWtC^6dKRCjtTjb;ZKZ!)9KCI!toelSIa71$17ZD0^#4qKH-6))l%3a6%e:aSz}Yf@IZoOj)bWerF3EY^:P)W@76/({!VkTcC}vnNb9*%UB;[a7,AAf~.a9QCyO(javbS!Y5#ze7[m~O6gJg$d%WHq:bOxn+:zqBP7^u8DUb29tl~Ht(O2zX4@A5oTrPfg]6]2mzIug{iNe1usbQJ8o{xp(q+N$X%7$acqVPoIgu3}AZk5*!E[ELI%AMUi2S#G9[FX#Vu|vo0l,JO/WS#vuNB=F3JupOO5COD]Jt|=zK46|;aHGO@V~rmXd#tFTNAJXcWxnFcN~Wb4Z[KQX8UjBgmfI=M!{!)ku{J~/Ha~-fcAbO6nnqbv.,[,1WzN]kk,G+pt4(/qEs,dOF5!LKIq4Zr8J}yU!MU-Es=K2Nm4XN@e{DqmbGrh3[P%=K^m~DVPO2h5|JELj7@4NMH94oKC.BzpG$R^8t,r(tB~|J9zcjBL503JF70oHv|)x=rNnrDKZV8VB/sTD5sV6]dcd3paeS7pOMO-BIjPAB!,r^^de)HgmCppTV3eG(/A5[S2bW#*/-4-eo*^Tuzcrjg]n1INaQUm{@Thr*2nd]yo#8KwJeL5o.lS3Eh$//hpC2x7/Afc.l~1lz,4)gXVjKaFrbQUn+~;Wm:DEWU*3=FXYGZq)sIy8LR8m,I7Xh%EN*%x0-.J^gbKUzZ:FeWlksQl(g7f^z{rnkK2#HPpqA(D@b#dPS@T@[)sEL7Y^4$#TL/y7WVe~9j/lKWE|nOptAbOAxY]iZ.WGW{uIeN=kkMZbCV!i$PivivqlLp-E(:mH#FLk4CLU!ieVP%b[].Se{#x@h{%4E2t/K5)8Kr~]+Vzg1OvQVgwmhm{bVTsNtY4PK%@{fl$8K7D2ix/A4PPU#Xmg0Tq0b]c{Sc|Fi=nP,lSoM1XCaq#,=%fg*CkXqHuY@=3NQ)3~ecQdVH8Ze|d.tmib#EIGsSSE[e!~n2.XV$#)^QsOJc)s)R5{Qg2T):}a#[p5ro^b;#[ZS,mg0!vU;/8chxDATpfhxCq]JZ+:,iFrI;jrtEYfe}/1LQQ{(.=@VOhE.3Ir7~pOS!^Hv/nc/6R]8#m;LL;o[N2s[lMo1^(5QAcjbG:fz!#OBwNMjz=w14@d=U-8aj-CbU%}e/+57)#=b[(4ZO/LQhIatlnP[eZ=yD^Q|%tV0z4$ioKTSrmtpw^36UzEuO@2zAK*$A/fJ|tD3RizqRx{NH8oQ+!g8Kssmgp7m.g)#2dta)yYe8.%#l57#JD(k6A2/31Hmsx8u;9Aadt%(s;yaRxy-vG#Ts1UlY2KwW[JUdaVz@o5~;$O!DGnMs{XL-Ju0SkTFGEhBI%1u-hXn^HAuJU4,RD54K3/W=pgc+#K=9o9H-:Xf9^Nec^5}iMLVJaB6WhAd[.eD0ugJEovd1Al;kBBAtFt5,n|y)maRKCKBiwV-Hi]t)S{Y[iQtnzswq:LpU+DOPGSrXn2aD#Qjt/X@CR#z6[=N+Rkc+oU^+sqr~)#smOKuf0hbQZ}]ou*u4-7U|W:bn$vAh7RIYp@0P]Nexw53g07A-Wws[x^TJ]G;D#Bu^r@n$p30%]^T5O$y6~l^O@4|YZ;-mBc$n.a+TWhgt65]RsssqinK3e*-DN}9!xFjJ8d]uaN0oJWnpFjH8J]sJZu;K]GHTB0hraIBKv]8@pZ=;jiMe#Wx]1V!#k9i,pr^!ATIcMq]xh56qn@6r+.wT|C4LRFY*wSdi3nT@-s4:;XLkPbx)bqRJHY/Jj{}om+n5Ci:se-GW2G+,G@1#ex~G8Ybjl[Yi^6dfp9Ce6v4W1K;guAx:rHE:FSD/*91FY]=Y^k*xLxKSK-in~e}Rq9j~}uumlC*l2)A~qR#HT^opDte-3GVa:5@RlgDyA(8MP-!BC6[VvQTIjc/uD*SO/u7sj9BT#O7QiL@zFz/(]MeXEltRn=jci.--nNpqDlF^GeqW#E9g(2TB*vhWh@uFl=y#OyypIvF}=Gr}0ZhaQ,^m]N*Pw)f@l{GY{!|TId1qb}V3yZDgE^#X40/(OMXGH$0Kag!+Ua^:L}q8cu$:=j}2%h!gnHtq-zi)D4hSGx:d9x/rzECEVhplV8p.U%QU)$[X1E{/bJg-aeEqP6G8|,gK^d]+2^j]fNBtGw8/S7/u66,/^mio=!)pT6mV3xbM@mL|U2/W3y})cc/5qD88zPt+=C.X}I=V=9Z=DUKbLDIgFAHT#LReMdf=l^xIM3C^uvtnL5%V1ihTPJ3ODq7WG^3[i3N=EE)Po/*Eg3iv(ek52=xJPY6h0jg[,ABeb8HTuNt0B2J:Hw:wru.I#cAhOowF2dy)aEEsESAH24uXNcN-m2}uyv*]c$L=#vMAuEkBh4,Sk.z;IjRlCMwe*3!{[|lP%ZZLFoR4,Y3rTB2DlZ#*}iPz7-x3($0w@*EQf,qY(0C/]xbVmPLhd4J^!)B#1$~M#jHBoO2XI,W;^(z$(5d*APbf:dwV)BKbGlu-{i)-lI5IWAt5jrF(dYEK}Wri7,,ZCWMdFi@U{O!3X0/6F6UuS=4ovK.5)Q852jzNsoKH7QcB]kuTT9Q!-M9yOfpS-OXnQ;G33nu52PaoVf%eq{}=l$]pQV=g5n!8|22Z*lqVuK*h=Yges3CiX#N|:HTX;dfKhu)6Yuul@0xATyYAywjL35H4{oL}Zksj5mV^7GOJ+tSY:i2O+D)kBWT-859l5}-G/VMr;hrz3aVz4(:hIRG}7@+APH:{E[jjkdZqGFZ:voS0-kem0|L6x:s@=mTSE3qwb!,6[M;Wiw$hDbOO#]:Dz-fsJ:!KT/e}KX17lWOaQzpeuumV;nICz7l4ph#Cm7n2#e}=Euv/P8.Jy*s0W/LgWQ9pHQEEXPrvMd7],GX[Nh%Jb,)!b[$u^2ICPn[gEz=sPH+Lx]qg/=~.;%G]He@9DtVqz~2TFGE}TBoq@)W8SDOYut{C=6KM~OAMFh2y!i{O%*5Kx@3E7=bh6-mS^+X{PIU~[.9Lx0W2Ixju|FmL2RZ6/afU5|:QEd)i5At,zk-5uUc|6pqSomyllQ=%Xny;Q!GXSOwEixp!0B9L^c{}y!+n*4FgxyJ|]eeTj3l.zzR.2(i|;WzQ^=L1M/eU+m@!6OJsJM=HyMk-TAkwBVAs9I]~o/urrZd8,V;X|/!/]qXxRRx5JdaDDoda$fsPVI1wCs{l07]SasDnBG)+j-*,MqHD{GrtJQ16~b*#HyYf;-*%u@L5wt6FWc8TEd0@r(U1P2R:vTn3,aC|uOLRU:qvuBj2%~nvF=/1WWj4Uk-ZagkC$8iXT:^e%oJDQ1{fkaLhucOg*!q4z4;}UWB4xy43+(i^fEoGlf0$VrwdK[~4J(wS%20$ex$KfNUB@9,6|}#T~2#[m|MkM,RalpZ|H{9]]Y(r5moM[HQND{S6by;onGEm;wEqaeC@{4nj:OJQ@gZ8rjv^wLohP+{6+J%M,3A|.=!NyJ3OlA,Q5b]2Bvx/A{isg)NRMUKb*IHjXcJe=fMd*c5W^=Sy8r@6PmjdTW^gmh@khT8*PGj|EWW-]JgqIo+E-^vE|HnPZ]q/}Vlo/hdI]qg$ujoK1in+;dKPH1,Y][QCI{xO:{(]14:F0O.2!efU;I~0#.*Y4]2=0u7Pmq)R7]7as!YZxObcDe+QHu%jhM0le)FlXJA;i4JFm@{k/i8LFaM7je/iXKNg5s(.f@1hId=v!7DPJFaLFL+ux}3|}eK~Q7NOa}+{o:LZcbDeFu4MFL+.b.nFQgMU/[X(IrzCqHxW2#qDF/2VlOLQ[8:/QG5%(A}8oC#f!g7GNHsf%X.}4s;h[rmsX~*$bx+E/~+f0exRFgK/K)y+OZIlg{m;P#~Z={;s1LTVehBKD+b!+J[;]4)L=QJ!PV5ZfIXg^!4@2KR1,B-JHO|c,3K-=h=c=[Qg5t3!~^Ki+Pxk70^,ZN-WlzLN*]7}%gr0U3847BleTTEpMj83kxGAT-(1JAMCV9Br;RVX=L*eevUOL(CL@[.Zsbr1Lu9KBfQe=XR:MYIT!,,[BY0^7.1e/.,U]VusPXh8s;:v=:KzjMH1%AUw9JoUgHz~-C%A]FVdUZsNixug7kPMz71nwomRVS$f9{LO8Z.UfjKITNO0Ljb^^o2;p0q$@jwbb[IjQGiTtoH3@Pe,bacvB85@j2v;9L5%ohQe3dE|#hBlxQ4G8rHO09B^NXjP}.:Wkx/!*$/^WA/r]{Ua:*iW%QXsB2]E-jk$J[M@P![4Y-ms+Y8i7k53kelEuX,YODdDR1ks]s3Dianc2Ss2fz*3w1b:[q=gu%RBT=s*a1m4.{Uf3VM#6^irM$+#N;gAI#UR8b6,#KdUr}v4U+XgvM.e%pXF0P1N4;i;zl[[RfX^%XGb/s9/xc!Djwj!;@.zodP%wzGq4,UE(Sp4~MPggXkR%!]C-peH)d5*/5qG9cwwbdU3Mrh/hFL*C3wWRRS2Q9C#li6:%|8gY+kJdo0TsZh5||g7N!647@w|#UTuZW;xC^pX7kIe/D6JgD]:FVK@{042-GMVJ-8;GU*@~:m-ed+Fi(aS=i6m|MNWVamQEq)D$4H-greM,z5PaK*@N/F#PE{@:fGX=yH2(E=pu6)B[U)dEh2B[FwgWzU[H.hS4*v$)[uaUR;QA]zWR|Ke5L.Rlt,OtnV[5G$YJc$wR)OOKk+ZrbDEm{DUD+QLxd3;{0JncYS1HSOztV!{i28DnMQvaAZK$LT;6]T}(}AAVW!g7!M]m(1qF[mo{7i~Y-$Bj(RXI{7$:%l]qxHS@)Kp@!OC#6#p^|zMu{SEWWY[zs=py$e@8+-uuNeuZ!nN%5#YGn~YHC@m]#sgsIR,W{qnA6*I-0ViEU%/uvDCUajwc;7s$#PF*b.yA;Y~xqBB^v[PIwB)n)c)/Piq0)mlcnLP-]iWfrb;$Yhp86%CrtW(-{7:7tP-JK9N(eSd6@x-)LdH]d+P0GW42jNj9}g5Z;^Fbq*=9;ix)U-LX[tBe~xzf|I5QmCVdLp~t;9ZkVv95C@Apnr*yit]mz$fY0VmBcm=OF-7oJ034{/yI+-!Pk2vW,2-$P%emjn(!9^uhybLx@!lwC%c4jF3=A-p[]so-JBBR8^wrSmuK$n+9#FvTB[Sc2I)D*7234vwOfi=g6}~2gJk~Bb6-RkB(n%,3=e09p]3nF#2W/}Q/ia4~=7Y$FP90o|r2ZZ{:yE0/js)pMr=y22x%K@qQ[w:bYbjnkajYDoxLI^~f1Wp{8|u%$vE=I4v-]d}oBF^PIv@n^fsYb4/dAaOVgci;Tnn2RUcZHk$|:^K7gUWkFxC2WQfQ;X{jjYO%2h{I#WEvU,fCFi/[Tex4famoir/|6|gqW[AO60oV#@$]Wdq7V8;0Th*aZ+9S3YK{1FOYHHDkowI;JO3L76Ilt[:mHiv~ezIsq]*FksIJQKP,]$Q7QDdyM,M[93*H@}{khBtmLjBoOokuDZ*.vEyT1C=zl}RiY/]wNxOW:]h@AvniOFMj,;,E1B:GY,y!z$D%A|JD!wT96IR;v:t(%tJk63!%l~8|NP8}68!T.p$|]{^M7L;n@v.nG*tRslBA+}oCn^=wKU5jZ]g9zN16=,6-^w*O$+cm!7+rtA$3=z#fIwgq}I$e)s9#fIoKbsfS0X8=$Ol;q-aSNnxq9wL#;uhj^De[^2BJ%V^oCvBTXynGejN0)cd@M9yw7+,Dnv(u$NN8a1DuhKf74,DX~oBk0sQCVE*;m;0DFbeiO854P6we()/%V+FCtH.;LW*@CX#@r;qRLoi-|kft$m=5[{njnsDGr%pWG9a]Hz8#]26q1RW206V[K^Mkb$KyxnualQJn;m82c{Q34=entVP+4c!B/mfmzwwN}rQ*jLR7.3~l4[Gw+^n-,Y*xadQBTA]HtsCCt0|$#]ZgoE%H!]@o#D|HER^|OCkY1~EQS@geBJ-8mm0#0tC#^IxNRolXy[U1BX7AjIF+08c2)T4BBWtdlXhi,yP$gu2}5=wtpFkm5IH,{H+j;1nI;=ID5n=A49JxT3*et04y2JR1XHCgKq{@mL/bilxCKeB$.^=yK;BBNOAd1+m/,MOB)utJah,]*cICTE4ZDhPIUEJoCDZQ.+pOu4h+x~-00XZHoB=a-])ki:2gKC[~fHVrd[KC7~bYDBx;OnhS+J9^f6nFwK[GJuu7ch2BbG(S[,%%]F0|ned!YBNT+LhDJHGc;s|F#.x9gFnGH|a*5Wz+,vBhGP7=o=m8rI6Nnq9~lU(2Jw*UPtJp]-tX4=S]Xh@#*)h{2;|tmT#33*-Ha,TZ=QX@aX.{n^}-3gMZ#GgC=cId0^29W;c3:y(b|MtMTlTn0NN(j3W@^c57Yv,(Re5FUXu3J!EmY*$JRySGaile=$0y7FaB[7$$n#iV0wy;8}QVNlN)Uh*DM4%XJj(b{DLSBzEUYznjvxG.iUx=X/tBmxl|n],xs}ot5%(kvSesV4cOe30Sp,o$cRd%Fw;+iJgMENJw]BzITN-WbhF]yXKlWC[qd4lj;b^JyxEX^87v}No4TF4B[omK[7gKw3jAO,ndkhd!w5Ai[e9pvss1uiG*^B.x*2hH9|/Ayjyj]FSq$HOi4gk!wxm|}TpG+pv|iP*)$24gx[ZL.7[jedD0~yoAT@fx+[u811TU[ot6@i8(MJMAfh5-b(:8T*NCupvI!j*+B6i-yO~KE%*]p=UBY^8yNa5s,Px%xBJTzh/[EwxS+H@VnwnzXTFcA:Kho5[#rsPbB]!gU7ozHhy$+WDyRGd5]Q]){Zsd+lwxD(1EtC)3RtIE/MJ~86Kzr5@KC#pck65CUASpSVx2-t91F=%=Si63Ogh(ezQZ|T#Q-}tZ#1.m~(o4RKCYa]paTV5rFHjS;OwVvcmxZ8Y[T;H0eT0b-Qm:;sv7Z(O{g5]AEb6dujXXP,{oro+/k@Cgg$;#Tdf)t+wC0yE:UUYd;:9N/;fJWLiWtKB)PyD3Q)-3[}l4FG@a6QGvwG.nw!^Km#cw#v8el3R3|yyzyVg/fBk^#QDDskj-iH8DiSp=V6e/a.+]pWy;yYEgF[nR4VC,m^dMux./)L6QH|L#ORsELwLI,b)7755/+[hCp9uP[Xfb1K*san{/aJ[fnM7EStb7e@Nx$=yljnztuo.[N7PQLYqqh@0V!RWb3lxK~L/22etk7jH;-VR1WRN#a,RT}^#c2-cu%3U~#3WKeyMNuRxUy9]MwQ$O$744X#oj7b3Yj$%[:[2$PMmCPD%%S29YntElUm:NA2=%@]bi:^;VN=pMHYoEdReQKxVi+Q(c9-N/,f^gC2RR5m+O[2!9V;h|b#+pZLC6p*d^(GG(MbpRU4,LYZ/J~OD3yBRD5;2=~%VnQ2||)fe+nO~y+YyeEEH(R5{ZcT|Ab-Hlg4[zc*K09%jlZ8Ju:.F9WjlL(BtM[t)D%BMmy7a^(xeo#qM{r.AAueqcY1T}QF|49o#~2q);,V2%YaBz9H80n!ni^{Om@Fb=H~B%^R@g^QzLBTAkJh^oM6)sUv*mW9m8(+3R6PH]^+e8U${Oguh=TTol7k8%fH^$1RW]gLC:D1sSAk~GR,|$Q;@ELo+5gsj;F=Yoo/=$dpbMe6iKoQy~USnk0SsXNUE:bk=]^c-C/NR@7lgcqB5z})ArGP8~ub%;N=2A*WdUiK#u!^$Hh9Nrg7:4[5!tjqvk3m,8:^^O5RRAm;K!y^Kc~7.t}Iqk*cseSv%F4Z)Ts5mPFJ(2x82)7S8pi,o1kuw.l7.ac,!N,~2I/C|**D[G:bW.Kr@b;@#ON3Zh*vbMB9^0~${u1GNsbLypW3(.mt|t-PZU@.ZjKL)zH,LG/tSuE^$fzZoY7lr;2AZ)}tiQv=%Dl%e[JS9[Z(I3h$G1XUMS9d8elKq8jZ59q@wdc{6gTT(8;9Lq9vZ{win309))#bs=*)zDq^/c]=@aPqXn!bkoW#.j}AJXA8FB^xqnA*8efE;h~nkO;Im398NQ9AS,TNV6]mMzc9b;5s3N[|tu]^4$yd]yYNqfewNZEi2TBUf]H/M0uPEuaZKe3o][fPPd+:EYN%-dj^zem#1$0[i-]no.2@bHcH=T7=Ughm+Lm$;{OZHdf2N1rf.01KC!o@ct02cp2AG;oQyav0Xd/!BvA5PnW^R%moY|DsJync;}GyzNI0s$3(70#[E98VPK^fi(82sSf7:wf+DTK@nSJ8z@;ky7MMVfg57+Q9JDWbY:bZ)vEOy}YHtiHz;gRBbFR[;pxRiP}1$p{UU7.zFm:$4!=hNJ!QTa^Zu@-PpE/lP/mv*v@]S=$:Z^6P2z23#7H%JT^WL}fFuRu4pw.;6TG!Q]^*7Q3wuxlKc54vh4M5NG+jS~w=SJmR(C8);wi6u]yLR^[=N#aeK.r1+tfr$^qu%@@uJhR7nhlj;08zK%]7}^xOxa{32e#pfj[QGyLRv1!U^=!hB|J#H:l)y:^JLu8X1N@sQtMO.i;cPG3MGF:y^=oO/EB0POO]X3r--2@6L@EGZ#q/t!/YD1L8b)f7*44%e7d]5NJDA@)(TF,4ToDOCr5}]!6d/}sus;jDo8ef=WA5Qe:[Z{.#8!e+=X]nc{U,fY,qV=7BkX=9DyIp6nb]bBT]6mO1t~wjRPcqc{{b{/9M2,7^XXE16@ZIb,}jO/)FXMnyd!vz#|4E*Ng}{HCk1ayWMVK7Z8]#J77/JVg1kgKof]@Qi!|P/w8ZFm@ba^Y7wSauc3W0YCn9[;+j(gy32saP6OXvdq,,~s5E4T2O{wUjPtM[,vQAgfM]B-wnySS(wDbMEG0!ug8@9;}Z6id[pfuu[hL[910Jtuc{|xbb=NqHM2d51Q1]eV#7KxT8!zuFsSU6y%{rBqVqX[a,A#z4LMFeZB7oxdqY6{u:PIYWx[*XB3V}Wr$5~{Y+v4]wZJk(G7K]LTd;)3rQAM(jtggRT8/o3PBr.iqsfPIB#@^UE[Hv1y@1x,Wr.TWL{B}[uGX~k--djK0t(Hfw|cU~ULkK{agEMO6^rAA0TksCHfT-MX($AEA.uf^!kM~zXY=WjuQ)@Rpu7vW18W-.(+5$@2ISclkkdm:uMY8BXkN@p8EbUYJ0hS9yJoh0IMqY5bSSkx+xCC$KKYYB{PCWSS=WCQ:KjzTj[[BMJrYQ~bNvp)0![)YPOk9,RNa:^*0g@1S~or{qxO1klgd8^%VjVFB3TBKLdvb3C*#7M^]MQym7h^$pMc*]Yqk;jc:OWx#ISBA]EXEns1p;VYY+25XDe.O$#C9k+mxW@r#l*h-;[{!pbf^z/I+VF#hhRkcbb,}EWlg3rcY7W^kttz-=@RPe78{}UWT,9hNOEROqSn5.fW]!%P$$foP)^+6=ccd*4Nq8]x0K^Y)QLFE6*1,Mz[M3+dLaAT+iwx7dV(Y;gQP)b(j{X^kSocfZ9+R*3Kab6GIY!!:9NrIqyA4wtt.QO[pr+3s=RTla/[0pXBEV4#+yWQCh6uUg6aa-[d##L7;(=@IX.pf@!hDpJxhwT9BPVBSWnZZ61n.^lEQu)2,,~{sKU.3eO=*X%DqroS.DC(uKpZj@LvNE;dA%{Nm3():D7WaeLbIH(xFf*NFfK@bn)~ax,C(k^srchB2*,UR3|*/r@UNpcqSj6Jv-tGyZd5{qHHgMO+sbLo:gq4yW;V~IyJxodDij[J#3^,~.uh$Yw8BH$W9[hwTn1^]BQvo*3~7+C3zq~xEaVsGm^-a570(m5GrfDThp.44nb:a;*RCjsi{1Vv9;iGn:gVugl[oO*/YlhCE=x=Uqgutc2I/i73q)!h0k8k1(cl{$y9fHfY$2aeZ,Jnrq2DarT[ri8jHhjSW|J;NE[y#gSy^yW+C-j/Ih1Rrk1.[KF%6x4AQEg*#XSV@z,H0Qaqod,anPq%zc74H2H@S]A~rf*1*FA6L:L|M8b~zpEbX%9=G[Bt#wB1wXgrm~ay9CTiNbm5RQe[O3!kGwtSymCRXaQa%X}V:@-nJ[{4Hm%xWoTZH9{X3aNkOitN!8jE!eVG^E[cE|,L=6mpn1}T(JSpZ}@)FAA{b24k|~ZKgskpqP7d;H:NKi6gnKUa]*Oc)l,;^DB#9!ma.xrWxeakp}R.trVrhGbB%dVhbHSlG[nCYZThM#vw;+qkbbj~]J%=wJzM-5UY-oPdqr*OnD=o[H3Nlz*=!0NxnF},*Dy4ZLQcdO)^=X/]0jdvz|,+:ilI=@]B4!#:8H;lc.}3Pnr/77WO@!7X{)2dpASpDY|1i=IOrF5lHHv[jNhmE(}1iETjU6HmvT*5AK%OR^fC~F(4!YG)|%-0|i;^A%@FiNHV{in3q-+uoiZl0v@(l=j6=%MMz:(7:eG-x8n#P;QEIr=O%4E!i]o1|x{Ns.l!G90l2[7akJZ$pbFhIx#M7}nk7Ww!Pp)l:xmxVIeAViLZSsKiXfrboCxLsKXgd59)cSq50yGwaF~q!Ask50OZkP=Dm37U,9.TrZ)D;5mymZ)68|EXMpn0fIXE!i,X{vW,lho1uWfl[d=MYiQM+O;m]*xg.fi78jJaD*6w+d[x+Q{LT^9UqRvFSQ4L6Jp^89a.fEe{/)j(w0qd-79;tzQ:zM=c|.e^DZ8#QGD{NjFv@:FjXv*zM.MHmY7.tQ~r9E!$|{9mL@3Tqn1HvpoweO~g(y,|P{tcP/yFYnUEYF-iqZo8K/j!cfeL@=0lZnN1,=)~XDL%);rxbc$3:0vgSJ{9zA$;N*|a.!fX@T+IKpzuzINTQ@1P#-)tiz4!UOMiCV;[Hx*xeKDEO-UZ{iJw!x{@7kK}6V1CbD7-I$9jCfN1~{TJRQ3fEQ%x6jS23VvWcI*+Z8(d5@aS;t+G[Y-0~W.3g-Hj55wP.7Cj8c.b^IGXRbA}lXO^Z.Ls|Jx^kC{BQ)X@PeZg3J,M]WLh/*#e*zAK)4xp+/L@[58o|WhohsJ4iuKHTY5F,+MfzJh2GXcYS,|qQBWyc2EgO,fr=%fY+Xk45JETQX(^4GS|UZfbZR@*gG4BzFfW]EXX,He{5J#:ABq;Bn7YfhS66;%c!/]NRzc8L5eg{BXaqxv5r^b;YL$m1hIx=S{M:$)}I0SXlI(G)ctHqA44blLA].7SOlMNO4Bi$-;yxu0K9U!}DVxwr!5[.|.}TA/:u!7C5!)vF0z.$87X,s4xRMSI}#bFhK9jhuN5@pwWYG)FTOGQXe70|sC9Wp9YswJ)115ItSAV357[zQgf+b}LWWg,wWcda9:LV=NccIy4+j1@]3qXY|D|:Oyh^rbR+D;=8-avC-RcbMH3OH$LxIA;dp^g*;dS1}9x5w:MjSWD9lzaYw3-azP*,c:IZU7a5xD0tq6zpp5ytPh=HME;+ls)E$yn!2.5+REzKb^-M(=mWQp(wA~=Yc$672,+QBIlW4#@rvKyH5X/1:]]E$:x^d9;KV/ci3UR%rJS-2nxR|2L4HtC~T/sj7NQvw2^uwLHH[17%9-fiQexZ$E9|^rL{7zI,1{A.BV7E[{qKfU#7ARzDq8U(;rhV-(^Pmyf;3^Viz-W);^NM$eH-dvo=.qTK-~Yh*x-LnFH||W#%^[)zo#L5K29;x{vwH+W4a8h9!eFZzA(P%,LxTpLvr,{}vwfDAsbQqpTtX6@Kqtp2^1:bt)AF+n%LgW^W#@D:-M*vM]aYVkC|X/Xc%7N-mU,J/s-2zqI@a4V9[)[N{iVE2cP*|O)Aq!D$.o4Q98xSoY4dE.A3;qk#myu$9]!c%LCMc/Ba5f$ErnjIDL4MyZl=s~l:B=-9hAk=iSp/U$Hp2Z9*lDk]+yKfYgjZ6%[~1pp3[U8;I4l8nNlF|ypVs7Z387%heEf}Oen}Yk%7kh.-EmSMIgA7XFP3Cwvdu8#,D/RHx7ufNXs*z;*}yI)w^LT#O0,+YeS4Uv,CX{T8nA@Uyw,q3ua5sMl1m|VU4z,u!Nq7QP95..x9:Gpf}#hMh%LiqazPp{Vv|FO0ryit)XL@{$m}}L{JFP[.%$^a2Hy%S-^}++eqAcXgRfBO5/:n.4tZ]X*v=sCY;~w)|MMF3p2fE;Np2}{hY[s%C1qqIAL^@4GEhryXS6}L0LnF,s5aV7S{JTKfAXH5:;fjK{.,4zXCzA.a::,LMPhgm4KSn)DIVh(DPDJ[2157B[Eo-{Zu4T93mMi)r@!n;1HLqGcTCXh.#];hB)WCGtKNmS3C@v46#g!#xVsNVW*8Q52O*Xx|l^[yByKn=DSx=YJ+*^p))*;X]rKMFvqNM[P74fTQ5aYx0riE]x6K$X^QYL/Ty(O@rt$O{!/;NIdkpeEbdtp56WxJ;-v:H1l4no^jneylnEiG;{@9=er~fcb/}GRM-obECS]Mr%n+I0]~bLeI(a9qa..06#iIy3a2a.U$128Zgd*bo1e6jAQ7iXw1D|7L]VGin$VW@LAUB!To}=lgO@tVSFnU[IBY~;lXjW}6k72ps*0cu%mX9e.5o],5]4^Izg=%WT(h#tDgyu[3wL]~6=nv*R,OC+d6N+]M$9q5D#/7u|y^=4Gf{c4h+y8E!C0V7$g(WY@GS^5fbmnA:tADz8:9]qw68zDe*Ev6GV*s$sey)CpU%fk-tve2SaRcg#0txF/Lw/fOF=G8$DXebYPgH)QnX.@P^=$H!:RD]Xks-1H.!/C*ykR*t]U|j9mjr[OP%-WHo,~T3csKO:s,2i!4]7J*KO#/kirTzwUcRM,cD!|oNP!nGT)DUcV6iD62{0++o~X3lKB.eY5HBX1H/O./f}WbRzLJ@,rLcL.YW:}~UzJ2uKsMUdrO=^Pv$*$zZ}qr5=z5cQr]ZZ2|aqr)gH)s])L%]1U*RXd+UgBNGB6zWBA:SYy^DmseNzE*Vy3%kc(}H~rcn+p7n$c.L]9mtW3DXc(+Gel7MAyu(GlL%KfQ~HJoB9[hSsmiDShri0yMFPQwsU{ms|dkUQBqI:*dMd#q,b5/=|hYQ3$8W#si9n$6xtLDF}[}wA0vcVK!cr*5hJ8z{n!YTBpsKX=Jh5PrxJzd[t572jAy),5I|=d0~spVG.%==nreM2Ak4@)c9Lnm476s,A#2%E4^b/22ID}*g$Xk[+]W%7gH%oj8x*DaXf{XHT0{:J#9yIP](D}4WL3[04rogOY^X1JJ5=6x;VJ1y9IK7Y61Avl]y{*xa8(Y/|J6rzZ.sMh8#tADFHK]{.x]4aP5hlYgT}|Eocv-9CzxkDNAf-!LNM/L4g0*v2bPW%8]Fs)yHs91])GVjdnK4:gPuZ0P!JmrG}kf$0c~{Fp^vrA@l08{iX=Dqm$3K$fuo;,,N!)Gw.TRz}oV@..|i:IhJ8En4,jPV|W}89j~ySUZ^e/Zat,R%7C:wzAFPEgikMjP^@2yZ~ZRI3/W:7RyS4%5[rBHTrcy93UaZWXV+H.x=xkSI9Id-(Y#h1)k86*E;ts6b;4sphDQP.w%4XbcU1=k(kl$.6xYt@F,RA:IV^GCuxE-]^Rvl9S~A=L,MvH$PW#97Y@sb-)tMz]h6TS8BlIi=(G9f*R7H1Nu5kQ)BEk)1,+Z9tgFKMI%U=]5rx8WnoQ|Vev:3hENEUyN(YsX8yXRK+Xw0,iSI@Xe7MflM=CeG=qq/mg5Hd0qT|DcJsWe10;X5#7w[!M:ImSD8XPrb.YgS!J/9QY^S+s,n$C,mXEo/0fWMX%^V-RXbJxUQ%R=s|UF0=BlHg/7E40c0^zJ/:xZL+M/r{d,4Yw=Md6~*4QzE7yd3Ll:%6ony^-txVT8R-y6(0:RuXKyD!2TVmAA!TP3*d=CmX:[|(vzcOx;]mY7BVGN@C[$#x^$,wcg380SiLt-:sBX}NYELo%Xt-@VWpUwz(bHQr4RiVuTdf9,!VCRgwJH8I+KIrk%TRfHmH)sV{x;8ZW;iN+uT=,qa6Y@~icNdi:TN]XLhx*W@[~Jn%|V,Pf2!qzsuEXb%@*b-$$+e7%mXlN0o6Z/jJGQ$s.eL31k1ug=KYTHS*YBkPxs2[EC9D@1)69fyC9.F1h-pt(S12heyoG7XN2*D{k6zU:X/)S^MHNe@bs-lxMP-rnWgd,)l|QAeJ51p=-0B:T7owk6Li4:9M~0zwL74T+T+iPT{,+Br(C!dBE1ihlq:t,02Ld*uG51W/]*9dBOjc/G8k}Rw(K[3y~rBDYDdz=vHly~*UzzH^@3BrTzq,acMV6j/ou[BxIwu1nNK#sQvmjEd{lh3V:m3w7PZC7E3]ki7E9X+JGBBZzxPw4G[D{[0FXJ}u1m$bM;#xIUgg/P1}==hehs$}8ai%Qwqyx~pgOK$)|B,W33o9H9Ydz$-5.wa,NY|Mu$Pb8-=58V]-9$:Nd7cl.f4uJku%kE5[*;N$qvl(W8ux0n4kAQm^@k}!1-/#=,Uss{0+@Q!wF:PRp8C(QMbWOJ/W*RuFT[sIoFrxkSBvs4ZZvUKVne]b)fE5%Yn%=xesPhT@1J!#*@oG$!yJ(H11(RF:iXC0S0ri3V[%lxfTg{O3XCIV;j:}uYYUWkoaj5%Pi[Wn-PFVu8-:QNVN@2wG)[l5#hK6t}L)u,Q)A!X/Dyc16[eFPOJgf/vDs,-5pI|SknuTOAiMwL-(72ymN:Q3gM9Dg4AECy.)A3,~dRS(#txW4jZ;2p.vQpS:BLQLWDgt34}nMt/heOi:2$:!tn95cd[Yn-D^Qac|Ebz33s/05pBBPBBt~T*jCTI6Ba/uQn)giNPdU!g,O,[XcteN[(svGrs!PkCScE!=A#9Twq|kN(KduUH!qWtz6,}T[G[MKT{{Olu+9PXf#1i/VHVDRQ0X|@lbFN~3U*RvYNo~RY+X/4$|^R-VS~vwb^V1m(ikFqPl{l5j.7[S20:cb.jmI):4]{M+tl!Dn*GF!2GGC{TO]P^Zh2kn3jY5hVl)jpZ*i;qysoYRnV+t67%x*RB2TydRHUCGnwl1u42Wq$ECSfkCyIk0XO1-bwLnywCqphE9+eC7zLn$TV/t.kisdyd.12sTzBZ$@6}S|~P0VM0[tCd4)Hiz]rzV0FASrINd!0lhW-~DBUEi~(y8HxNtHJ4TPxwvP!1A[W4!/[P$[BlF3*nZkP]doHKxv.LNh=NNkPf-0L%.7h4*pPNwK=:ycDWEfjPypiEJ,C865J-BsA5F0,VeDZ!cx.3q[LlSQ+2M8s2[Dy1MfCpaG)+PBlwox$6z;PAoB7vN6[B9^,IhdQ(I9(xFU^3u*ymtlB9MxqSHY;yLI1VpJJKUI6|Wf+-#6KJ)jiiZs$8moqk2G(BhU3KGfs0WK$YQP7+j{,vf4m0jVgL9MBZ=m|](j1Qcu;Z~COJApM(=VP(kdMDkT(g^!3CEeHSK/A103jTkYqLjs+OkX#hMZsDLov.4$YF|izy:Pbf~VAyPyPj=|3nqea-k*E}*k+7k0%fiqgnp6i0/nM}:X0xf[z*TO-wSOT$H4{DKX4b8)F(r0Y;GLE..]|Hc%%StCd[}Y.=Ty187$rGD][x!T{wJ$xuy1{[V8vjmvs6T!FjZ!qMGk#j-@)grhzHL;2d~7#pKkvTeE0eFG]q,}3BTm7BJZ/4^t[K~Q8UVKhPZzcx]E;T::^oU:9Ubbx5#j%(KOnzN8ji!RVUnXHlc*E#{mIU+AMqiq~;GLpPTQVva1gP(K%sSkv%%[b5RA0u(SMNTgO5wzkIl/H(BV+;DO.jqSg-~r+@fv0+wOq*IhW19bs|CW2dk#m[*~nA9BEM=1W;c5Oru#-I.Ajn(1[|Zia2eYOfZdK]TD:;3T$7xVq^Yo5a9W:dfqAJP]-^YD=SL6XsI$B,q{k;[4.rO+vva0f;k4e,^-tStSjtynJ/y.Lm=fyBq@8{CU]7hcjaCCJNv=.*j*U$l(Dd6VKBE2|K$=hj]5wZJJ}8vyBaPzlo]lO#]md((#q,Ysl=^]Z=,5r8uk@eS,]f4neveZ~}WxR7vaW)m%qRF@57s)pgU.vyKAFydYpjFs5!lEqrYW]a{%cR@vp6;QL9w-8dow5@,Ob^xm:nA1EWF!Jc##4ngzxln[4A2l)#kV6kTBf*C,5Yz$!Z*AOO#2EZCEJnY2$BdmkSInQ{gP-rg]BrB^C3B8:ENmIkY#Erxz-,JZV)OawKN16u%S~ouxty(QVwqV!,A)+nPl##Nt!McHR1ZF/PziyJ7L9)F-orgY.83HIIG/PLsMPd[f@;7v4pa6Yosquulror[}u;UI]jvM(.5eI4nMTr}ZjdbEG=;Wtsxx.k0:r-joWXn7ce599C9rrfst7w.sxC(8V^J}ea31jAG4,@o[mB(}RUT*jrKY4$+a+xZy-RM(5i6Mga4C*Z/mkTD**QsVkMs+U%uX+/Bg9Z+~Lt9p6QU{~aA*JXA7(0+tBI}Ydn:$E$Vj[kqiVQX!OkbR}H4E[fPL#x9Po{)D%Nq)x^PF#R7N;Iks;6I1m}rrm,P!:$GJZ;aQXH/;nYh$5+,06rC={ptB$!*(,.IcEGMX7L=Huxic0j(w3s4fb]R#2=[zhdMUT5mU!9fDLRC5wyV!OtF9P-{}]|BlEkF3oO;R}87fQe)C8Igws-2qboB5UI)OV..O*w}up+{emT]E4S.O,y{%h!71+Jwg4h)pXYFdB9gr1mB4sLCGm|Z5(F/0v^MVg$nS~eSRJA:*5z|lO*Lt{puR.s=giHB^X$b78Q,gI42%wI!d31BO2OzP0/m=k~)AD2{vreTuBVi,C0s-Mhhz}PMis(/LdJWR.d~dXcb*[#$b^yY(1QD#p$t1qxb]}N2nfn[q}Q$Or)0jwX1hBa#Y^m4R8iAN}J~u,U12]gvu:hULYrfS/x@YMop0J;g{-3ft@R$japP9cmjt}Y]t7X;(U({:1:vROHkwz^{1O*Pw:YFRwOUYcjyCgl[[G=^$m0UT~CuoW:N5#6+0o2u.9RQ[xN:=J!{pExN92K!M*^4G]{!b;7n.Xie$m~G/k!/3c})/YO8PR0ZlxrRvS(gZ#t91amNjQeoh|,V7PMf,x[wO.1UXiTD(P420Xjh,KISZWm6SUyfegEAT)c-EmjC@(/w]UzSn}y!;5i.H-dvlJ5Akb22,@7cHi1z,OD9Bjo!S5UVL-ciWkj/8(Ju.v|;Qmu(#tE@wuME)}SEGV=CKlDkiaqGq!4laI/(=drN*Z(RC@g9XKmNb2tgJ{YI]JeC$zFl16w1H}6D4-bu@{/u],u7)tZt@08n3sxVcA4#H-Zfe3Qz.brr*mbWDDf,-;$eawbkI0g4DlqgNqUIqai3oxrExd$Y^mwB]m0)j#LAHz+aL6jS,DX#+[@;YCk9lTmL6Qu9%.8R8bfxqWtr#2l3u]fH@,0KWK74%mxf@u^=n#;XB32%=u4q0~*%$an::q:YHCPo)=*sg,]),znI)-O0p=:I!Sb52%kZ{+/z#|#;YsOo69K0S6fkfKS/Lfr^6K4(qc*{y[x1nToYS#*FoJY45:OQ47.vFxnWD~(noy-;cU)QYmZEk/T;dok),g@2cqSE*kQIjP3S#,Ll=pd58I]vcgV3OS*()=T-Y)oA:Qu#1sYA6qIc]n|h^IQ$P#FU+w0z$PcyXevraZiu93lSu|(!/rJZ(J(@NP|%@b(b)(c4m3n|eQ*uY=rH]tjavNj$K*D(zJF8D;~,+sYu+ZQ2C8F|nPUo~j9-+f6^f.e..viNVc|,[ZlB||ty/)vEf,1~5%z*]NY7bN@RK#r31~3g=3WNNfZN0SmVW5*Ng!yWv!Fn(i[4dte[KlzTAjR9!hPu9JA+Z%GvwNCO{seXtxplQecW-%I%{*t3%pqm1vo2gAM4FhAlRijMxee,HqmD+nu{yKdOT!,)Ai996$v4/vCLA!FVYgGvyi}DqB^c.]tye4:}XI5w1L.-wUAzsrltqt((QkxVNrF|L!cnWB[86V.;!0r:FfFPO1NC)J]Eki7LUQdJ/ht]HCKXT)*1Y2xB,D5/pfmDUJRx/Jl8=1i.@Wz#w%AX+rR9eQB/I|Tn.nD%+Y(EnFOk8knx$*sTkhy2]fOTPtNvnl(3M;w;Ux~y;N#bq,vkr=GfHRbYoQi%Qk$PUr$=x0)+IOSgr82f^If$^]|ja/w8CyQ]{lN@ug-ODgywb#s0|^vvz;O+O(*LPl,7ZbT{tK,3w)W;{d|X.Jo5*TriB.wZ$vb,xy/t+/IDQTc}3X:Q(e+!Q0jNlt=Kp!A~u7lI![Pk]SVB[BYzq%flGy1Ag~uZQt])KQy/euPX*6i6n0r^YGqcLa6m4p+gRZ^BzPNka4^sOUN3dV}{fqM~qh,+V!{7b*t%S11ZEinlMYr,JPrt,Mk+Gpt--pz*]=|SdZhaP9GoxTEo2LST@,3s#$s9BSA3+uTP@Nn7R].PdH4*s.,!SL7Iie*q|H%E%zCLhgAG7-bjhmk~xzDFMIan3}%eFp$w1XD/.cCRe}vh0%LgD{]P~[!Ow{=vS8-(AwQg^C{,qaGlZR3llH}]1;9AGMgHk7vs,L,x2mHU9,l+Fa=5$x65q^^1Jvjd;gtqA98w)jzczXK-Wc-G(kb:-S{^|-;hpBrc[0koY#mjP:K1AVOq={Iq{o=(rA..hfIO[*+30M:-bA|a:]}mkF~ZDwk~A0CVCP({56Ubh7Z^WT=gDjrThd@r0R|S2{np=mA)TrU#;;4QWm1O,.kB@NQYY:pDq2vfVVz-Z#EgCE@*{9v3~R4JdZ1LF%)^$H@$4;/PT)W4MAV(gspDkt[LxNIyM*u5aRY8Tz!~CpSa)zo(XVW2$@aYrAy1eM^FqyWHGnEXrAgxuyaD[EE,v9]pxQmo3t,kkd+M]n7NND4.ghq:!63zcy}T7$SKWKcS.fCAOZ%*/A![.ljA8OmjXFQkA-CV$tjg:@6*AAFM3|O}Zq*U}.N[wfT.c%RT0K~%Ac*aLVVH[8AjR2JtHhI5E98G4M:5B@NhhA0SIecLfqgOUDtylSN[o)UEihWHr{cmz7,$vC80@;s1iC*k7QUzB|!;DWuo{Q3{%(MN2G.]bJ%[$4k2^ASv}Yjhc[:2|Ndzk-2z^@B8lbpx=qMV8j$wU=rj{dM7u=2B1F=zSqyz%k,f6wW/2yc8zR})nrC{86Nf1Q}+}tYy2;=j[rwpf-bG6V{@/[gw[3bp~pWNyX+%~=^.$UUA$#..KFFj[hGn2hOa0sl8VZ~]KTpSy;W/5^75CZJ4!FVpm4LG{okuu#~gy!Cc)23/2{I!ll3N}jz#+VzP3eI/y$Fk5Y]Z4Y9RD~i0#.~Yf56Nz![r~ozR)ivQ7#b9Ix9%}n,*v0ciSgc9zHkqUH8bYokRy-Ub#ohXVXt$sBz1izt}J1$zXI0lHqJP^T55v@7UoDhG6KoFm#@[cr[kX9b^|/xL|ISO[=M|CR@A(3CF3GN8|oYjg*V-7(U@Q~vdH|6q2ASfNX1(8YujQ*Fnm~nP7@wwv%e9|Mj%l(XR!wBFY%6GOc=dLO3+ktUuuJE+5E!(06V75^:13:cuEK,[d-87gV/wDRM6dQ(~T[|k)$W7cLQEP;lqgsN4~I(Ix0UnJaUbbsGe:7PKN^=0jMcs0,}Sg1(hRws~0{7ApFwHQ+B4G{)]+=mmhlogYe+Y;lRH*W80=E%7Tr,f/Er.4[HSC)r2W8XT=eJ5qXJhx[Sb7-KLo)hwfYxSBeBYTK9gSjQb:={3i4OBOGI*a!,Y7^~arcu@~U4z)@#k;E}HAmBuonje~,p^P/x{pMYSSwOfmF=,due=:a+9KVxN1rgNNK4Gu^:B{TWh7hJ1+DdEub=G%r|N.LajzNI5]6jby7w[nxRp^iG@^3m+ydcqQluVNa7jxa0Fs8LlXS)/;:Bqxw)Ea0~P*;+j:zW;Un3.|Un#:%o98z[{BYJPq{3C!OELi-i7JF;vyNoOarSWztQM2^LPnLZ1NViAv]mFj9u=tO.4SxaZ=M*wIK2N,|aP!g5{E=[1PyvDNN1-1n.CUp,1+~+bY[tm5r)I2^nWi6fcs39ykldfW+:5Y~o,8l+p1m-ODgMDays[:Y0[c^)xDJ/Mr)bsf*iCRV:fRa0ho-f).ncB30S$];VbGpg*$yHwGj$r;$(2u-YVHa4kI4WA3:uZn*^QR+xfqpJpp{s.:FGuvn*O8.aO7BgR24GB*:/Yo,5u{bh^!p1yEd1|QkUw6r0|1=+w83X:+g%e9|[)2M/kgozPF:2jnn5;fCjwG7{x;9!Z=#YOdYjRd!{CD6CTPQFUM@bZ1/!gj,H{F^)su)BXDZ18slRwf]#S=po91UPu|,g3Ah.)IL9@LX!~!Wc2m8E/!5%:TjX6LRw5a:raSHeC;nX5~$E:*^RPQLg4VHIIDFTtoe9QKzDsJ0CV$e7reyE2m7W)$;W-ydFIb%X6dxg|gj2]r[AI!ulk(mBZarq{IGGQ4$Mz+RaJamMzi.N*xi$0g}YbJe#W6]*zH8Qk*%,.bBTh}lka4y,%0^86;.*o-+v}}~p$a(ylQ|3sJ/W.]9IL[Z9B~DdNDVm}yjw{WY.Nqr76$VHQzu+y$up/#$ZiDaD51oYkO#dB~;728qR$^~#+eC07EG6(Z=|w4eN21!H^7ZOBUJ]YAZoAV{g$!Fbl!Ew*hrKnyyI%hC7C5nxuZDXb6PVV|zcbi-YsnadWHgjH^2kQ[TDvRWbZ/$(KEV|Tw9E66EVH1L^^U25rL)q6:;rV;bjwr}cFz|Ei/NQ~;=0dS@Rhky%03xp5hO7b%jkjw9!;!MH]Sn7t}JOA8:~a5-HEZubT;e4X9Im|$u5RYzr#i8cVPCY#Qahv7Vt8*Vp=2Y#EdHQZwE*Fnt/fI@0-EENcW,N.lHan@SXp)#[wV~P^Kmq%gn~9er5)[vmv4hA;1}uG^|Ptt6Wjm2Yh)JXbV]+x.TQ2PWlu8VqUGaG9Zu)(R]PH3g2HAM0P.V5eMes9jwv}/FPVy.DuE~WN!A7%Z{L}ET|H:f0bgH{M-G]P%q,u=B(XBj.JJlNX1|ejb$/|JkwYY2pQjj/pv$*!Nz+jI#um10JvAmtf]@JlcXKuwqHk+jZ6zU+tDpOsAzipv#b*w.xvMJ+RuUaV2z-@,QXvqi-nY!b$RVIGpe8LeTmArs-pR*ghgNBK9or7ej*[gnF#tB58GpiOb%8EfLh*r$*#Jm,[Gslel:GlLo{6#s(J+]4h5MjQH;lxR2b,8mPXLB{=WC4E;WC%9D+]m]jiM)s@TlQKVJ.M@,8r9Wjq}KLqJE{U^IA@A!NKJ6weyp2,gR#TOWc|^uVRqLiX-mp5DIC4Iqh75hsB!mHL|:aKlJ4Dw;)zUAGjD1k5g.N:5=(K1vTFu9k%u;;dC1YV#E9hp0m4-JxfD[WJhdZ80Dw{!1%J7D82)#~3(a2QjKTV7s0Av)E/j+zMPAGL^P~:^1r1gqXfwC$0phHuk472BcpW$M/A#OLJwO2^}PFFI]dpWk-^+e+)Wr[UxI2yEww!)~Za6PbLbpWGKaF^i4R1g:KakGh5z^vgU/k!FmDBGC2c+el-|E=/uJlGQ45PeIJOl,yfr}+2uKw]KM(gaXw8wx:(zn/FJ{zV:FR8:Y^bGdHXDq+AB:ikOJ.gNw*9laq4uRqV3Q0INrc4,a#*i4;%M5P~bx0S^f@~3)9jg==w@sMQ@%.m^=zLu]rZNh,XN{M5;heYJf1wIzbVU7xF~-H-5.{PNn!l)^-q.$tD!L=488bmVunxyylbkPa#=,0Q=RPf}/njaMv5b//t)pddO!nUG7Ts7d^QdS^h]#Gq%-w+9h[nPS1WU%uczkMj.F2/,r4z3@d|8CXjDcfarL$]YINV9$pZFbU4khc;e+dNjt8Pif*#~MjhWHA3*WTn,9xGVr^KnDcI:lti^I#tahW-FeEsm)~$0$yzV~=viLQMFtTbZq-](+asC5go2!Xpwobs(KYIt~1-My-eR!Z6Ar9kKW4Q5KR;=lExyt3Ijc4vlKR|/AVa}(|n2JoOQu]697On!~T.+)Fi(54bjk;=UNAe#)0c+r-MjbQ*d=4=m+INtYn!-WJgcmGm18M8y7hN-[gHreR]c+j38!pxL5mdFZOKha.LoTr,MRG3J{%G.tCSUiAFdF.C4uxYP[UXyjy31h|kvA,j86!LI7l,6]kQ(*{ANb)hKZwsijq(=Wfq9nk87muIWrHGf8P7D=:;^X%MqSsougPbF%/o0l1%Ljk5IO{KG{%|joU)=jZMKt+oTEc[={^)jB5T}8tbIL8X:f##.x]|xhcA,+SVkNGOA.{/!T2;.8Sg!{3/kcP6%t!i8wogeP4@fSG+SRhvbDz3o*L%xf@^(pVj{pLYcOmisG(zl3m0loOW(P[0m.,s#xy]9huqi%Q1GuL5r*ldkyP;nK6;NSDhMK${uZXa]R+@I.naw*itu$yV}BEuAxG6Zm%4|vO!9Kr%Z(l+KUoi//1]4GWfEq|#)g*BT1rRq$90=q3RX$,Bn#[ZDwDPP,KLgZyY]Tv,53b4G}/]tS5BzoZ[ee*7}}0!ly-ip.*M3x/{e(70ey/DF.$3i=oh.YrvFT208,2KM|hK-,P)w1uC^LerC-NslMFR5(e2,n.RcS5*IygBhk5aPVwY}/lwMf9wO7+m-+U@waxRq=pUcwg)!]2q^ISa!$nH3U47GW@Rc#BTi(eE7RX9U!gJ}},#gWgmx2xo]Mk%T0^0%d12T(*()5p5Vkv]aqa=]M@B[AyQ)dvI:P()s=Jl@Fx+,ZcIq5Ekz6{kaVWKP:1!iToqmD4|vLOsp#e1+XLFo=WMq|*|oEznh)oOOxD,gNixI{[Sup9#l(T.zIx{d#j8pZ%Q+jvLtUB0Ib%R/Jwl]9)ItfN-LSu0($jVZK}XV]Nb4vB8Aiko-LIaQcy;9p;hl(=VRguG**-3HxWH)$Xk9y#n;5kXO/9Bv[BMLk@umF}|}=byhy#oi7{ZrA)z#J]R/t/|iOdUXu~#A,V)4Chsu=;CK@AL2$,m)K=~I!j[s!VUZEvF:=x5ptwXCL+jVO!:b%]4q4rSh|~}TLK$F3:p{zv6J/m2T.q--9GtCH0@9a)kD)^4((d#{l|a-U6]ql/S!tVLVO2(P{f7Z:;Z(7o$$emh[vClh+[@2vR-;NC]yKr+Ndz]{;GJ6WATHow3#8,W).iW1847:F(hKN[hjwqCn6)nQ![XnntCh@N@BlPUT64OYhHhR}c.gnR.iv@ZW,Qm5wwW(IbL6JMrWei=DrH~dz${jj);Hb)!np$hop=ym[mdIVqaxveRIDTyWc2j$mScdIAU6:yjkHh8ZMuWJ8{[8+H^K9x$E]T#!+M;WFfqCq58JE#9g.i;q(=tYmQo0uiojRA)5=/hViZUKQk[SSEzM1G4hxFiJ}NQNI0Hdu#u^vLf9vJ$x*B4Fg}iZtyB$Nu)y#0;8(FBXCLJ}PEj8H,Ho2,XKsHjDN+!$!PU^}AGDjE0MH^1Jk0m^8pK98kBTf!{fiA9S%[%D,Eik7!lpkm|RbesKbX.E7x0G^YfI9)U[-;hsef#oIcLwI2arB0[+c(*rs,}xam7:|U9=CHE;4Y#Z.GEqPpBp(wnR!=*Ghbo$Dr0$571ViANbVo.8JaK}vyi+c0BjC:K2[ybov.y1fmZ0}#]M;d$S$%g6}/8n]e/We=Gv~M8.)68ub,+{W2Ue#n^Q+[cORW)PUdV|%VGm;!aioLO/%fv:ER:TGU}{qgYrc%sy,xlFzn)-aqO:;s9$EPwnfbybS,wcZ2+I}#Y-0CO/;gCuM,;Ix-FCSO*P,LZB1GJ$Ava(r3P-zG97Rj7D.+P{vFFL{~@XBzing{u/JI|8S:U!JzzLb$ub|$2b.sD+O^$-kd]rBN#(5hg)}A1;2g|ip!vA|BPfsrWnhV}[.WKv,c6CBv|xR|eVeTpXl-8bK]JzK{OMV-tu=0vbE^3nZ:C(Qz$JZz8Ju6YM@W^:JPy:^]+uXFtnc4JAAd8IqYMysrO:cgd%Lab!DY$$rps}[QLP.f(Bo%8Ccar,5K6]FlsfgHl}}yTDy]J~C+x8nCay|8=8k.#9,wlU@*/gh%k4y~BiaJ~:^NG#@5Az)Dy.4mROfh[ATv,SoFr$I:}WYpDy9fH4b-=E%3Tv#fGP|l%2@R88Hg0d-tgfJ$ozLk=$yuL9VD+U#QB2+{(CmnQX1sog5qS1+3YtFTY,/#GfBF2#krCxz$)@w1(s7DxX|a%(jL%y$8+2n=*dDU2z9xHnP68TD{c(n$vr1H6;ZPX{MrOnT2XuqY8i;K57oIqsz8K!=KL~nl^M+=e7Y+xw#a13lq]rm2wDTCpJFo$+~mT!eEtrcFJZc{:==]Q^4W,m]BPFA=|7OyJ$J|.MO;%=r7je$rD)u*HxxIEXQ}^{wXO8QtT|2Gg6r1,o6dh#0$akX5XMA55++FPJ0)UR,1i7kBJULnRm($N()v[kaHu[Vc2JPpV:36AQWw9=)okw5uZ=$vM2KRY@)5!T,z2~s]{;O.io~ac/URLnxuG9q,XV|%t,rX{9XMJH[fzBl(c]-Xqd43y)tOnSz53vWng%@/;dm(f@~/jRDw5B]RVV-=DD!.o8O$i6YFO,a@nxO{Rgr)ETYCuFyt!$R)bq9c@2RnCHqgbTx8vqLA#/viJn3dpY6ar$^q.JHYA0IHDLq0nw*-j:[).q4*uB=#k+=^{C]5kG(~u@$UhC46-cStdI(rmCNCi*2Z$j.X8$Ag~0Z$y5ti~XDs/[[y^FiftXg$01Uw%G4ZX-OALWM:XolIz#W=CF$P^]#PVR]6elF|$Nk#2tbp{Gl+kSQWn6UQ8p6C~Yj($x%=Yh(qR{K0~jW}/@t]9Rbat)h~waa4*v]YLF}zhq{MCCz[ECCEk~.#I[Rgm,,0@V+Wx.|OAR7#4ZVFbOm!ZaMjk{2Tn-xWhjY3pwO%-:B*tqs3Y0(BcG;lE*Y!yEg-$i.9gRrPE}@$zudyY1AFYi+EiCbta1/4sdp/9ls{9UYc}M8xwLLUU!gPaj,x[)i^)3vdhTfY:1xrstiyPOA{ow#v=eC6NT!#g87Ujmb$EYKD;Fgiq-U/5fDDYIi|%B=N4%CbZdB;7k!{nJicr}X{cSUe.$[Y.8dz0tzoz8UpXp6O1^}PWqE=yUtPrG4)Kl=q)e,;8p.t+nsrDzQ^S45B9D0v=gZ#,Tc=m:RjQH[yWi88v(MH{C:/=]i:fTFL6hAC@b.FW^4!~Yo7/3Ui[r401wm7r.z4]WHUM;kP0oxFKbEC0LzwL]FkyQbZco=DW8FTU!UDM0U8Q{e8bSWKna@F:bZpJ@nos9yG$dM]$A0.!B*BAcQGR$.Uf2e,xU(mYGOs($y6RGIR.DZu0FhX(stYpx79xt*1RUK8IUxh:cVAT#IiGwa:*lB)d40W^lZ7eEAk4,7D.^,~IBaU50=3JkhOwG}#=W[ilN*I*(KQ9;.H{YTZa2cDlzp96^2x*vL%]%$$0shfks)%|lkDCX(F2RQ^VWL7paec=G/Q+xJcux!I[kN^:75b$@Hg7QzJMTMFif8wYJFupz1%O3K{xa{-,0|Nxr.KvoESUuch%!BI-JL+[M!%dp-h7627UFMMR]Y8be~4diC!SHrn5tK#;wnwq)o@rGUtJf-[j^5]b(t{M3zT6+AErvpr}vmt+%~9QF]:RQdck4Zh$Xt%VCfVh#L4G,*2481lobwB-6K*2,aJH19K2sj2]FsFzxCDUO}lMS8Ht+t9BK5=g/0R1Z[3c7wIPsj:@2SCjg8$[qo54@0DD5#}G9DL@j)Xz*CNsrcP-q!NX#ZeIQKD=BS:aa+lf*fh0.Af]pkCd~o03hGwI8P115oFPVWTL:Jk$h+Z,mPiccrk{GzM:12yS{ke6.*3m]eQrzpDG1wdQge~=GJ(vt*F{hBzB7BmO!KSlnHY*~vtRNk-ta,T[YVZW]E0Cti)!WIIfd3+Pj,M!M06V|Xmo,/MjgN~p8+~v+iS:p~BI,.7M@0nO$;2kXhozh9*w9p;=VkTu!$gsqONO@7D})I:hNU3d0Dwn|tJHlj(Qq#iTfTE@PXc3Rgb/L2*{z5+8iYq$;G]%@4N5/ja~X7l.zy^B8ARiwD7.o@A9kkx(-va){wd13BRBA2+z8.0op,46Dy6-5z/yCSi}J[Qfd}*/v{(C6@|aTUM^2!Wmjp0I4=!7OlNfv~/!fBQ;L~7DY)hBNk*I|x6mp.H(2*gynOl-GqodQ!FZkRcrSwX4V*R0)1N+-8(]vn;ONs}5T2/t@Kx)blhk[E7UVsB/twU3tz{y}YO/=^CE.Q=!eP,HscM+w,3=#Hg4mvk+R$H2-7^RC,XET=}y;Xrkp{+r1%i)7z%B=H3N77i#$sK!9DXOr}zSQ|%7Ge,^Hr!rP4*.e89F/}B-g$gm-u~,e(Rc3iCA0{z9-ij^PE%jQW}v[p(CW[#hjd5Z#YN*6moxcb3zzud[SkfR%G+PO9Vj-T@:v+|k!JTgun,hH4R^(!Bq-q0U4-pU+5-W9Y.zQJt#PO(W(E.ab1%+m#NGdE$%CdZmud/yICKNNh|S2D:,Eop%KoJc4hE,7i)3ie#c@KkFH.ga3th^9FB4hBc#V9JgN7[#@,|]bR/1ITwbk^x89j=jgy/GYrAwt%1[jnwLO/H~K#uca6e;v#JVh!s[4~+QP$AkcxnWK(tT}V{!ax=7pCz1jJHtEnsqh^jt9Wz(558dO)6iIDbfxXzU|V8isy;=9zgHbptv.MGJdFXJ+SxC;@g=Ww6n)%[4.]cq1;s-}9R^!*f3z}]]{$npb-5HA*E6#/8cPzb52V1j]+qKATceR3BR%@0sM2E@(tom);M6q[zp,SU^ep6I{*yP|e8101n(c/=Vw*jH2dtyU8i:sv]To3+T+f$]^sz9lsQq-O+e%JajFO0.:r+{(s.[Svy3Y.b+Ix4%m0,fw(7{u,]IB+bPVZO22a.]Xm$Ll|6t%dOLSZ@n(kOWu(6Nj0+;1FxMVJ~TYSP0i[1e,3h*86#yd%esW6DZN;{p{+mAM*PQk%igX:z}NbpPrWfhz~]yCgB*XRyN3jx#Q@S%a5nrgGos6xj;0Xp)8+jA,6)f][/;bTCa:,i%9O8h(uRqb[57I@xHtx$Wiy@R)IrWn0uH59xl!;}NtV[3u)TPw5!i:*%A]D[ibsvGK^+#c!,3FEpQ^(}ly6z^xa5sGKk$GBuR]l997UPm/di/pKNT-x8DNSCdojw}bhPZ/|Xew%Jqw^lQz@YB*xwrg}q-ul56EGf2WE3=@Q20qAzk+rALifp=QA9]k/d-rJSaeq5J7J02A^U9H89o6.$@mw[b*6sz6S#Gcg:$G%p^qwWb=bh,MA+1d4UPQ(NZ,,|NSZPty1+!9]d*CI)r+vhl8yxt*tQ#^Q#ejy.(e-2DuyRZ*;Gxwx~Lz8I@))V{v$mUvf9=,lLWzLfxw/=Ay[Od3Uh!~]xYIu#^OM4B}WF[3D)5RXYB+Cuj;gQaiqdtdWlunjp7mq55r$cI:tcIwNaHJEV8:*V%QTvW7jYDp2Ur1+r2Fqb~NrL/LS;0M+,)w5eAMo3tn*b$R9Xz*.Mgmwrt$SQHNs:sd3HJFT%5-~#C*X*GId[%=aw1SC0,Q,fTEN]~1F,b,=bCl7=Y9f{fRvGk0*GPh2[,J*VIZ1Cfj9}zveDQ5;j}/S=2ZdPsAcDlh7CW,xQfNFSq/yQN+|XtTwwB:2$w{FK=@o|8.en9-M#wtJxHQa[0GgBXg.iE2[N-p^,%wqzLbqjre:.G{09w#9,xCTH=;mFrrFOddVIaJtyOhe(bJpi9ocCP+cbq%1yV,0DZ%!ufIYX#4$XQMDBt^tGwYqA@59o-dTom0+^WlB@t,5Ys%3P)G(u}-eZf$d3jQ8Xse+ezqx7URWzF;@Vy$NMqm-L/kk6+qIcL(w2[}Qwf:X[pb:@dhJlWC|1PmDbCQLjk4UtLENiqP2=qFd6D|K3+dN8RYKb+O7bUpN-^SldSELIw{e^+3oFfP:qlSpH(-dYlJt%~.clxw!V01).OFEtB-Y~oEZ2UjU9bH8oqOwLh}b^.k7C/hiY.l)Z28X+;H)pL(;UHlXtswJYB1tXC;oupUWnI|5U;sKWo=%+Kym/7QXN~NY$yNl93]luE[{ro@X]:gOUiizE*%{fG%eY1uv3Z5qm4BFBlvLQVb0ED-fK;1]=sq)m1KV!7BsWfye(.!imY+p%VIZDLm#uoy*Eah8p4SxjA1+*iV622N.G^j4~i1u.fF!.3oz|=,,21OBPjn*tVX2Rjj;v1am,erOtEfRsTT~2j#Vw%}Vga!K*fN0.1pPc{ml.U15IcT8pT-Oo2Xmv2c{=j3Hg!w6,KY66^o#rslScxIMisqm1reD/arNQB-s-cm+K!GxQ#7T(J=PyJ{5Et7eKG,-VT=o;n3:VX(V:Oui/OHdol(kQ+SF^4P8h{~x4MT-3vEC]Ml=TNVT+@-/K4yl25OfX::zJ~LR+Ahw,WwscPgYVOF)eB,Dn$#OJU8=,od*=Fo)6k,CANN-Z-:C{5jpq5i^:lWZf8n#/Lou3y+QMQE!K5V=A;aBL}SM;StxjX$%FaQ6vVv~xkOMF;+.Yr(7izw4LlUK4w%5/!pB8{jY}DjYiCp.f:N*~Zg1I,tVQcOu-p%1:9SM=Hg/x2r3^}OpT9xIC}2[XNV,!}I3CRRhZ)Vub-%qYX56;62Yr{NL(OjQnx,8v!lC/4IRnh#*tu!+03F-=v[~tA#~y$b-{y)g6,O~Yx8bOvqBX@P#fV4+DX9q449=dvjTWb2:)-0:jj$6L7z/I8se]^MaMAX]7cVqiuHYo8AyC[TQ7PFqK12/opLV4f-g#!+dqS;xc5N)NQ@YcNZGwCN@DigxK4z[iS%ozc$7FQGdX8Deb:F8)wcY(r[^Lm@..f1hC,Wl}NWC3HAJijm%Xoo[5%YO4mPB/HwHDW9uM[QG7GrGm%h+OEW4|z[CS2FAF{!6132lbmM1A#:nQ.).fs)Y;mWwzFXER5ue5YzZv)lt1pr0RqLUe-5OvGGi0vHX+-uVoh]/,T5nfN^=kM.ffafVZvyZdXG@fx=RW5xL@(;#Gd7xlCE:kld%:h|434%lEhNOO2.9s+Aw^hrTo.@5q.ZU/61[#wM=.v2j(%=SlnDEjbS=.F$fb7nOt3)f|#//o|}QBDf^*!ner$D4V0;CaHNu9,ke3o8d9kl@FixT18Z2*9-7ks0P((0vC;4ZseDf}klM.:SUdh7fayO)y861-!(Wah2c|MToZ(pxzX;/tZFX)/MpK{vYzcK%B(;PTK4tL,-*~J*lkMp8SXcm~]6!UEb.-*LcDR-9JGM+gW0x#di-x*x~hX6=*#ZRSn1CIIkFGgiB+*U;iga8;)|WI@ttpk4;2V=Ffz]LNtP[Z*^xWA:Nh7Vv4F+B~ktFngyp%Z)fL]YR//#7mXgRBFR+Qh8qT*k!{9Ep%mo2wiY)u6mn4=eryk=OemYokDSHfW+}$mDYc^VP;S8iI-Avhb0wPqob1zmOT-+oleFr$H6r)tc#tbFq!c+]o.RKS1ZJ)d#RrsK[g=)5PP;:mxrCbfg/N*E@6,7(sj6~Uj%TNl^$gSMlJ{u3|gK$5qGzjaaIco1(@Iwi(8s=IV!Pv4r}/o0k3W;4n!h7[.!4afx2jgcIu(Op.!U.f!Xs#X0Ej!#3IK-IkV*0bg1keK1Ho4dL[^DNfn9$XQ#OJbMh5t0Sf7cdP=CtDN~Ox1fpUJ0wreFkgK|9)hT9uD]Ao]D:j%n@lG@Dpq,kPn[i7:D!YZ1XUj%}w27ppa-8Zj|@)YH6KV#b2u.|!vHA1XnA(+bEW[,6$^^%}=c@jOUH.*-~]L5^Y]vmmoVZZSiG{^25$PCo(ks.6Ha:)LLvj8h9J1Sz~Yh1K{$0SIN96TO%ON8BLcn|MY*Q5dXBF,@$gswupv8/#H1nlsCp$=h$uU2:#kW*KtKf]V6:[kHo%caUTy*^.nG[^QYn7ELnfZEZZx)3c,+lOVOSL(sjMJ61k(zJ^s8P%bff{4y7i.(z9M/he%OB-Lf%|;PM4k~f42ppw^w;}$b.qu1;NYoOv!FIqmx5A#sMCQl,qAgtz6SO.q*bmFjba@YgLg7|jQ28yiqk+myF)We~z[|oPC.;VvJb[H#.]LR1t6Thd[rUa=!a(5^vE@rZ+oKiWGkytLfNOp{R8i5Kr^O0GidrZh%0dBCjNfRw=WYt:CYIm723wBnhZsm+hiCK+h[.=wv!gNG9vrl*nSeC3Z9hNBH*lB5cNNw.ayF:4AEFcoVM/uc0iq8hX3FE5{:j4C7ABpx7cY$C60Jb0jBs[h{EjH%oP/QHS86E~MdB73D^~D+[~g%%,s)z*8e9U^MSU9I$%J2*0wl[(mk*9[9^n7vw1yzrWSw:nLEoz@PhK,ASmZLrMm*%|y7vE9v)qzcjAWe%WvTyI9vDt}hquJsEMfE85GI:Vdt%|qX-.iys)L5|ZaEavhJfZDe7=Jl.bdo#AGQ7-U8)2$nGZu!C!M*3eVy4Qlr@p:7A5O=W4-7mthEA[,{]=aVTNeFu(GPKad@Jkkx0L]e0/T6aQh.:{;8n9;R51IUlyTPEv;*0ktkZNfTHFY#G-CNY7S8,W49jnf7/.EX07nkH#2pPQ$3aq1JXM--cZmB@hZ-/6;xY-=C^ng0wR4jc-b|RXwuuvHB8.N)j-5[D[/{^=;tOf,7[F.y]ZW[lH;v^3Qs#pJX:(m$oGcEOBnh3hlClv6]Q!h[Zsll=w{5=c%[Rh[e)*DD@X4ijB}.Oz1Ksdlj:]RsR1^NC]W3uW~VIn$TU9TNtquvC3[#q^=#jm#MhajU5Dxjw70-wYTO;[Mno+=A-D$M%C;r~E=A!3Cn7]rhmZrQAixat74hv2eq3I25dQCbJCVa~5}=[*3=A9Sajje/0q,FAw+h@$Aea8EbW4mD{|mFxR#4Td8No-oXDff[$8DX#vutr#,-,;v^@%eWD=*l;Pff91bTZSeFSm0[h+-QVM6J!Df7o2F2=NVz4YSDrjH$JXZ!A6A*uTym+6VvuT5}B=D$|3MUBV-n.uR{YeYzAa$#j5oAJhaAY4+V^@z4*l8c]g($(n*bpqHZ97nW8sVRU|M-%2GG+1$Qmk87COH]^hJ]7NQjJg#SII3-lKH0a;OG==9DryFWDVmnIHqhrsGm#~%:5@Sa[]aZ|N!s6:-qd{Jtjis0Q/1(=!zpX,:yWqH|#5B7[81[s9N/m,c4#Ml-=dal,sNUbh2Z)s]rggr88W3nGf:uQAL^z7m6I1pKP=zWcO6%(ES;Mla@/#6K.pPZ},V|WYL%p(S)n]673dC@ZG@:S6ydTxL2GVpxqS+p7w4VB:o4fkw5C]jVMk}g%DMNEJ3SeX.k7bnh2Fh6yqHq|A^W0rkV=U2csl58/T@-*dml)~U4Pq+opPrO.hp,+:Y$M,@8/y3BK!|P-;:@OuCIB8HrRH~TNY{ye7$qZ%e@gNl!4n,DuDJB8vmhkJg-O%9(V}*11g!elFnfioKpgYgbc!PL;8PZdXN{s+YtXj!smMrP5gbyQv%qek@@11kT}/3tgq}|uMQaA,wTO%O#,L;1#}hIK]K=f#MP$Jp90jXg=f,B4x4wIm88,yCmEfV4-u^qiv}OM8xBK{,=N*{rOXpG@Rd11:{@Q9($KYkVFD=vO{+HsSe9u#,4YJ7b9bk/vUv@R$+Ykr^Q%AMaA{eK5=z7EywgU0NdI=OD!Rx3;ANIaAV*bQ^K~ogfB~,;ap$f2F:RqJsos3Fy43^J~XXUi~Jks[/{2c0fNJmC,zz{UCJeA/sgt8WbQSVr585Z#o*1w!UR-SG#U/}~#wl6BFcP^P6fDa5Bmy-FO!Jdrv!TDZ}K/q|QH6w0qAn^L.Qv:oMc,vKu0+yl9NO~piD#:bC%/{+ft-M+FA[.CNjZq9qkRI0::j^dgqRIiIjR3[D2nw*RlwoUkK~;/#CZ8VfA0dQcDfZbbz()V+CMkGq,eH)DWP3~R(}OXQ19UO[3,J]}qNrR~BF{-~,+{:C#N$e8Z)-W+uw(M]CoKg{VELu9O)QhEhl0$dEytfBe)@R!$morG=nnFGGeDx%MYzH;vlncJVEge;n-D$VDA[estb.2CFcEt0umUcS@,5iKC8bf68cw3ut)1b2oPle9D}Zj5#a{p:TSsra2Wnc=Udil4OHo}h3FODl%kEfTXk7gO5!Nk6uF-BTNCGsWT8nb4nD9Aw]RQwz0/~w(]|7cv#BLIfrms-{A]Ve:RJDsmW[)4cXy6Bg$PXMgz@sv%+nvWo=6sp(MV1(PUSJ8U6%@qoTt[fQATn%=qtCD,x*ah!OG~ZGN/3u}fAUS0|DCMh*MkeswGsO(EP9P:esK#++Na=qpTGc%Y(Rnr1ds!!y32c4xxCcdZIYrjJ6QKH4LYVjSjg^NS|Ij.!dv:V#*A9SEUANlR~xC(^yDh#o:~tf6OPeifBZK#n^~;*Lb%My8G=o07=WlV4[6W7(7v$*-fx)7+7y},VRAi6KzwObQWd0O^JgTC6#WS#+Q+4X{nax%.x]!Oc4[Imb1MwduhYYZL!)A$Y)IRITX](J7bHU6]Frvcf+S,zZwjR78O}IIvv2tnjENiB^ZmW@9nSVN[xt^8*z#0Dapt.uS{/+Hd.)N^j)KGKmcw;P;[z@[Wxx@Ff$8NrTpcQFqwL.VA-w9U$m{%=+#;u)-G%U,@5//slWx}NC-]IxL^/+,IO9[P/R(W!0LgrCnbv!@{16,-0qvlz4c.*X@lEC)7lURl,#Q/+rnVIQW(fgS#4L{htACD~4F@XbmGHAy;Y2!jAp;ObO:Vz)koXR{*VSug[q1:Ym!P{2;k}ZPk^xhG-4sgwnCPt,VtP7|U.8fXnBtBC-F0+ki/VAZebvdf4mVs{t[}Qfszti9GX-k};Cu^V{xW6XmR#x)/p;%99{6#=YSZ.SFf8|#;b3%tFo@pt$-M)I(CmEnGRV4^9~O!q+({{[jsbQ0sG;jhos:nVEW6,VbWqwWl!,dDHlP:ceyVh@SUrZuf|1|ppi$VgARhVsyj$)!sRJw%G5Img-/1NcUqxf4k/EW!qzAv;,.^E*Xl0QbJyQG.35$sZfFsZu5Y,oAR~)}f!:j:-Z+@;3[I@;VSpWzD+D]K*Iw*c-JC7hwKiD(1(*k:$RA1KMBH|AmdgZUiFq~+WRXiocv4UA9XJE,oPYEzLKCgiyv~zte[n1*t32lMjfOkL^h^dys+Z;4Nk~K@C)NslmnGxB$*jxGZeY|]eD3A~FA|/f}fL=g#/-9x]+FXZiWi^EYqqkxiuZhfgLB|thTwiA9EBscusfaSZ76255si#eGk4n~9^,7l0AL59cw]p1$yM)F;LO]=RcYuREbMp/R]i]R$p16Hw[pJB#Z8X~cmteHqQ;5H:Xuh#^)fr29x@I0t^g}6CANau{X~U5z%p=X8p[(1;W9vkR3{p2Qo~/H^dvV({(714R83SY1Uofr0$yc!r-wbLaRS#uR=NXk-c/+dm=)H)E{[{O(5=E,9K)z0dgqNFASZj401FC~rFd=*1,LYc2;$l=B$BC62@%$:5{xqKU*hIS,u%$e2t=49wo6Wt]^$lvVN!kcRlNEWL.E03w/haPQ4E-=e)NZ/c0}(,*rzX*(fb^V:Rw9vsW0e.^]XflO+:[Xm,M.vtM[Yl[ffmAIotMvcR)G7)ICKGX]nR|z-D|}JY$.OMG+M#a{n{0Z@cvrp@#a}={p9{iYLVvozoje|Fo;$xY9%4.I}^ig5m2KrpgCofurRZh8QX2lw~;m!2:vfIgz6gA.#pg;34HH/+Wg{c^SycR(/nqYp(9G!u,~zNwE@-:-.v{qJ(p0j[QTw6trjG6XUSi/FVd)#a|*C*%%I;mwomeIzy6N0ddYHLhw7abg#5-%/T.X#MjO}LPZBV/T|T7jl#-hNyYnOKEhg@uftQcFTHT-,:u@m1X%bl]^xtlKH23cL1cV!3cvqgV(wfPx(Ck5T42!$*DQTC{nl8|6qZwb)J7%hQ{,*DoRhKhLAPpmaBJS]Cw*Jtpd$G[CzelUFbE(uXuJR#KM[dm3iIz$O^rTB/QJNQ+x.o|P];;SPeVC#hyd.].Y~KDK@v+bj$Ad]CQ=^j1Awk*@kW)#Bvlz7f/~G@Pe}hNi$f$0QdE6o]6LizFkf1(;7/rp}!=dkDulW]oiiO{yUoY5AeqYhhRG=QdhgXiIpk8VMsy*/l7CS-]+l%bBc}P~}guXEHL.BPpTyw2UERZl%,=gYer^c(A,LS.z80NVuE2+N8,4UEq]xDUE=tL6UNeLcAzmQGfrHygk,N,c=D3}lCcu3dtFa6gCPNh$bCc8Gnm5@ZvV|w=oJ-97qibnRiSb1Gy=3%{fpv2MbaJ(j/BmAIS6/I]ZD,U)~Od)Klir7gW8[zU}p^!d;guK9N|fkiH!QZ+=B$jWSe=V]|WC:c*M9kcsl|w5B8KEH3inr5ZOfmOvTF37-m*JyOw=hN:/QUM0!x5:Sw9%MB8B2{P=81nS!uD!zYf)^%Fe~SZ0WLRs-AtjSfOqC!8@THX{;7y,a}U$]ie.@sE.!)*9iYr+mS:0B|PnCNIV^N(okp/2Y[OnPjXk0Z(o8bhz=I.omsM87Ol)1apsf{*Nt3Z3E7Wvtg-3o16s#QqSLdZP+7mP{oYOYOu7i5CfDEPijY7r^{^OsjFQ=^OgOJq77c]l^hmln#:k/1vK^2L4^Ud+o:MNW{t|W8Z0)dM6vyr!LkU8ul36$Q^TjrN-k%~)9ea-1O#p#%Z209Wqlnw42Vrmm%(6vweyt[k$(y#MUvCoi{9*EG)PWF=NKBbXH;^3;G(m}r:]7BzaKum,rX!bY6xS|aW5Grjxks3+Qcb-c|a3O6D8{UuqI:R(0[jPcoqsMk-oX~e7.#RunmBE];4x${J!UTf:6V0!J5P/v,boV:lllJ)XnP(xLh3cC3XjL9CD[E[aQGL^O^;+v15D)SjJiM=xyAq6#i:YESc,X@IdLfNG]s#osxEkgK[e$!ulK]S0eUl;vL]0;jyL60lRX{e)Conwr28fap0^qO)qM){-mHLn!W}ncS!G~I(7|[kyUtzvU$U|vy2:bMb*g+!Q]~v/Gv^W#-W+=12QQd(XMC+[Vo=sBgcVwg)+O2VCf6h{@kS;V-4Bj[rSb~yJvAMV{W|gToovFrWA5AKbNx%ihn.kXCID72MZiy+e%-NUMM*XekNK]GT*NhMQMHRx{q1Xn8y^-G=]jMLvVsI6q%W!(rN}V8!Zx~;^r2:]xvjJ;rl4E70;Wv59/wScUMav:zj5woIkd|)%$/Bi5G9ZA;Qq)c[T]KXSmPtD),UB]qok^GkKt^-7FngF~6af=olP%M{4hFHAqD%]e1^QB;4J+$17NOrg^4.@Tn2cR!2!b~uA|m^-8@NX:sxZBic:H=ZHha/@Y+)Mm#)}~@0z(rLx1nqeU:WIhV/6W6!OO)5#+=CikYBFV;TcA|(Mxc!PJ@-z$~G4=1%]*zCOEDrV;Wh2=GgbxNY]DoP^Ri8yycP;66Y-Q/Bg4izi8R-Vw!RQ$rucZxAx^:;s^0jGBJE=Ar{13G*+TwZE^pTs+4a%V%fvYauUA*XwoGysQZ6%uSP2Y.$JWIbml|*^B/$8rR{J--Vdq|Al,h4A);uP,CIqK.le)y:/CYN38#8#shJ%YIq;Kqfn/i76!d|Z7sLNubv#{{iKb||CE+@8qzOLHsvixk[LKqcV2954i;ty6KIgMc%xd8jFZd9#b)mh2uEE0lt17Q~7jn!AFa!T#q8EEqok%OYe2+sqU9/WD2oe]P,x7vat/Dxh1-0AA|@jTxjCIvEFjTT=afL7px;FSy,7v!4p9Ve5p~^wu+@TtQf~^3.x+@F%eC4~n]VL~+kdPG{*M)/kPESx7z+}xP!a=Y#w+dN2[3c,z:!#wx#J8r~2jymtr*N@Px9O3FDETU}hE[)aaCYcvqZ${Q9;eA4RVE/Ye$cOSiGY+Tp[anmq4EB%F.aY7EQ!-EE+trP:hh^{UbgdXoxIC2NyXO@cpDR}hHo:x.SCN6C[8XIMjw=iqmz$mJqDpH-P~L3Pl(Hx(L.X/$~%=G*U|4O);/Z,tOSZtsOU]hTe%}TEZys)O9G($4WNw6ziPHxFRB*Ves)p=5KJq.kd%dHti+QjiVKkG.,MP]nqCA{T0/itQu*G~wgv%hMo;/OFw43+mdxpZC4jl*y.MCO/XtWj!Ot1]7SY=fv;.!:B$72k*[d|HenW{(8RaC5A!6Oq#ex*v;,c8h$p]=ve)6un$s0#g/wEsc^Q*zj#hX^9=b(J6I9!3,JR*^UY~8IK9QSx6Lf3)(598DUxrj4c+$}s0{:b8|lmZ(xs@/sd!,JDQCdo{#7T|P/G9y%cf;kv~NsK:f@MkYCYiRoS=$1Gq;VRbChWgl|1+-@}ZV#hN9gN8pP5~($@V!{kcT6jv6tWB]HX3=wg${fV((T6;ux-S2t/,PdYx4c3#^72vERN9INJ(dItr6^:HEtMLZe]=P+7z|byafY:F*^=ZF,BALe72VkrRp}+f-a;KslT4o5MZL$]^A-yLrGd7|BcJ}6bMkP]#81)==~FPn/:w=Jk|1Me%y$OA~.;|BUD#a-Fs@7$k-0nsj~{-qX0/CCRZgrOL9U%jcmuwyx1VBbD/4vcI/x-3%Q$I)#I79g1eA3opOpiEm4e2;UFF#WE:;ZZI$-4d~0M84HY-2qB@xK)4/0LHp02^,]^X3XT$Y-{@xenchJ9.isfunio7uQ#X0YoTBYR}^Yn.:Pi|ds2O=]ImFTaY0%[m(G2*j3W5oPxBNFl#k9As6DTOKpl.^wJu#7I^(snSscmsrkd{k~h+#XHeTJtpS9CM}h2rC5r$*cBT2uS#C;$zVM+=*C2%T2[c6|4ed8M3EiXWRed2-*3E!CiA*nK4iSW^dA]B+no%KYae7Bk)soGR{V#1g2x!la9;P1cz-u2kO1,2x5TaUGJx-CY*/)$Axdvh5~UcE53wa-q@6[b|@qv5!e$|gW7;$U13Ew11wappMpKxIRi+x,vc)PG^J5f:Z5~@G1+Hr!z0d5qZsLM4j5sE.74W,]EV}b]M;T*Zu0+js:jQ6vd2kaM5^)A4]HG]B|Rt/s-F%AR@Q3*yYgGttFDR|88!Gge+1,S@C$q/ARp!Vhp4[cZ2i9Y[OycUSW~hiA5l75tY%bcG$IdfoF:ruqtnTkUC:]*K#TIr$f~L%OB~sAM{mOasqYf]8uZ%5z@5~=O^.!J(-2Nn5%:49OU;sa(ewBehL|Qt8~)5vf5fA-vvBb]+/69@ef,UdX=67AES1jgGVPfV3j1ji.lRu7T4zf^O,2v{P$V{V@*3VyCs{6H/v4f*.+TqhDDC+iz/cyIG0/xm#3CC}h!*Q4tBiMD/S5a$+H:wK6@KbGW9nMIi/96MDMsDfgno!.1^3]+vUVCv1E2.cdZigL.%-s~+)bGK=m1YYo#*qUoE9CzkwCf1.A#]6NP81b,kS]*@@[ELgDHK:8]U@|FgJ|/0t/KgQBb-/+b}xQ^J5sflnRlHQnPY@$.^FcnD,uD8haX@ea{Y6L7v%JqqnGhgbV33nDj9AAAHV8(R~-zCl+vz0mqb8GHkKW:PyKg=uIm/dZmMma!IH$Ucap-e|tQ#NErin3Jsiq%P3I}^YV{gxiQK/:HY[jPOd/o!q+gzmkJ6cbePmZ!lxh)ck*dFK[6J~)+I)ZE,Qc#X-%4bO9hfH#N^}@xWhu,gdXA$VW8#|)dH-FjGkp7Zx#atkCGY3Sif/drc}q9GUeaeu1WQE969;*6B6w/s#ud~%JKQ[rMxJr[POSSo020CIEOwNm2EUpgVjNTTr53pDoqEQ[RVIZ%NQ/okPWi{p+:^9IGd(fQV+aYvNtC;R|-k4bJ6m//|2C)OOcqxcKRYp2!ejdYF}~{asu/QiOA]GTMiCq[4hMJe*JzHMnw9=oNL9jml]/g,)e2#d:r@Qy5{MQ{;0Gwl;7FB7z~{PT8Rf1%k(T^!328[[9LdD/$@90mFwDvD3Uj6A-7pMHz-@4{9.y;keWugQ=WqMMZUlI,.9r-ksmx;/M/!=d{HbC|LOoG5^H2eB=oB-Mb5$;zh}BfJWh11py%W-{RD;lvn{D,2jwsYKZW4~pa9*Cf!!y3ABR!/w=Rc]7x4BJM9i:juJl^BE85r757O-6zRY=)t]^q*zJPs]1]4$(,5i,@XeacrbR*E*6turNXunZ-RVXT=G*4c#gq}=m0X)bcXFwdzF7IDoLojc]/fQMS6xLp*$1cX0lFAvkkK-!scZA=eM(kvRpdTuJiW$YyE,g|trOk7K2BaMWGiBdA$@cstwxM:|@864v131=IHQO7*1IPTAer={i7#PGoKf!sP-N#]I@D4dkW-I*r@X)Z+Jy+u6=7;H^tcekL!ExJe{LlA%O;vHBFW.Yl5zLkXAss.OYK/wHKqo3IR^bTH87gZ,4cZ+H.O55r4s1Ok7/h(m/jX|4O6js26J:$pPveP#SaIc]qCBqCyC]AhZ4Sh+aaRPuk}CUYyke0=:Te~6kn44V9#G@]tjAo)PqO+XI-DXN;1Azf.3$XLR/%/bYkYQ0uKn%mj0tZr{$Hn.]N8vg5IuHa;gh}@3v@p)I![%ffTB3;7=;43x-oUfGh1C@vQ#yBM)yIOr}DNWd|y{K-n5Ux12*j^Fv^k5T+L]5XVvn]U6##])qZ):=b]1|aKAaFZ}JdJn#zWP0!rxv#|bt5r4U,6@!iYUFG$[r;,R=*iOF;KEE]0pDkTJfmAL~Y;LD2n4yAZLVd$IBQr;M)Ju.bT6Jmi!pltvvwM~v2;qGFHwCpml)r!9tAWHT@len8M{fe}VRm/$YqM9A7L.EhIAmI)+Ppt7xa0$Nk9[TsoWeP,]xvwVLl)x4rdsiv{mCa;~0,,(Ls+tPq65Umdp8qR5pT9,;H6%}e6sEa+fR^KTvs#KlPe}%g{x.HEleE,8;Kw}(dH3@hv6)Id!-F3Ldw^Ph/thA6WYALJ[2lN4d7;JRINmstGQeo%9YAPES,83rB|D+qx9~{AYn.mjkj:iRQY#e,0]9HNZWs[%LO1qRb9*8ZtRX7$khXx%lC:$f{GW1!*h%.uY~S:7:Pg%i1XAO#JlFX/FJAx5Q$3GinNZ9%D2a@G#q8Jk7oqk,#;gwLJ20/fMkkyf4MN/NcRji:su5UeP%:zWFd0}g8Y){E,yVyGE2h1Sy=(n5OBl^AcN|,KDK~:y.A!E@3-iayCCS.-EL*f:c$Mcxu;zFx{!x(Us-$-b=T5cS=3wx^Z0YTbzRsANo^6BrIR)i^X!$XIEP(t3A*,Fg{g3NdzHORYZ%5WOD2jTJ+#fg)N:!)%@AVV9=U}8;Aiflb8oJ4g*Z{Nq:MG7YUD+[o$t;R:n)8j/XGEePV=mgd%^(9Nz4r/6:ozcO=Mai72nOe~GQ,LT,/GbPN5431KJ504+-K(^Q,~BUjIuK1,md|pO.qp6IlaAkg3J:V;O:9n1Mx4UMfafcBr#ss6vi:7Z+h=4Sld2Kc2U*;;f4B5(c6/RG{5B^RmQTo7-1Qh7]lfIkLA=U2;Y{sqLA@~fw;ncx~$=g+JZ#(QUKK|uU=qoIUHC[+]DcctGWt$1/^-gQ%.wuMrmyUMVCM3N1C+q{,MxAOFpPm$D/{*hSM[D1lLVI;8.0RX7xBYy9{x,$Ofrx3dpV*9Qa6hg$KHleZ[wTl=Ugjc(90~$mzI~BAKuHfHdFQrS+0a{*UU53;A(GR97rb!@V.Av0U8~vdBHq%kwJ(tbR;H5bH,jzz%7#%^cY!d%6i#MCj/qJ+5[$4:fC8tB#xCHU1eSCf!+CJ.D1p0[1xB8p^.0S5D7ulY%f%UAulVt5g1%NPBlY{ef6owc1C}(Ch2QqhhS;qCciH[LqG!ws6GQxlBqRe+AG!LmzBq%gB/+CE|Qr4os,4T2{x37LbtRXkos0U6nj5Q8PXF9rQ97(tV;]i!F(4T,[MH/Vl!p1{%tMR+DB;FRs1;s[ALLqRs:RWpFVoX8pkuclfe5c2Im^Z)WLYGNK5;@;[qhN1J8I^-;7l9F%soNzQgYx%s+Ukw4~)HarOLli=ApcXMP3EK;%F;otw5IheBUl]Ak[[nOSHq4qXu,+!pMDJ),Uj|iwfJj/gwm(jw8XZk[suItWLRImw[m:Q+XA/K5huH4$|({@d%k0B^gluZg$]ZAPWw#u^!63KAMZuf4FJ5Pnny.[XdzkiYfUyAxQuNqZVOaR1vAC9EYESO%d)8^+U0zS=Bg:Z#b=y--V7Hy=Y42|}@H*TifAJ~{0t!eZklO|P{Qm{zqv|6D392zq3yNd[@Ax]e-Q4GzhFJ6nKMQ;g:WXJM[Uwr*W3+E*$[8y#!d)(dp@2n8{%sbq%0RpBV)PW77%.t#-eqme)*oujB[YJa}O*/QX#({%1N[HU,8IWBBNz0/xBuQ4MM*PbqlooUuO4AxF{bEn)yUes1;[O@/3prgX.*I]]kg)bFfo|PvalMl1yJVbvMv6|5$#9VPR~eZc5fO])W7!UV@397je5YZJE$@(nI[y/9unroE:KuR,QHYBSM9JR(j]D7tg#I0{)aASWY/Ewo(2FR~NyD6AgdH5DjB8%3a!gtTP62|9tT4Yj56mRLAegEsXB,+XR4Hs2r}#$b,2{$I4+udPAS.#^DN2Oz30;NvZ-RIm%qU4UJ4PipPI|v[Lje^2oX/XpfP0~R9AGf@+rHF.yKLY$0Y$XYy8GKYpUzd1HwaD2!{^Yr)-]-k]a!I=HEDt}L~Z.BL8ru6(8}zH$6ynf02B!+nVJxdB/g^xZEXi9f]uA[q6K;]nsY}u*v[S.$m]lkgxV$hpS[Ip]Sj0OvfPGZZnt#~M8{dp9[Tb#{7np*u$NmnJYEt@,UeAz++6oMvz+v{ksE#q:K|DCu1#(hIhM/Nwd^eog~O-#JE(b+W^)::b#@X1*x:{pb]j5DHpQLot.)nL+T|1gFD0[Pn53i|^Az*]D6qZAJ9zu^W@%{U5,kVLl4+ZZBVqweBvJzWd.H][:MId77P7+6T*!~]0K2~.9EqTn^EtxWVtus3%WM$IvrUlEs$oNNF;d%kSj.UHJYp4%Fro@,IpbTrd)*s|fa1]Ud,{*EC*TjVaU%Ou86axir]SHkAEOJ5DYd|EeYMI@!$[1^ZYv+CO@@d=X*z}Rw~BPgzPsLxw5[PPA$,5,M~G~=1[}9@g)!wK.q,=Ctr:H@{3LC4LW=(S8Qmb^Sil}^/Zo@BY$|IQ53TfUd;4YP(MVm[lQ8ENz{:fsr9^DDGab*4RhWk5sARhP3@rX8U=G9,pRp~dbnq}5X-%zrsH2}0+#FC%Yea/B{7~+v2H$jo%orc;m*fTury(F~Pyn3.13dAKqjR;7I8i:yuVB]QDG:|aSFP7JJy.68GrTz8-AYw2O2AFXhG9+*bpaqDstHH7YspyMA52I;tsn3g^bk|r6.UAEqh9nte)9wqb.1zL%2}Exnrr9c]Fp{H4^tx$hW1);:iTHD=FcFC*zx}[IyOJ|Ae0nI+:fU^34z;Y(cV2D+4gJXY/)6[rMOatVxV%/$QFASrI;23n*4-GcSk5,{o:}!Jkf|vZ,A.8jXxiO4RZU*ADfBE1PITshMhAoJeIwhmEvnOJ2O.lB@,GUYnEd.I^g6lGSQc#RN3+Bpe@R=spj6G8xt@6PE.{r:R6uU6MX:TqHmUXm32@fmv#ClyaOJ+7^hq@c~xy[3J4-N,~mLE.i1:N[]JPqz~E^Zm0N1x!AGXP274;eEBKFuW-oOM+ecq~bZXO74!J[U6~+[sP}RF/%XTcroVdfr,VG%[=-b}V*pBX|yipmygMIz5YeVqTEZ![wATU3@{^0VEVcD9fzmc0@Wno~%kv0N7JNgPZ#O9rIRd0WH!.FzLH%g)r/Y3$TNxY~BD/N.ml5UqQS)vF@ay{YX#^RKJxGl}[qUw2Oi1@O*w3b|X0T{Kd.pmk!3[-1+h%BkavJn;5:**$JdU)Alr8b;rxT.Tww#AB2KlYy8jjE,fSytVaL20n(o-Nj;uy0y-]RJ3^m]rx7JBzkoRpU5QhqHF0cjm,[4y;1V*0Uyla@-[{.dAZ2*UCihKGp1k]U3$::jTm8+!|suE~ERY#H+.{w2D1T(*:BGl2+Pl+$v2]Qa!1#^o=bKXB1dhrF*m^{8+l@77GypM}U2jc}Y:5He+b=#WTbREQ@Vkd0,sj4zxp/aLjF:u4;T1BIqUIe;9v|5}/7R5O(n%gjd$.kf7XFqE3UIU~D*L{GRM/[mdKeDCQmA-P:pnW[df93OnY0cTQj]JEjZu.jl-/^I{Y|%Di,mc72PL6%BVlXm#G#$3!Z.XpfYubyfw6QfwE+PU1JTy=V=F$RKKWkB3IL8dWYJ1,vL,FAKq8D.:~AsZ86/8Sl|zsBM|;u*pEIu=6C~.I!OGaazql-Q9/-9he[s/0zh+iu,664gk#5J:~-t)j2oK|C71t1cP(w0d^=ZitKm@A[[7YizhneD;7jRAY4;7!vE;@Dtui8G+1Zfvk7t,.F9Bh7U=)s%#XCp.8SqF%ia5y)QaX{!1HH(RQ,RoOej)8Qkpbw-Kf[7/-Xc0ygF5CtCR^21kVo$8)b[Ne}T59@f^{MRa1z8/rv;a{rp!~Ww|^krcrav;/eWapw17VO78*vD@bGzAD)Kd%bMlN=h:v67Dkhj7FxKK[+TJ=vO(.DqRV+fSc{w+m-5btMIt.:1dYk/l=P8%I]4L,K-b69Y6VyhYWLGM[a*fd!m6xkDePC~#)KEa8E3jtA|.iQQ$q4.Mv!(/HwnxS3NMlZRx)nc!^B/4[jw6=V}PGKDd$,,Z+X2ko6jCJ8]o,X7YPvc8Y~C@UH~BypG|M.:{;72C^t(/B5t}*ie7Y*H}Y2K/Hd^zqXlh)j^!k8aoey[szulcX/AScAN6!+TA7E6!GBN6A||P=u*}yYS5-FL$}LKeCH+9Ppu:b4!pgtZI6PD%;fZF-2nOUL|fP^C{r%xp4;H@KZE]qc*),;k$fsREoef{C0ij)f.3ra]51IdR#C]Nr1BTC}(%2t+fn%Wr1%@d.{lN@j${hmC4!^Q[$rdsbK5o@pwuj(^@Qt[Q;G|usl|$6^B6FzL2S/=wx#)3dql7LOIR{xLd,z+f6Zh-Cj9:(9upKP%jWPtD-K,La3A:Kr8%ked9sn~jy)Nv(kiiawi1%ZOvesm{D@)JdO#dqG5Xwzv]QMs@AGLb|aApW~k4bV[8|{M@j5D6ps~CqR5!WdpDH/@]sw#c@/RMfjqY9iv(Twcm5mite8J.UB/bvb(vl6G%2^+4.*ylu/Z.6AIr+gb9B6:ykbMz6eG~@.I{4:g%n.UE9nQm.i-IH4c2nhs6hF8ULe.DRglF#n@j!%:);iVE#rNmvA+@8AKd=zGlAyyzI4g)h(^8#L;+uLV$;A5O,RdS,R*Q4K9R[-5:ph3a~9pyvHO6LqGtQ3QBQ:g9y3Tc6h+FIP#kCOfW!j3#[P![)0rL!t(r}Gvw:,KDQlO]3^7^}e@HZT),rZ,{,{Gc5|deI1adWZZWs./#2:TMqr{0oEnE[=bIdUykZB})gEtt-kZIlPaOA9@zDm^!yH!M(X{/9vdc/n~{rZ2!0NaL.t#Fp2!7P/yfj3qavw/m3WT3L~k2JjJO][Y*Ts*|QPTG7*n/x-PBSUrcLaHmML3hQ4NP-IO(XeYf7hMFNjmz]!|^/e(AO)xOW@H:}RE(I/WCuec:4N1dVKi~A8:.GgA.E,Xca8+huJ2;I]FWJfEY9qj{18j{[Srjy92GuzwsDP(BZ4J(XmoJAz7wIIwguZ,yZ.+^8PU3i[tSEvj|Nd!qr*b7^rz;1[7UGE)yfP3Oz.bS66E)h%/X9jSc6tBJR=5e1d4!1oeKYXxfu:w1uC)Dn{fSA$|+bo+]SDQtJ$O)z6sH3Zl@#li)+$HQOKN6=Z4p%[!/sC!mtEl5j3qV7SDwtJR.EyT%72z}e=k2cmQQljtwDPOZhtoTAcP0]FoD((;#b@j!sQq%OK*3m#({Z8A{5n{Ax|x!lSD}xmK#i#VM.KC/+*pC}/vYb@^IxHw92!IJp-u9=JH~+PZvl:|2{My.{*^Sr=FW#+U+BG*A-4cRiZY-0Euna}/nY0cCD$5YbT~DF3tF2S=LW5AX)fl5.Zq+Z-~~+*a!:@~Oa$HUq1NGlY:$Cl%J}pO(mF4RPZ+Em.O=wFLv1EMzPusY:WsKi88f7n@nosRT5mMK!U%fgkt!A(zXr4RJYm9CuKMNLVIh+~qDp;ygK=$~ahM!H5hz@*3cZ/*ia|sDRGI;:FYeD7S2Mlkpc3F}Qbg:R,1HbnpT=TGm:}6op/140Td=Rn:9s%#OshRsa-x2Fg8U;MGIJU1YH{Q76AqYOGA(QnDWK6z2ofaaX@^,(kkAV{vXK41JG##6+jZqiL;8{uODE5$9hYCW%6H7D:Tz|,grs;+bf6c7y^y@MFICR=n0p^/ya8Tza*9PS9VUZkA!g1n{z8RVabH^73Uje]IECEI6^x~JtSm.RzdndB4/2d:#=BPh!*!rwEqjM0$GZlsN/ZHK4^Y~cTvRGf4(oiBNNt[WlIW:@3w+~w3)BMZ-IG.^LV,24E:zOv6eT3g3B]GETn8D37(h)AgH*/,-es%,sYVF5G4vwvQ~,1U68ttY:x{9l7JOFKIO#/.%)o,N$h-.p/r(}TU:XcIlT%L^$dCoS{h+^w$IlUA$EcUkex%Ma{YrC)i*wjFlarr@7H0CO#r])Sb[sT4DW3]kMS5/TIpWE6/u,#VFbW|=f@a]PkeUYH!4j%{1R~7N^8!b|]EgA!SQXSN5U)#+z0Z]fne,@gEf;@3FqPh=Go76(8k41EFJHfhHP*/f[yOy)4]kK;:Tj[v%EqEAvzT8oak%=flL-;5Pho/^iz4XXgkWr1ZXxDb5^HbHK*KVc8@Ld#2H(JNsd;1IW.OHMg#0)LL=pb1bgz4WsV8O9x6l*[R#bui;1i*H!g,$mt6sZ7zQ$uHaF2Jb:3c!%B73E#yV4r;eXO-EbKn3S.{oLW2(Gp^q7zgSsNmkYC5g(U{lt4J]X^+c*TqHSA8oOe50ouE7EaQgFo(IXOI4a1h79uJGNn~-9+sgOyTx6XO,)qQD{a5[R-NPw89w|iv#/)4!3m#$AyEmNdgCB0.|F:j8#5TRYluPV5xOSMwJcK1AxlCfO6l=1*qta(Vs7V3u,mJJz/%Jq{o;%]RvL1uT7-iJDX|bXQv7oz,Nv+LH:D!x-1=FVSv2A-1fv6k(e9HiaLkchaEuE.+y.it.AF)m.BsHClB7j}9w-5@k6]47nBqjLY~hE2e;^(44d@/J];w2}KgEn-%CpV3oYU=lqS}jedze=kQ2~=ZalQ4B|l:s@.Y@t|Sf+[F0!nHA3zJ=qdE!c7{cJj}RTJ!^/z9-z;U7AG)acWS;.fn7-Xp;YU@*t!%iy,mXhe+I5JU0b7:V}3Z3a@gF71m:H^q-:zXD,N9bz4E[T$a4F,B)[%G+KhhYz%wRU9CJA)ZFtMF1!=1dW+P3jKE*/RdzAd(rChsEXG)qHm(Xmx^0]J.M,+SC3aMkCGa*7OaQSr^5K~J{XJ=g%m$g%Qf+lwboJG3BZSU(*IRIYxClEN5e55W*6j#5VoMB|=myX@Vqe5J247gN/.+{ua]goByCbzh#uhk^h8NlIq1wJ08D$]M$yMZ;L!}x%Zn!V){-KQz~TV@!NtZ/h+:=9o^Kl%hfJTl9KZfw(X/tUaY[b1|taP|gV%cpHZj)=NW)X9Bb0Y[cb!@5mcEvpH]TlzrWE|,o@!@hh;$8WR6K4%sO%K:y0%cwad)}zmIqLFKhUeLk||,WoMuOs{f)kg-oRB+G^DCGk)*8N-f4wDUmd$Vp7~{Yj^Qw=A)|~S*w3j(g%)C[1kPr=FvH#o$ZE^KzKt2mQ3.#OQYzLs9H=pmlxj3.PYzF+]AwA|Zuj.4RnaB0AgJ.B*|P:%q3jeh^CHavkdE^+FxD9Bj+ytsVJ3/Yhi:X@upd3Yrd;AhJ.g|y,ca}RW(tE:hw9kMW^C9N^TAtx6Ug#Ak3!ldu7z!YASo#Q{4{v!U-Zk(i)D7b#1Y!IwUU@M0=x5LS[B67E:3PW]--[OXL,yuNam293tQ.)k7iWsC-7!CN3s*AcRO-4/XnV7Gd4H)ljl~TR41c9!xQheiPa!P$CM5%s3,19gKaiITGrd5lnE|NvvmWv;B#q]D7zkz=u]+(8XjXs5CSs%R]c3ss/N{{5@pSCs;.:}zUdCyQ#]cBhQ1$8b]%aqW2v-bIsm-5-ew~K[,YY*/Tmpa;(Lir!u^~Z5Hin+w09WM#]8pyOg43wbl5t=$8[AkqZ1fML}|Z~nUd~3,4pEw*t[NntP=1CnZ#[Vm+W%$rp(3GCQ4n[PVaHBqlMp!{kky3LpKO)DB*fmPdQ4[!^b2r^go@BFZm3{x!A7{uueCDAYaF.z6)G$U6XURVDIfl!lqUwWhWn{TF$qydaS@1DDz;,X=VFeV18hV2)iE]PnX~S;5{wUZg)TfdJK@PaROBwia+/$+]Os~]x[SjPEkn#%2uo3uZbP/yQ,3anrAzmlwl.D%o{lGr7f6)tL8gFbY6Y26YA)g4YbuV%dM1L[cZ.}2Q*Yb/%)W7f|P:HgS~-4^jC-%GaX=f-X9!9xqN*GVLxr-=f!*PC}~i8m[Z53QoT,gF~zgt,5xKoVU|gow1%@u)G1/*9(lC}gk2Rpz8y.P7R5#=s~fpK2+9qY-VEy13-@{OtNQ*O2=+qZI;c-*5.z$Nr!0L%vl|LM:@Lu[SW13u4E^*Z;ub2c2aI-Zsi10hlII7BU.:E@yA.@ABtzNNg0WrN7j*lXkWObc,;Y4eNar}izn{$)!jr;SfZaBiO/6doD^jjg]gu@W%dR!/frFFeJ5:yL/!7iQsLJXtlFa$,*jUXfI!,LsxWVQ~e={=p^AWXx1m4EfaRNWjELCPmV8zfUKNWSwFzzONl)MQ/6AIK|dCb}RwYq2j,%DE~OE^ABCzqvdfo@!s3^[D:[tZjuibZ(GVJFz=[*MSKuZNessH@.)4lnRQOhMb.DD{+}s6Paa3{3tGsoxym%mtnIuURQPGMx1|=3|Y{gm46tHaFy.P,z4DWQ=-(^{QNx3572ZVB//$8wNve.X0N{{6f3cqLX,}Q53CW7OyB(ZE]5Qas9]NYvWj@m2I/6,(D]s8}$)c1rBs^-Nj:cEwKZKbBt$j7|Bq8Qk]-|@61ph;^-E;]1,/dXC+EKjmJ2{K}h3k=;-{8N0R)6d=i{j5{De:v(DiLlb(#vTTJ:)9T+*A=mj[.nLi3dtv/g,y#Pj3R%lrT4qOTEkXmzA$nKba+nN3(Gcp=[4-xPJpKz{Vm^WRlIt^a[CMrz{Y9l2)ejW-x8|.D-[5ivq=//Chg*Zm6)PVCpdP@:!nRZfwn2qvV7ivT~W@n5X-HYpP/~ab+X%}9%!yr@J.ak{wSVi71D9=Hp,DnpS(L#,ZYE3B1Qiu(N@6*,/y)@y^R+MW/5%kIX]r4cPGl[T9%/i[j,Nxdpyv,BBZyZEdL,6T%m:VP]9RJ5R%UDfzyL=]oIQd,($4p]CU8vnMuydLL!(N.-dBm$[m60lf$ePd}Sqw8T)qK-$={ObFRvmjUU/f#UZLyFU2x$+/iwc12|RoLpKjrN*$Ltmp0VinAV/]m5a@h-7Mhs5Qb97=O6]NYeT3uU/6VC,Y)x7leljh{qb(+9td%+z~Lt8!,xUDNECU,waA,A,t)qG#v[BfShGjo)8;9BZMp[OkZk@uMVYYUN)LQ,QG4{V$.H):g)liTrTG9KaSKk-V2F3g*QfT/UN:PUpD=3(7UDWY#J9Nn69*{vD$yU3-Hsi]-u5iU{^jyju][7bx%*X%y;98YvD)%~hz-SXX*wH[pI{O@QG8:)hUcY[c-dCOayp!U{R3}:4.XW]DC-yJ!4BqY:reeU[],]cZGfNX@(q67Vs%u4%[n3:2.8I7MVBLqp0nqW-*Ff})w=x}|R+dfC-mz|lQy)eLr%I(*g#)odtw@+Fc/[leYsUyg5PQgs|gBV4CNIw*)qGu17[v,Zwzs{eRhBipAe~N@Mq9(Fv1f9V/:otKc2S|ssMoWZGGdoE0t[R(tBfuAj*G#tk-G.Ny0h^8YFU.k1y6]~;P1;1b7rm{I+urspxzQOlvu#c)(O[IDzt,[LsjHP{N%M.A]Zo-L(r5mhqFnQ1d}Z]={R:J]otD@Ir!4ADNo$~[SA4D:@5E6pVt#fNUH@m$5ldIt0zj0FGRhix5N6h^Z]qn81YjwkahAErOeoZNlnPiw[h|g/T;;t+[96*IXlJSl9%7i7w*W@s8k=0qLIg0PFX,O}%4f*67ahOnz3eB(DCGYO;*.C4eB|zWQFOmAvkB+3#WC(em^zZ$PUq+z,!u.R]u#eOs64+CB/lL#C=Q,nLkIY/oMzY:bL2b7f+eQfy^|LW7pT{wTn0H/3Bo;d(^B*ILTeX4{%nACABj$(EzbPrn/GeVE0e56eeFVYTUPgu4LWqa(a{GZGVDZxYi4tE4.V6u,.jw-LT9;2z6F~3sODuTPz0}ix}z.wX383bd~p16(bbH^Ke.(HFv(%dpGYjQ**$%9%}Q!R[KLKz4Kh!#Ndbm7q}*/M@DkBPN[$(hBeIPuG(Y)Lq.wcoWVD)hTiF#GT]:Nw{+Y9H8C+e5m1I~o[u=4sa+T@TMBX[t;@:UE4$~JcO/3%nIPAE9]yL+Of]xy3^N.OPgG/)Ck!5I^noOHzM;(f:u|f*Uf.zTRZfB7{1].6P;x9mNj(u;q{$pG!o;RyT#|c/F7me6ndTVE,=wgu}@6aHdoo39{J;[)=u+rKO9rhy$kD-LK$g9PwTZ,8$d3U3{:3UKBV8a,UCAf,FFr2g8LO%L7bRL)1,qzX)Xm}shL!IK-8F/w}plw0F:QoQxr*3(c+~}:x4uDM;rSF(2K97LeF1qM!Z%W%lDv)Q#nQ-AsYC~$QJYrp(2o1[}r(S0OBu@FE9tlV]Y!=9sDa(Gnry@ckmM#ufkwv:R%Snd!,~7p/j.}SlpxjcQ{L^@MQyQ2s7g0ee:|}]-g3P=zhyYL#Z3}PImWs)]aEJ.S@86uowDd7F8lC{*n{3.^i||6bBhruxDe*+DHFQ::R*9^n%P{[y!iO=$pHP[w46a!Mtv|~d*])ouxQ|;vC1cja.+!|;m;9$1y8!,VjZb*;BXZDKZa7mHJ0b0~8O33Zf[12:FQ0EEo*+W(QsE|k977p*3PWd$qHl3KbukU[vTLjs)~(Z8syMtghRZp4#@3bM#K:5cS0X+[JtCc:k=57~w1;Vk3eDYp;HqIq#Sj@W$PGDO80qGn+ey[h0P7W;s4%3^-.1$9{%R$*3u@KCwXl3EnHxXd6XQUY52DXe;e}Rl3/933JhB(z[B0uZv#)!s$!rYD+V/[}CC[S4@m%#E(WSaQG9C.7ztc[4p~KsHNR^@8PU85+dvNmb]B(715l}:[#MeGJFqJFau!.3IOVmmduI!u*mW-sZR];,X-74%X!K[R6(6i4(WUj%9,7b71=q3xq-s~^s7h9/q+UwrPWc0Dhds;MK;}8mdBRU4^!T{zPLieLS87CRg[K}k6nCe@=Qb{fq)AoZ5:8A*G)9P7{{#z7g0ulvYuFdb#T9s}[eH=4]x#HgBNA]k}9DF!l%BJ@8rctq$0ROauyhU05t/ostWz85Su*~T~dL47hVI6*!=Q[[UBzr7nE:K^B4;F-V+ma#Q0tJ(92lt9}CWI;8][E+)(cPSbeEHUsXAh~{GzBV@kGmCQc;+-R!6;y~JXLYwO{QTTs+^QyTFARZC#DC=1U2i@xJKu5Qqg9xFk.*X!qJ;/vW$y~:Hja3XT+9n1^%r3Z5,1MU9wb-e5EdSn1;D0D#ggdgx#=MTdMxZq,7{@agRU7TG3+-I.q{na+QL3TzTtKJh{;nw6~jb6eI],k~YkY@%)npc@zn1obt@/gKcyp=]/lkH%TQK,^{-^k|%v,j1z*$3ildR{@[h9j:(;TOm%@]:L@:ppmy}|N{al/8Rrh=X}ip1F4N6SXOxV=+Ay}r/bDsL;ra+Cfm)[K^7l=!gPz9~56(vr%li@[1va[zlXRcTcbLf,cHpxJ3oc5.vp;]%8X7aB,Ie+XI)yiXsW[=*j]}o=szGr0O%)~Zs(##)XXXlQYNInO{7Myi-z{D62s@#kUb{suJ.F}Anf4.L@!Z|4=J@]lRiZucqy4ERroPWg+4W]2qy$$]/B9p!YzCpMmMRk[pcIk,ak#rI0Ph2mT%AKoGBgF$yr|TbJ(ERj1j@@8p;fZg5!r=2!S:{qLF}WdOSlqjIN/=F%w@|OF1NO$fcO3pZLovLD#PaL7)BiK/ZDH]I=]cHNdB/Rul.fiWBCM1Kssp|rdUn^RpYK+pL(HzQ~t0ZSLAb()1-^w#v4}uB:a{l!xmN-oiTER5BOWue@hX%0!3]fUS][n$X$z)%.hf$]pmK)UalAo-c~fF.Y#k(TUWGl:lT~Zc/ty#fkWpECQrf7iMOr.mp6T;qs+Bv,a%/k15weeD%HwAGPMfUnr(RS.$--~/YbYH4T/}hOg1I#!E:tp{-NaTx=JFCbYfwI$P1B*GpG.yCdX1@Rv+~6Yj:K5m37IHot/J8Zc:|Zey=T(06/sIbMLQ1F)})FA~BZT;Oh50[sP~1vVx$sm$O/w1XXjt+M))@rwPU}a*5r7aQN34kvx7*y]!~IJQ}lnf|(.m!Per6mZ56*L||yzgvcZYomx#Ub7ujvk7+4wP;B47t|f~iEIpDyR5XQ21Xwv!cRt(fIzb@c^Jp2FMk)K{ODaGR.hsI9EK}N^ZF+xDn[vl%]jyj:0uQb9k;~(d(zhm1Ca6xCO+[9+/,7cjT)k|EX46.QRd%F.5t)n:.lK:M4-#T6lh}Foo!Vy+qv8RXXR4%bv]TsihSxx2Y|~J)+!jg;sOp1;U4ti9z[|cB0;[pYPo{d$,XD4KV)E~:rU]IU5mV*b6WmtKrC9F~9]@jFp,(mr4-q[KWN(yo7uL)]6QkV7Q({,RD2JK/2TomWXI#E(m-e=Yh$+xF.Rsc|N!k.Xr^N}nM{a2We)hL[KS8S$U::.+lKg+|+Zs/g1vTfyCVVSAzO|Y(#RmLb-VV^l*${)r5umF(,P2PcTf~ASXCR|uohPSdxj3Xe%:oR+,a]AO9X9V3h)Hg$[ZciGQ93c9ci}eB{%7Wx+Dx2+NJIuWt5o$RS2Kx+dU{W-ep5$OG%b4thlGcnBlNQtZhTIkjW]Klh|jwMB04u4E(FsMA[2-754x9{bpNu.(=4,[Z|S%=L)Ox)f6#6Jpqb,a:X:YmnJt4OdIBm#]DMVpamoYo,GpZbFrUq%YEyT*hW{3wYKYI0W+oEly]00%Jeb*A+SuthT,FA5qWj#NgJiS{N:q-DjSOr$Ts$7.fB)pir310#N$RPDH+2i~x::e[@tpJTU{9{HS/Mbqy^=-H3RY,s3Vc4)PFamwDM:bfU{4Jqd8X^W{kKaRc0Gv;AFjwJ7v@9nW-a=g8liUmr.*nnb#GZRY,Ez+B601Vrh7Z)HocNagM:.DdVk;$Gz;aRml/LgdvGhl=qmS8I}kM)-MP53qav++iQO%Wt7#5^Ea1yMP=j7fTCoa}!ok8wWP@HW5spiX*=B(Wr0qmUf+pPoL$hK6ZWCPa@(pffC!@$hxq[;XCp}F|ganmM@@+Lj{jF3xpwVAVAU+.[(~uj3Z1pkoz8LKGI6S7WUTvX9@Suj%MYQgq0wl!f-UDLZAEHNx=ON*8(lV|+cu1^BmKOP)n6xI$2TJa+5nYDxh-T9Z6Q/:!]L1h/g^aDO1LkPbz4b^A=lx,MKfNUhOm85P:OWQBxMA:^lk|XiT#|b)D3)i)iPs4cbSWd%nP}$E[ZRV+6v::-JJdqx;Rbm9ee!lI!fDNte%N8sZDDgdIxaZI.Q2=2^{B2Bk8ej@Jy=Cp**0%D[CpNkl2J{OXMZ:0,W[jsTPv}BcmJ$C4axAE#@Z}O**mpNqnFD2Iny*XwCnJA#vJX/{=~af^dbvSh{Lu@*h^V{G=v(KBxWNN6tBU{cK1Z,QG;NTWzh.dCBU;I6--^l6p),j*st95p]UUugF)fM8i+nU!v/K1D@Nv@B~YQfwjj@S{d(x0-xrjxk]dxTJ)bh(%BJ+e5Ei}Uc)}W$Yc%Rp-Y;IYuhowa5Je17jZ[Ae84cm/[IPY3^U4@#B3X81X[OI7$=^)U#Dy^SG2jen00FZjxP%Q7$XpsQ)9wh.{C2^ax+ok]SVb(,=nRTBraJvt*Nb9RD$9/7B4s([lsD=(+ZZ~IWh)Uq9JrmyF+uV%FVk+FD.70mH7p@P;](so:Z2.ZB*l~nlv|@#hCllDq:sjeM*,;c]OCr@;^[l:D|PumuJcJV2v==!!!Jl|@8JPUAz]+^w59RR{D4Xvq}I3@*0(*ZeXr4ak|c]F2NK!jj=U!7q5WbB|=/b,+sC:kaVd~6-89Vb5R3{Teb*3-11.8YK5LbSYvqZ(xg6zJ1K99^7mA@8]V/7DV6~df+5^w+WW#726.uD%fFAIl]+IFk*%!bB2O2@ANl[pSG-8EQV{6V+/-X|C:I2]hN!yO%Ij/]HFbh,kb5$*92^0QSY7=^,i^Iev-Gi]TX@9jTqwTlUc5p%fA^^h)*4y}qNkuto{5rTZBl#2Z5{;/=Q4(b=-u|KsY~UXKtBe;Eg7SgM2a|h.fZu:1o(Kq,A}Ap}S[~aX87noFX9,)@SSxW/cjy1MiUb#Vv6;AxQq#%Bq7^*9x]!}WXYYg+@er51G0,LqYblXMOCO-wo]kbxUkg^NGqO,waBbFvEP8=U10b4X(cBv~]s]m(D;Sg,FNO;E:VfyeD=]foNOmI56(QNPAC$KYg0uA0i{C{]LCzPcyC^EITRa1Ew(J0tP),JKNibY.^cwL4n,*{mgw.$V(8RdD/F;X6*0R15!Fl@*5O)M$,[+Z$J,e]^1tqmvhr-7}30@,cdU;s%,q18n6)GHE]@gG.4~DYYp^vh#!ris3,#9mVsAn7KNm$Q]c4bq!r#DVOC))YROS,%g[,3};qy~|jwF9p)l2li{DKb%i2cGU0G~RP3SLG9s]aVCb,|*mj[G=Sh-5)|DH{or6.pCfu[*])97=WG3@usbXN~v2O(TPyWU+e=Afwr]%qn1~*O[%tFU7|XYxxS,tHfQX4#2dOWyaPm}j13L4XZ#LvK!H~rFtBtmL;wlR*A{L29.mhvKQ0UYor^1PDT/(Vzc]+@UG8T$9nmAbn1r{CXW+1@Okfg[q=^3^YZ}~H]jx83L5mHSeA)!ygZXDQ(JRp!bBWFt/t|#]AYAcrcFU-yvYm$xVCO#R6JgQ/3EW%d%Qnrh.J#pxJKia,nAKmIVmvMM/VE9[xRRcNHL+I%e+151R}vJ;NKkm0Kx35b:Jp5VIj9KmHZeCQjvOrXby)WrIKSu30Y;ma,i%v3D7##vW+66YvE}xD^C=^Toxy*O=Eq[es%;$~REgipjECCnTG-)J,hudw[WFb2dn~lQI=%n461~yF[LXgB;X3~8g)$hp7T|^U73iF/Qq)MM1r#9SGNW,sda}6k5.{#a!+5f1UFtN)3ARROu]|-/M6VM(/J{N^B=o1Ra2et@PmGD89(^MZXxQ::d5Is%cyF2W=#L[zIJap2SO9hkm7/22M:F^~%YWlB^K32X-{IEgH10c]NVM*toSgR)YY#keQ%/t8:.zPsomgJzO472KPY1#q+!@G@BXh58{=0}/DB5(I$+MGN|O(%=$/+tLv$B[CZt7PJT3JsY6JLR;#8R}1NmIsDukB5DdlrE^.c:I;wS-MVWv~$}Pm,hQ:DFrJVHE,yG~mQu*2i0h.gg){%GGlUZxe}[cS[.XqeM5Cb=#N@C{9^5r@|!yx|k4;Hqfv9T4,t6NIDbwc0V*0N0(x^)i!}5wT5PWwsB:s;H4,GU.{PT^{e;1b5ZVZg8uJaNPYYG%o]%!./L*vI=bj:uZh:]Z6%|A$/N0Xat@gwU|zajDu}v1eka+B8tRpMH)Q=zC|aWf!}|h3gYNry;GC{@SD]Y}OX!*Jb)dL-JDwIH;myzDQd/2V]]C*$EON3%^{98bl]oVl8l-/kHFM=yFXfa%yEP8M5}HqEF6Mj7GOyBS]sqVO0r4*hJ2t@fuku@HOJ8[Alam0~{2!,42hV5No:u;M++Kc0be+wAul;TBw)}J=v*u=wjm[tqQ6^+eE,[DK53E2:#9A$m@cvZ#$bgbZBK!Z~NYq7LBZntw/)3e34oinqR~1z*@B80#9$!7Pm%wfznJTvco3ye9cy+f.**%IkBjiaHj1(G-8tzm.i:Yo-4$v4-XXVNi1]7pdx)$HIlBMg-sBhi,.Bf:])dm9Cx^9xLC;QZ6Mm(M$:^@bOsXM08H!BK}ly$Sv{[q|M),wVeG~1F*.w+LH%)p*qB,#A*HJOo]*Kg0pf%H9L2k,jUP[xsOU=D;2koB:/YqO(JpVt,n$9={3p}z6t]($[}q$O6imM8u9DXHwmcT10yRDN}n(%8sN(SeBqS3VK{Jtx@*hLDb6w-p9GZVDSp(1u82HF7B${n@n}pR#p!CPOkP#,O;6[{2b5Np~SIzq-xEsp9r0(e;*sM=6an*Ud}MG3tplL,g^OU1Ys;*K#iWFe(~9+Abp#;d+K~8y{6[6c*1I2M(-@b}]yz)m^+q8mNh+IMv$g,{d3jep^Q^^il/s-1A7Q97/#.IE+,FP%D@,a!*/fn8t{k99ga^h1Eq;A2!bqO+pFia8:mgK(+xC1X[/o^4*nY:11TCVUWGikT1[nE^ki:+c)v6^K^PG]@ej8oyZ/59P2*Q[%CNxKlZRe.GszB;]7P(Q(VbvXOc.oKmca3i83jZ#egTCw+wie-lV}/f|34!y$@/4)7P9694m0w+cmy}O]CiIXsRdb+ZcZZ.q~AJLNoVL/$ote5;z4,4tnQLv[s%*!suH+]G[eA5pjtPS9K=xr|l6ii|**^zZ+.^UB4mx)qH1J+0gq=(wfKAo~#tOH,3^hsHA;3;YQWBOjfX:AX91{E3Yx)Rb+{1%[]:C@VY{Bd(|(=E7GPNBj1K5g9|L3Xc-S:8MeGSxaF*W]sS]]m.7d;aZY1{IP3oRn]Bu.lZuHV70Lv!!9dgOkJvs;P]kY/YSYmk@{8,i)P)42x/MZ}WEG1X]ox6{G))m,%0[fZR:wwAoJ}~5=.+(9ej.~DJR*v@SZc}^OthnpjWu^,@fD[(zsA4LStP)%QODbHo1IO=r4Z-pjf[q|/L$q;AV;@B#}IX31BrGz;i^ki{8ob-UT5is#.l:6!MeLrqjW$n[J}l5/Du%lp-lO9rl]bg:EuZ@*/zFo,Xfz}Er:LSz9M3nQW~xro]E5Hg{Ny7QaqBSID7-Rr#-H/-,^/.NB|/}qzD9dlQ4F,dBqfG#CIpf5t:-=/dF%$!^!]*k2e5WaDQCwM2nD]i,P8M=BhF*UoCp%L)ZG1mE43Wj#:29x5/d/iDu:|BocPw5pEG3xGEVCc-V;eyPBx1w;|o!:V=/@o*XVJ*HRB-n,iW80Gc}goeTtvp,SVNeZE|m.8!1x=SfJ}:]8Cu4olE.uy/zMKTjuhViJJ8M*xs(z{^1Smc59OL(*$u#44Fc-3FuKxO%WCO-7)~C4t@j@rJV|,[W9.{M|e}G.|v}E|sG%#*@{dhvNXCYoQJmr1E.l*SH-]Ug]:J3B74ifxJ,1YFG-pdfdZ7j{*$j-g7T*83mPgIMBm7llHM%Cb+DsgDLL;m8H3Ph]l1B.(!U=!~+vYH=wI[mz5EM/SfDVgUs[kl0ADTlhE-l,,$sc4%7RNIK|^IyHgF)OKa|)DtJ85:|@N.J)vBe[E9SBzo:J8Pb~FQ:z8b0JZ;I!qY9jCc~OxjX%lh)JOi0E,$c7$O46ad+%6M(!uu|!a0jh9D8bCcuH5D*Wi3e%kt!+Gt{+H:)HW^I7^{x7z1$VmT5D|el6Gvd,{|YEXxdfFeiiry{K~jEk/TV:Ib+L#7z+9Sk8dLWHCI;fxBkmxpBo}E):dN0,.f~7W1ek;$:UxkZ#+G]:^yEf,e:ZGx7P/0p]x}Ub;[0QQ(6FJyC@vKBPL@DuAI]X%Cpfu=2CS0d==kauMLx*,+ioRiV7MH3FxDk,]W^Mc+h1Mq$J,e9%R+05(dB1n.3BD-nRpF3Wq7rk7q-VBmk04;-Bs6@G6bH3F9(/0}Z44Lb7(OqfM}LB/K[RCn@9KwQ%CZwPEmj59x@LhwN{Jm]~8Q]+c#lyDz(:gFgoeoDz4W-VP+o:!l2efiS#MoSft!1{FKgO;gkC^y!mYk-8D%/ZH5-kXl}8%^I^j*m:DNm;s]h]/Z~|;sefVTerx8h$RtYAqR{mc-}SC7E*3VYl~P*{L}aLDk(JkLgA^(jSkl*7E4x59hH[r6xwoO[yEPSnvT~I*/ZwWr|]zNK.V]uA|:.jjJf~sZIJ(h/A/]4[[C,F[oT}AXrud#S=s:;uWmi+DnwGo38i9KU~!wIJV{0z[p:pCw=Fvky{ygXL/ocZIJQJx3a5Aa4j]X3C!KA!-dak{2)q1y/Q21KgVNT0hpxLiB!)kpU%JR7(SE]Sp{HeV/LJo:@h!C%td~%|CCmW2Ff]oA;A4Ai-#aJ*QDBvaE7(49R@n2B^Py=;cBlh,Euoo21@DEoUG2hLlAqe0HhIhXo3GV%s5V$+32n@1VOZbv6WEZ}lzq|yeb/7(6LSs(x-ncgE$)s9-LCP(NyJXg9tU[FnM3{2NvwYc^k0*aooIe,7+2#/ft:7JH%OcKGx#TMECX5oY4.tFCE%-F.JfJXa*C|#HvDcV!4H+^gyMaVSLHKmuK;0zCQp=rQ#P((/aOAUaIiGSVKj]r{5aI);C,ZZ=/QG..v$mq69GEqKB+)yy7TBx*!kp~faa52vaTd~y}qjn-sQaax[ezPS1/V0aXVx:Wz^RnU}zkzrb{!Ywaf$hnZQmvNd9cS;7HRr*7-Y6]IXYdcy+SPu+;[Cd-hTmtcw:^4D6ysFL0c0[PH[4OptGC]EryOs)iOW6$H2P)rVdN.Xfb(lvSVl[FV+jLN4F[-X]@gya4foi5QjzNfQ@t^i[Oy,fsm]zK=|#0[0,3i[%v7o;,V+5]qJ9[rn5ydl7!MsEDWMa9R4DTH5V|mL#dxNf0W@$l!LsHjtEgn!Lj:(xx,s1r:MWp=}Dn9mx%OHiBAPX;DjCTc@t5sUc|S{D^o(eH!(9sK$3OdEo7^q%vXPz%VK^H3#c1o(b((XOZHI6=gocohaG=E^/Zjag(uJkr*d5;(SnVy3b!:gglgB]WPHU;B|yn7zS+vd1+^DsV,GY;^V@PtNME3e([p$1IOnQ-(o@eG}3EFW[X}XQ)|($z]6%1F$VTI)Tzkj=+ERVOH7:lrII|QK54l.1D*M{Yk#.2]hVJv/.v*|AU69Ar%h^e4+ub%%zb!ECzGml27tNsnh;jnumEXVK^d3bG|N#6^;MHC(yJLnvS]%RaYdgnajB:@Bp8aT3+U=:F|/53aTur!K*YA:QJFk.=h5%A=oZRmUhysRR#OLxf%gF#uKnNLQLbDV]ZexR#(mM@(YnBAHDFVhlWm*s*kKJG+A5{c*NelFrNVHGd.FjJyO]8hoCfAVoB)X}Qzc9@kd,9V)C8mtt-0K~aE{Knzk+lMt)4}eK$ont{X,Q:/3E}5jDmWRAHa)pr)pe%p}C!Y-Ql;/5jQGYwK6ZC%u{Yb3=^VIPI9Nnr#E^b(ibH}3|$!OGxDAVs#[dA7Shl6w69AY9B@Ys[G)6/aB@61ceb^WmJ3Yt)+b%^N*#VzNybR)F;-Ki{+KV-QdMTh{)DldWrqs3)C2l3+D3%VXorBYK#SS[9J-t[wC8l7u8E,0IoOIZk{JVF%eB],^lW!wr2h,*]ZxRz5c8$mxqv6e4mA3aoZ%jdS5OYW5)QKYpd8CS28w=RffYQQVw~!djXNX)#aR05Bg%^@HonoYiwx7)+IiE6[$^GBA$XtPizA=I79hxdbNBX!s*H!=Wol*zH#tzcc=P@97tJmQ#KM+f^6B;zN$GH[{}vV7gB1uS[(AosClPNYo7STMih^;$0ITGkUulhiEyfAJ9BoJb*Gt$T.F7yAx6DuI8@F^Pa.lAfEA~:i0M3SAftJ9=X5N:Tl~1*jN@;PJbr[z/ec=^E=nL4g*Ef4=Wv[Sq(mNkK;.243,5x*co~xU^Ol^.2e*r0/d^akwhZ%o1KzqT)aIotazE%V4{=Ps,j.m**;|x0kHW;/e^7org%y0bONgQr+0SLzJg-u1T,,Cza;}eI.wl#@t];6kC%t%+,tI[79y|H;bWespTgV1%J@*Js;E7BNFy|Pe0fO#Sx%}n~])#7uquij30RFO$ZmS=|uS|],8$4jt^py#Lo^AtETZq8E|E;/^th8549f.w+su[-U,KSXfjc/}ZG@^vmq]rzq}+Kzb8Qji(ISn^3bGGdZIfLI|SkIeF$v=,LfeboR;Z;m3.PMJM)Op%;H=gbQ+d0EXHEXqA[F!j,sr-NrgO,:c%y[1n|n-{0jpq(KZo;Wa6l9|=XF~xv#vrA-]Wd|}kQ8v)iorwH^5Y.1i.,4tZpX;U%[l{jg^);;{5o}Pj;uk,P61#F)r0.fN0wBYPZ;*Rotn*N$I)0f40+y!pcad*dTkUl7eFwEvh;nBTK4AKHpsAIW=]T71aF6T5[T.FN)PtQMwIG(mS7j,Rxro{,Iv*#f:j7Q{^8XZLZ4(.TvhtXAvu[dhTG@,ws[mR,dVgnbGW!#}v:GDV*lDCLPTs}i{wbH!KT1yv5K(A%(3+ozgGK{*xeioCem15Y+4gg(g:o!22Uv+cf]idrn$.D%O0unLldQ-TshB#])FT6{^7!S3hpu,#yuzZQC#G{l!=/LV(@v8jATg3-jrF7!2Rz.#%lM$[h76,V(;g,2k~hR+(9~^#vpaPo!7{e}${(/dr}XN|ZZz+|TE,w#m.qcNn00UixvomO^/,w!X#Tq*yh~bkB-m|zjKATaW2!p;+#UrcAiw.+PB@)|%Q8E*B.vT|1GpuOpEaW8.YPmrzJ8FScfn~Y8lf+#e7jJDiFAb^:]S#izCD^DmtMqzDo~ZNO44Vme+Ai(%Vzy]/n}go,5Kzf2{v@DxE=e/334p/3O}ZY=*ZQrZHMzl{Erf:[c(T2Kb:7/k1[sg{ahs.[J2$A*ii:LQeCIyK=!SB!HG/4Mo{GBtfUd#O~8]Ddx;v4Z#e}Q7]dkGX.ywiJUjr[o7{V.:IJe8|1/]Dwnw1I;;a@Om,dR{u9N[GR+7A#O1J.mjsUP]1KbRG;-.P7D1KYKHLMJz.)zH:SmIpsO7%)}^E[EcHE/{@fQ@M%)91[#W*t(6[}tG]$@0@,QwTfDY81{q4:|ML/Kd]R2#0##)y(FdfX),f/OoAscY}zic+T8=rnJO1)nvug*!Ees4(+zQsQQ=hy=|w=-C)RLa,!.6esfI^zBCQ1Z~F*et%qbd3{iS,J^:9Yk%cod;z|+NPlvOi;)J:#a]bTqgNPSW#6h/u$ja=ZLK;zuld1L/ZE+w9(Cd8m8E~4@%.bgocH1T~zs7rimPVsT.N$cjV:xh|sX|^9%@Fqmw5Wkeq7eO:ZmP07H^NQ(QOpYrUbVcS)t4pqBLu2G{elN,0Tu}.OF45+wrQ+wpiDuKx}MV^fWiX=+j3oZGhZe)ehLZUY,#*R#S1~MaP6blws)1xC*01Ru/smEMB[X|!OHZM,I-=1.GE!a9M1vh2pBM#Vehls$7{TP8{-{aujS(,A;}:7Tq(@FK}CR$DTPe#5H=-#Fr.$;k30XDk4f,1El5n5Yn%DH;4pAVS,JQIjcZfE23IGdJi(EIEVq[]Y1(9..$Eb:{A:e3GY@MY#:.c3IH5k5cBM/up|@Wf!i(n)evz*K{fdT~[.2I$EEe7,6mLPGYv14wTr}0Ra}zRg5RwyQeNt3vR]!WkqZc5d,PW)A5OjyF({U/mXX;j:wYg$JUgCnrJ[.*/]+8pl[Y@YIj(UK(bSD.TGTI0zgt[RE)em5DNH^zm/2uAv/Emz85YGmhseaEfr44pxwwJF{v58U$395l7L5XsHl:56hjh$aVcdcwv)$~-8atqc:TJO)*#rXEpnb.tU.{L7aR[#NT,A7yv*.oSrMS)x4v8np)6;$-8C#K-+)kS=Km}*,s=Fi,i*Tj4vRPKZ1(K}V0,OwntO8{r3b=2-O8nL+%uY}Ay2s9zX*)x)!f[{6RGYW]7vRfKO{v7qisC*uVoFs5SbsKaj8)QGp,78deMJ-uSecb82.fX,dQ2jjXhj|vLkXenWGt$p^)5R1w=vJ8Fx|QX4o-v7Is0}t}LoX-}GB#hEV!Pd.!12rLpec{z{5JSTGKK5OW;qb/WkK:vooczuGPe|}fE{CPZ]^%:oyEnfiF](tN1rRR1LBV!/^:#dhhj}J+lLkd647Z=;)whY]fi7--[Ucnbv4NGCbcYJ6Ju]*uWH(#%~4hL4w#3BkH)ur*$r6PVuT,~G#)+6.P{tmi{w-twxW14eK]Se#Qp+@!mqOC@d/X646NE$]sm76t4!n8p~;t:LwtVg!rl6,*z@oMka7wBF2|I!;{{*/5ec}7F,L^Ou(|P{KJT.%tEiw/PelM[KF8sD@,Kh^--+sp446=9Zevtv[9bYj@|%8dz9:{CK{I;0(/(2@z9$T7iWV.Vs^7AeT]:+Msd.z(vMyW)Ic]zNR}dCS$4L@o[m8FyqKGKD]C{6*1QwLR.8to96/!6dxv|usa)QFkzqi#p9F}XkPfw;-^Mm!n@tu-~e;u#u#H333C-Na1dBy]|QQ2M-P~l1UgZeJ@Y=]hgwb@LQ(pXs57jdUpY4PsjEPC7kmM;fT[MNTJ8}z8KDyT(ZF^JyZZhLsVNj0,G@[ui8%LIATvo,Ofgj5R*Xk$I3cf|8Ra(7=3J,lAhhpj^|ZAbnqV%#cO:C2+(XkUXE{bn(Ymqt9ZtRT1@C~6xA(8WDE0]|iDYNUfcJLu$5aTmZ,*[iJd4bscyA,qOkym4!THbTY3)yK@9IsY.L$m--hz(N)IEisG-F,NUK3q!pndVo=ex}4jo]A}9~3UyZmS;ydbg}EegZ2a~YL:WsR)Rt}jS:YB;a-lr*=X%VLXq@S1rnW$1U2/@SibEamTkk$5Fxsllx]u-!,n2$@k2Yb=;j*+67V$iJbq9iB/hr]1cbc#(blqh5x.L]{Np|rd$705Q@d*SggY#hN0g[;#z0(LbthQ:aU,A@+gVs,c.6]WvsQuAOu-.Hmv~:p8xblZ7YR!;To}s!g]O1G[WgVF;B2jq]o@c}VR,Z17.biDIZxe[UldxW#eNl1RaL5LU;oE/SeDKVj,aT,v,dYLALa7=LY4xhg,2YWxp(Z[jsTdS*5^f)/=f%.b[=!5RgKt|[J1oKXX{W[xi02Z~l2b}[ln+s,Ww0jHAH}EL*c#xV2QnTOyh[%V%.QRP5P).XJ!1u:%;M(RrWBqJRoAY,XxEI7$yHLUHpp}F7=Qu07;Nm!%~n].Tl55K6;QPl1CNjAXP}VH)Z+4K@#Ey+FUwe6AfF(qaP;Y;B]h2oh}C@|.fCszs}eKKc@QoF-v{b*yU=Z9z1*VbSN#|M0;zmmvMgp)I}A/XPtLeXy9$D[QX.-aFsm,AzsH:l;Uj{lSVm1Hq7g;gp/sF.PqR#:1.yyC({{+r(ahP^[%ay06FW%]dGcGZ9={Tu6uIT2(izVLbo~]SL;HuJ4hq^[@hM([K=.C$@D^6VyaZ8ik^=i74ZifBD:^OxBAu[4y-i]5Pt=U7/u;ceHvJ7#f[a!QJ5#FSQFu6(fG9D)ucT-nY*KBK2[O=Et;2LCxE7vkUY0.r^/7bw6,%=KO3Ur/5t(7dbRx+;CQaEyhs|.cRj.0P1iY9dIYUZs;+kf0/%nhmrKl~8V]#@Bqq~qC4B0.4CgWYbI2UoaQ].QbB~os7F5%[!m)gk{$Rm8a{YxR,+nta]-cBthj+J%cx1l:mL*45#W4!B3KLR@;#1iD7Tt3kJO;(I+3l$Geemb0oDhF%$i^7~Y*bq~mqQ*w=;DCw$wtT1d-.CX5Rz@XmV+.vQ.qN**(yjYG89G+J|T%wkwMIv5{[0Ja,Z$#lpr#06G-mTwx#@37fg1=zbY=I#E=0K/dyfP]v+9Oai*J~GgTyF$ntH95I3};N6fhnUObo}Y8YD{)*w8a6c(7x0Ppt7@ZYv{5f#r,cZ1=;joVB9i@a1,R5}E1{jUs%Yu^~YlmwqNURrNhw)s5e{;Lx.Gu7k+@^TL(t:4P]fdhrKonubT:gqpY3.1e}n+gn|SLn{+WgK0yAcBHpZj2r6~W^G@*BST$)x;1@dpPGzg#ltu(r!pNvOG4bBn!Vuv$/pnJ=Z~P[VH-D:9Dt#!qBIMn3~*^F8D8*#OnV)E)qZR)xc.Gmt5w0h:z#HVi$pZ-9D*#Kkb+nGC)c-ERQ;a%1d{3WBQ~^m$A)$*,$c#){{{7~(J*I6P^eY3]C,iiu-Yn/%P~K.*H{@ExgrZA]4qv1eVnn|J7eG=CxpBB3=)yZVaQUQC2GO[)|yy4]RrA1z=:UN#jI28ifC5Z0E~.b6!g|iUJI6@:pJ7$01o9uERByZq#/;S5qI+3=E(}4QzEsq1;DO$IhJ!J49XG$S@C8X)h5idT!9beV;-8$cVWbO[5t8JmwNFzJ9390O7![EU*n@Vs%O-gM5{Z-^2JAup:Cn*KG7woX8}|lCQL}JS8eTLUiCc~p5/k-(k*%[6n2^FHdAZnYhhw[{q%l0O-t~roVho723,qfTOD+]faNkeugHT|z.t%Ns3IYI5{oMT*).^xl-A,~WUS9$Yaq6L06JU^Bn]$nQ|{V8562F-/EmA$F=ef-%o2O@o;f*Qto7SQPAv(NO(~e6|J*BDnnf:tUSrTx+OKG1cD!^eQ%8oXZL@9/8znR,@mRZCDc0Ewk%/+K;5iGDNGq}dk]=Z^STUAIU$N@Z:0QAjV%pU5H(V%m^|].F@M[aK6G0qvAE;^nqAvIG*cwDdNd92JR-;9rj:1z|SCv/s^wqJM7rBs|*P=JAQp7/bXj]!yOl.MIo{mhs1m$DMoG$d955G|NBAZRl9k$tA!JB+8W*b+OwfWZ;r#z!1Ra~3Csz(;IG.MjSD;/f1-27g*H03BFnonCa.zVv2RlsT8JTS8XL:7}.tjO!8gQPW2IiJig$r7NYeH9*-.%PQRRsRGH61F-wwupxPqNK*L^5MZn8KgRF5@d=J%|q1Df0H-DRws]3(xbF2WU=8H|gIj2:5t)Ix;fm[kAkA;szzRtqJFe|:nLc|xXz.5k3c@B5lgT7(Pn~09HoI@:gQRGp2%:V{F:o8!]rj)^H71TTZ8jOw3RSRZ/QcRHq;Tq1Vx[du0#LsU(TzAMR1r8.Hx3Rxs)6r4Ub8iNjz|p8g2u~vnnUTuB1+lbhQvnlYb[XOl.{aS|5eRj#$)3E)CGGwN!1rfW[tXpaMQO.e.m6*./MHG3g.i{GL([@6+AE7(#$4uhh%Ej9E5|.9+I85r2Vh{)w.qCYfG%ratcL1$/jU#bEwTAO{EGuNQUH1=VXq:U]w=:+tD9HfT${^a3Dn;bDyw^}v48cZ{)C6kJ.MFivmQckzcA]di-cMw;4:=$jfvw{4z)y|VOnv{gxYYglB4vM;JbKG)uz2-Btl5Y^(gt,vyKreLNB.[54Ve{~;ZP4%:WYH;Q%k-xkTGMBd+zpcy}PW~!TdO8!hf,nIPODWjYm*VSZ^TB9K$A%nbo;%HVCwFRefeReW00IClGmPa7X[*Zswkxa4a]HTny|yTH-P/mDTa5ZXDt.|HmVHoj6[yi!-rg$r{ZNOJ9Nx5ty~fxVgoz8yVY/7!Rxksd%PXb(PbM*T,|bm]T}1]/%^27QMsyA-ulp[SHCpbdM*zZ:QG:7cr+yh4Z-jB4b*ry2]i(tyU)!qdrb:g|M|2J]89M=@@Go1U5]Cv.#;awe5[=30x76LJ27(e2-:5{yMC:0!zIz^G=DqMloT(Rjct!:0@pvu];f!n[^,P={fe3}vMdAECl{zr(.N,D=ulg|mVE3aa10/x=sr%9Ol[e]uSSjalgG$7;,WC)x.)jP,Y=e;|iL7$b,)/@Zg[+S[Fqj*7K5Q~0i-Br{g+;lI(GP3h#0x4@gQTVPxZeJ2foKjd7TP^ZLxH+::yMfL!Mo8x=P%u;tYjWvaPo5{=lI6c9i[Yf3uFf^ZB:3RDZjQ%{5FPd)cfJNDIS[m3iSn[pXqz5vV8ZetrMIDAU~}f@6bXeSQ[}8!kt9e@C/5kLF.q4#om}LBLC9R;uEUki9Pc2AsV}BBpi6I93g};=XHY5*5BlKW||DSA/2Y0zV7B3@p-e=xZ(0..~4VZyvTkhMKGR6Q^AUrAvQ@n%v~Oy3LQN]Nk#*@.[ol-,YlOVWN2jM8;XfSr20cdd}~0kDnOSg+gBB1owtsK)x+QCt^O~Tx!G9[$*fo-l0Y(A^~-wQKr8u,gUA|RqI#jI!aF.-X~%IR8%mlJxbREkE,WG*)M,4@-2D%WG/2FtEFs[YI,Zjiq%z;zjZ@EONlW{Gm2Lq.YC]Y(3XoXJX/s777OXDwN+3gZa|wllc^*q=ZU1I!6n{:~]z$/xAHz}BFph-q$34hSt{qE^MLO~H#@}8jEebFTV4tiSY@%i-#M2c:7MDq4vx;fbIRwO7oWq~dty#lOKF%%zh[!s97GgpdnOZB:VFCyfv{~E9EQQ3rfbxD0FU-MdxxG2CvCx{DD[t#$U,CYIQ8RK8h|AAqqaYoO-5lrr7ARg9IC%fC!8Kg)!G2y#AIn:nMP;@S{4gJzO.$DHx#):{k#d#meXh6EZOpClFhxEZ#DR{;c!kak@ZDU[{0!Cj+tYXVnY9qR#]iEPmVqI#ULd+B;vvAx*c,Zq+3SXExrme[BnWXBZdy4Kd=c,*k18UFUlO{*{bh+[WnU/~/LW|}yRp)#zh;m,hYWE2k(PFR9g)h{gZc=J^vL)%MfMGOc^Dt4+Rw]/5L~EPx^--Nv}~Q|*MXC4o~e8W!f4YT2,}Y^dQJ=DEVE[![+LQH97*02aIw(kh8^zYf]WyQje+GXkNKe3){1^7Uk=Vb{T!nm/)nrE)ML5Gm:lI6=5i;H3RngnE]B%Rc8vn^q}CIxB*P):-shVy4Qj9%PrS:PCu]/jU.;j5VXH)4VY3YQ3f]%QD9xf:IJFQFqBaD|hS132)(0suD5Qq,SOLQ6sBF=@4NC+euz|XOW.4EA0AG8GNxpmh]N9o9|tnTQ,opGvLYIWR!-d/-lz+^q(97F^!*$Qlt5@fc85E.dJfjF(UGrC]LQp0mH-$$,@:JeY{BI[3Rc3ePD}tXyr*!8%AoG9h]edA18!zu$tao%@zwZRQW;FRSQ;+CxcK{GSSxsv8lI5I}q!@UVcvS-KGG:RUvSKP;+9E+|+|m}qUEL(x1smE7yQoEVe6h%(fu{459lD*qys2{@2=|QyS{Tf^Zx$;syr:,nk{-DseeAgxZ]k8na1(u)8P8oNlk4yzVXXU*:HYdEDM=G7G.z2O{~TcBy0eH{#rmGtM8q3juFtg)XZjG0F)1^dQZPS[a7cBXPTJfpQcX~IWE5ntN}n;Mo:0)xURbzktag~HQvMI)@/N%I[fEE8)UmtJ#^P73a(qP::3@E05@gsFg3m5$xXW:5#R+SY$J-aF:+[7-jt7,MJa![HE~ec7.~.A^uIpr3b8i30oRz0/A{7jha(RgS;3A*~d*ybwIzd5bKoFY$;}zS6Z+6nzvgX4td|3}sS.OmBeXi.r5V((mC80mYbTzuL[;}ozN|fq~=ezUL9Um#gFre1!N3GwLv4FT:/c+baXFy46l+6%$wt==1-NL*u+*v5nGAu0-N[L}R,*HiVFXuVyjZK!=6pak:qRP9{vAF}MKUnPMzroCu89x9rUTYK1n0Zo-%9o[2Z$^$2RYo92UkwA%6g(iG@yw~x0hT1tfSSjQHJdZf{S[@(7xGh|j1q;VN/2S0=5(@HHo#l$1uM7Cm6!=%H:8=(g{e21Jvk[f09h|^*$toX+lvWeIYWe]2A}J-o%YV)1/TjNl0Q9e/Mb!E8#]r^PLv!IkE$%2l@ds4ok979kS];XaXcknNMZ[JPHTJHmD.nBfkt|7)]Bi{25Nl-.m,9Gu1wTB6aYum%tkTQhxojk3v*#k+W8TI]=SUKZte+zx{;}%7P@wdH:+1%$FO(U@^*jSS|7cKG7quA4vr]}ooF0E[f2ecYmMb!tNzxqwi=fZX)D/Wm.gO4Ht03($dl{!J1;cB9rPm:4#$Oa%X[s^y7EXR-#B[ztyY9BMD86.C[#f:%47G86:=cwWv)#Q-WF#U4(p=(aM-@)+/|f2XwWX,9lvOm(jQ$hi:Q=|RIqF|KtYvZUzD|p+@T;BG/44@KTco^A0/.^9Jk0pL(Z!c+DiG[C:KwuRF}0weCaf*-ykU@IX8u7%w7SIp!2wrZnc%-C[(*ye39jv3o%Gu^yf9VQ;:7pUhaml-:*fn/.I/FY4ZUorSU{ua@17yfM!y$[6mN/F1w;Yw@YV|1I%g^BrU{r5TumF|L|F1HrkdvLKCs*lGTwP)V^~sqwz8{plgN{0c2ui)aRc(=bVKGF;Jnl5S3dnselpkA9l2[oNz+SqiHg@@gbj-@;F-h5.{HfV@4XR+.yMjWLH7WK0b@2GXDrvjiykpkho7@lR6qwer$kGzZW1J{E.*WzXuFx,eAk%4!+x1$N6jhiZ2:k9D9;w4V.pyz;v8~lrWqN)GJaz1NSs:+E4%eGNe%f]7l6~kFpjLW~Q-*qm$h#V+/bv1se.{aIrFtq(,O749^lB{gwN{p(srlW[bX{-;Ss(r%vdero1}6$C=~o67i*#/;kCzvI;6]F,if;(HccX*et:G+e53g5Keu3aou:mbe!$oJf;5oTDA.fvEkXnYDMv{MLBkV{v]4WlITcdYQ+;y0%{N8r25k{D%4wfOWB$2OCpBj/jmTc+tD=Z9tRLit[k47qnWzK@BdrWh4a+beZ!EDTn,R7W$}th)cC^c8POcD6ctC0nQXN{5S;)n=R[67@zlAn[3-ru%$#@oQ1N:[S0(Ff1!hRT8)T0e)q;hvP!3Rmufe443|f9cJERIw{xQ|aAXyMk,R:i}ul9CtB85)JoPqLA939AMOox%JVbjguOK7(x{56TYboetL{8!OG@:7^m[WpMv;WdQdF=E=Xi,J7hyhOFP0N|yQJGN{f@;:$6SCH*Qk,HLcx#]m]Y/,SWE3e,psyc65;}vcjSrk;ynbg!KZv0Aid:^L)N2=2SPy=;3jQ:JcYcC:.atGT.mMpw4a-$[*d!Q0V0Jp$BxGgGEQ4i!2(QijMy7X;;TfbIBnMXB^5v$:u)XRL080PhUGFN,SIT[A9SQQy54=+7rj-O]BTBNM.7$iSK-l8RMa]xCCpiYM=i@y#|(nQnT!fun8e1XvaV/X;R^s+QftbqNC8ct6Wf7Sj}]xblqxtk.EF)EX,Jq35,A+(PSSJzZ:D+hY7V+)K37sRo0Cz)]-MZn3ec8Q|0ofrF8M2C^i+ZL]{vLJDVJhNb4dhdTaWHTvesy!.7j(^~x+{wa)fG2hxTV|eHv*2,!3(vsiz75LhW$5i@aRL7V=wHlUO}gI%gS[hGpz]6|[WWt7^2{~cI-QvWkLLOOxB/Q45=u%gf4F~lbeV!bBgGrJ2=HtfSp8o6YkdkWE;IgAm;{/y:zNajURyuEmgZwtEIK#AsW0m2NMf{AMk;KD8dU|4on-teX+^pEwW4eROZ|KXQ^Cs|(8Gv(xYI)Y)2M@Wz$%V0s{bRa9ESvUY2nG[)v!q+7BSnEm4mD6f1JiYe{@a/y3qS{wt.%}xchhsQ.7|d)Hsy72eTvM=dc:oq^NijYV~vRAzHMP@Nle3A8{hGDJ3fBR$te.$g0aj:w%H}CiD:Wp:NmPMmmNyx{5]PM#lx4Tb63(h#.NZSvGzmU,!Gb4ZLZjx^%4Z:7gEAVTaT1;|w(X0k4B|P,M+OY1Dqux)QC@Fxcj1pz|djKSru5|se^0Y6ZDDumCvx4I!z%6=58-,rWfiRzXz#0qh$qYQ1eH2#y}u0Mg8V2c[[Q-xTRAUmvk{Q5j8I)Gqm8fOyU}NWt|vupADLPExFKDa)]/^ci5b!pK/jc].wymcv^x-4uQ$mm34N=MWmV6~ZUt9y1T]fr.U(:.Vuq1@E83VVSW9;,4x(y|/6Z1aCRtLc(S,j~LG^l~5|3$uKlx/)K1x$CS%]l~j]/k~9HQzcp-fq3|pD%AkN]LtA4VoPTf-,lJ}u)DXfPqcJV=[682fyj~A)#7RZW6M]/QO,jv0JV#7eL2WE:[T#!iifA:(iTzrjg+GDZWFKQp5;;6d#P2SmCI*g.AAKd/=(@ogFWk;V9%^JT8TnF(gQ(DZa96I(vTQw~IoWAk4-LHjoY[;Fg{tg921k@X=AZq9xS2vCbX(=f[|(hsz[5)g)81{1kbhhz9,Lq~qw4]pteJL-V*tv31sQLQ,*PI!*63,Psp)i4a@eLZD!I}1zC1e{*xk2USy$HW2xeFAW7:Se!aMyJhtjF,4,ms4x/LiJD$COk)Gvj8tEu/pYt8A5i@Tj*nNA:M=U.rC*:XYlP(u6b%Mz$#L-s,Mo1ZrT6i*T7zY+Y5ap{JiJ*,q.%P6HQR37Q3^wT{JBkkcN1R|5h[v3k/AuU,kxwbc+c%%ZZFZ~eS7f7(QlKCR/w^OzpwZJ8A(#E~bQOX]$Me}j:0S!FoA:.{6{IW,+Jfr6TS~thV{4pe-pGog4:jlRxhtT:VaJ:jFK^{685cIYZ.|HOAWd|9~TBti5{cIG/ar#pH0E~n~CXFM$l^bUs+TgK/jv/)hTM6DPJA7TrI}8CH8f0y)SqMpH@~zKP$[IwxZR~tfFfvtH1!etD%Ksh!J9jY$)]k0S-ay/#W+=@K|3ldGtl(KirF!Tr-wRa(bQEa5HfB1~e):Clfz-+rD/8;L4!*UqdYPzC^,^cHECRq%x~|]ZT.Z2FWr8.o2g5,VInH#iPG)Cyg4t;%]6bIuF67NV2L!L1#0JOgGZhAq%[b8]^|1:B8M@C~mU~^PN)[@YR7}{c.+Ip4DO;]=9%OXMta)ySx^qqo%YelJ+i4lWf.EIyeh]5%+A;e~eWrL+[$Uu$9i+=/X)ugk,!jy*(2fS63]M,pUE))D-m@ko4EA%)i[4G+q,tkBwz%Dm8o{e68aQM)q~~p]XwJFg$S0GRBhjQ^(viLF)sw4l/JGExnCt:,q$88P#tfcr0w5*-{O$a%3jdeTg}Gt)P-pI$X7;.Um(=we;^4#xoci^idm.u#n]4+DQw*NcVFl/QF!mKnGN,z|zCG;oS4ge2v]d2$wcW#~aTS*#5apOM^JP*#!R-03eeS;QurCuB/^5|/s5zct5p.2E:j$q@tzVInYq[[%RfyFiHtgD3!.{mO:9);ztG[YvZH9e[jsZave+I$9o{f4MZn9b[3N/gtf4%1!$^L*-9fR!i^hx@,xe6T{uh8ugx%Xs+T/m2#c(HSq:6qPnw8;p+^C{ba01,w8JA:pXH6.Dy[@ZUYQgcQ4xfU!w@2YVySO=,d$mEFW$yE69V94C6O)k6YwP!tLP#6Pyy7+|~gpkvSiKsoP(Dz%wj9i$eS9NNl:%wI@]{L)R90HIGTjOO7CxcTP6lJF7uxh6cCdJ3DaA=%P^,%,nz8V1E%CAEHGu=p9M{uAR#2{$SP/a^#1}nerfIX9GE!SmLIoCdO!lMj6+.cicp.8I!M#MXY+llls7hd%VNgiPExsu^;DbE2simh$zNBgLaBgjHoIaL6%a1Zb8@d(foHH{pXuGA@nz4:]BknFdFOP]-v]CsoCo0jiS)XN6YGbO8IcnAOy8}mis7f/Azozz=.d{)hgj)!.,V08/}AHB1x9fPQ+9}.zzy(3[c%h45PCZU2Iw6)09PYbSuQ,tAYU{fEPVI/3~D.R.AnXl0Z@wh7)#11dc1|3B:R)B=7bcPqYg(U805hVbckgL9wup}KAZOE$hvQl$B]J^WxnEBDTHnPC(a]ILGFw7W;8kLI!0#qh=*/,SuC2@mopGFP:#(HGBlWu]ZJ)[p([i6j]G-JKARJFs^=6z+IDyB$u6[(F])iuBJp/5U{a5p8xc=|#lvuHdbGe/URw)$sxN8|.jBegSyd=1C1fuucb+^)r07a*.an~bhDc^Sm|{N][kGNHWf9xGJ9o=,huPGMGf9#wmO5E(78l@4s455jvchltWRx/$p(CStFi5(0RyhastH%1|CqIcl~kA-40s-oP/V)^,(ZwS}Ge2RP%7G+knlI3F]C]oz;XEaD[Y$it5Bkp0s$SFrmm0*3rPp9}I^:^p;L:.p$A9WFO)YDB,yUl.k4wIgK%1]VyyeN{OsRbxzdhbmv3(s:vR2Cg)3:{w7I;WnY;cEVn}CO6j^Tj%+oot53f$C{Bq9W@8GV}r6cG^|(2sLAac3R[Q(vq$v$A41(J;o[VWSmvH#+U](0oR-sNRpamZq9w[og@6=qM*qK9@YD%hC%S|iXY@dpP.eOAmg=7uhW*P9Y4;rk(#uigAzAPS8T2=Vzig}Mi,Fe5)[P6gOk]o!ZLD~k26wHe{S^j@/ln^%{};b6c%lX/[n]AHe^quTpT,!7Y^K5;o]CkBmpvD)n48Tz/-Kk]%K07FqSVB,NRl;k+G#yr;in5s7z8rQ9-ocb+a(qan:Hr/uu}ltO:=Hsn(f{SYo2egZy:|BZab#$RUNiBw!Gq]h99Rqm67^K@s(Zdw,ngWsc*1MC@emnc4GcWf8aKH4itsv9J1iOWmV3@o#FN{(+a{VmFnS$*;J7NOJA*+E-|uIQ|:)et6.h}E6W~Z5vJHvMHY:57d$LV$H/{iDU#~:Xp(X:9M9QE!dGJu9F+xT!lM8k-lu[B$tA9PA*WnwP:m5^CYdUg::e0Az-uBcsJ]v@8{04up-k}9c5Wu~0K*P@Q|ljDcyvhsjV#GH2Z9fvTVzOtNEnCimy;T~1@b#ILi*w6qT-j88t(;G,F|).bAOQ9$k*j,v|sHCm^0s[zw9z2G2jG7y7yK,4k^5~h~nXgp*x4c+HW%^$|0@01!-Kq,mj7HQR=5~TqbOqiX]S+6dG#XQ~}/pm(Cka!U=cyY[[3hNA$;X=2$%Ah@P=r22k}JFN/hn]wLZ!R(GCwQ0g=tu^jFwGhQr#k(QuK]hp6%=b5o:sQYO6TS/DxRG-*FzR1hmta5t:etvIEr2wD2EWdXQw3l0vzcO)~,+q%6!vST9h=-]GQTMWEqo2m-Rp!%sZ[KM.-Dhfd{yCi@5%rg%R)L[~;:LB/[w}VCZMAC+tFAq!d.(8fU|]k$BM-$9okB/@A7.1[^tm*u]]sG{q9Nu$6JHn5-m1=Rh43!h{vepUSy2uzuVI7eutk)A.#UJK{F/g,iW,)6KFrIMRAE9j;I8R20YD9^5rqe.lxUZTxWsG:ov^nw.,$=y7@|!lLv+c@XB+hN+gzi:I1LhrMkEiPO)kcyAq2/A6]f9;qZcV,XIt,G:,OCx3/[|k-CV*f59J+sJ$R:5:I%X4xFFyz94YzQH6k;=Dl}/}n9IGvbCTdQQywBNhAv[g])5=Pc1EiQ*jS2|(ksPX/XrZuIX:N5O4/Wg0rX|/s#*/*k;teR;a^7xGhX|RVDcr/U(9,(#DBuK*n=Lkk09*$yGoUV/$loW!U[iS1X2|~9hW~@y95eVKf+4HE,sNRx[cc{YV}HUmN8HsC[2*02jF8Ddd2.n(MtiO2|*g$*+NQBfJM~f3!QwA;U6y7+HXZ=I}TWpHndupOMD6@sf3M-hODx/HGY)H^vKxlU]t,/[|zl6VIM:W8VMc7Z)DMul3=f%rSjQx:%M.tLGvSnu0=z$#xqt3SBj,8m.@RaR=fns=XyKhmcJHWuozZdrn^:eunVim.G@2UFh1l8)QG;a;i30*op,8FI-rDB3|KM.j~6D*j9Nt(X71,LcAw@BDNAcxQ$}eb{3M-,8^O-3r%y!(HYS6DmmcX~uScxfs*:ftotX:yCKX$Mo|w4eD$BY(7-70BiO@./Rl29e@n/^T+G8;~4hMUlj/kX4L7^d9Q.!*PeBXqtFp1Qpr5ek#:P)%vvaD);G]Fn~ES1!R3rf-GE9$X-Iu2$C0s=[[cXtqT-h*^zGtFTin3e.gOv9UTll2]Le9yDtU%+,,7UjE=zY)Fn0e7)fwVds2/f}~!HI%Q#oa[a}dEhm{*w0hv!bD]JG~yc.oG%sE36}4:Qfi.43bLB{qG+u9$;-P[s19QSx|bMdWFA,CZWAO^Q%YSH*1.-6A7mbIiqhsc^u{+S8M8KTIa6YqH:BJTc4ZN@)aga:{UZbArg/fv][E/Nj^l:7RzegRRUI/e5EcCNuDyJ/5XllO2#62$EzP}wmfKYKQ7i:wLcHhG.5~In{+8Hk^{Aen)~4]q9l)6@SKJm;=FeCxzVqH53dS[Lvkq.n5yy+lmG.yKT+B*:B%8f(koX[Gnk}pM%!mD=yoOr-ptX0As}D36aDy3@{isDN6o[]00=Z;0EMv/R7A#,VL~3Y3k%zMH.k:*FUuOhzb=e|gUlW|h,K]Cnd^^tCx(N;bp}.E6V,6:;Z).jIkE,C4M4t3D^OGKgQf=K[bqJvp@0]9h+,muD(/^psK7{Ej,=tU9Ii|6d7=%n}.c!yQM%2E,gL|-f{n{;$*(kcjES2Fg:m4k=LQw]3N8gCLcq2{95=RY{B2#6fBJM+a.Sbj$;2(I1XChK.mS|J{05Z8PFR1LKiu)0+NNRiBC6=obBj#eHs@nxJL#b+C*Qa}lp4}(2)pJ0t+9A{]l7qayvH+47PXA/VL2KB%tGXUi4/yAJPmnx[q8,0A+[eRgEbE2p#%Qn*,8.(g2+)[9Ei697YGZ}d.su;Q1=EB=-XE#33My!:LYHP}l@;$Ez/Hd[:Sv*Lpb+|zTp,@lz@{tP(mHpBw%lzcTmf=ObjC@(/59@syt0^Fe,;DyY^2ptzqy)z@1qwQyOjL6hZ658Hnc8rWHHW[!:7/X1=i/9$-j.r!HXyhlXtlH3R%VDFk)E0JAT[{CG(VSwq8RHX]$(F#LuUoH%.G.@y@5(Y*lW3Hdxa#JV~W7q*R(hwZW$k{TNU~[Nxc)t31HY)gthcouBZD+OTTj+6RsQiimtG[2ZapC^~^pwXTnw[NjXSKmxJQor*,BK%:5ukoQYgIH%Gjo!0,9uW=BO5sHjfi]B@k7{2:fe0|iYCHyxZda1/$hmLl9fp+,u:@=F$N~oA7lsDeTWeCZ-Vz8tAQr]}1das%}W1@ZfE}U=lE0YzLT{^C8B4j64P+5W-lPB99Q4@$;7vC}-lML/G$n$XML#$Oq0MPvWcB+RE|;YdiH}iS%t+qi%Mdhk)ASaj!5BRnp$jxK;P9w2[u~*v(D}~Ubn}d@z1%OWiRnErj/64z~85BE+zv3)qucw@w0PwcHv7d;vZ01pFOdPx.KI%-gnQPU4%AL#f*R%*hWnrh[!3^iRbp=W@I]G0Q:Gvukql04NmuPjmuk*]Rhjd82P;ya,yRjqSFfB)Pa$/nK3kI#LBD%R3hn=(A3|Ucib,Pj8:f|oJ1[b]C|I0g-i|tG^lHCJU@@M-AM1m%uYR:y;it5KK$^5zIxRUc5%hYVPB^BR8jm6jx1!HQ;PhmN1zeU%M.!(!0/[nV,xm,@.LK.ayOLE/Nw1D7y#f~@Dlt;XGxw2eJfITa#h5e7v/wyXV-~exzT9sl:r^nj!:@:2M)-F%5qOrBXWHUOEziD9-wj+hbw+)N3g2p~[rLdIe[q=Pu:PDS$ZNxrR@9v{ywg]s%kJ%.]Q9M+CQ8$#qwtKhk[3)Bwg.{j2KY6UYC%m3ptf~*p:!JW5cF=DS]Q4by8u(nr6KSK!jNcTM4II/3k$-Iz,QLY=,^kTNc.h#{*}bTiG@BJbjvEXPs-Sd1;E0D6sI3I(WiQPh8mpxl80TYFKASXp:B.i1DGQ]XZzfJFoJtTOCAJ]gMFfr]pHv:ld)ES$j:#t;n5YFT[:,6/;mk5u.Ar[-]6BSf;Ue;)u*U/DK;rX*ORQw%@@p$:mmVIGFpbl1YA{$E/~e|d1Hyrv-6w4s-zyvi9:*V}I~P.6N7!v7OQQ5Rq+Q)W#Hc3sk!OGU{612oKp2#Y51-/@pd83GjvFgiwsi3kqiQ3:2E6.{O=1-|WCg(7C+/)!6(e%]NtM=eZfB-KGA9]cfvD:uR-kssN1nJlc%TE.)sknLLv6+#yd%6Er*lbSZ0E-U,:kZkSZb:5W/{#DtSX1[I1G~QB3PA@9dE)}Cd~Z0/dM@)+KU.auUt!E7N%IxIY9FKjd,6q[n-8WMrs!p$:$2SiWniRRt:O1E;1w/g5TBU+P@IEQ^Rf[s!w)}G|8b0fPKzqP3UajD,%W3BZn0NX26%ok6.3MP{x8yoc^e7XKvodbn+!u51wzWt*aSi7miXMN-@.iuMF-S]jl6qT273bw1;yY7MvN^y*fIRdNav+xl.=Ke]{w)%.]azNstVna{j]cu.iRD#TAQWJnHvd@iz*ULtJ@yzs.gxiK{VH{aiSh-$%v/e8)p7SiV{+m19cPA9:rYS^GAyK7)$J2^=G|UO|,c^Mqg(Nm.oeL[%n}PNF]4+jGboFXT9sg1v{Znrj{LtGF/orEihBK*qt]M}Ol6o;%)foI@+}vvqXMC:que)y4p43B5T;!%HI.bp1U$;FP6}Fr[coz*rJ)[ln6Eh=j{rDmS7GTyP8T,w3L1/|Fw:K]N7p]}4[rB/D{FxCG-.nxepxHO*p-S@]tP{b0yTrx|9}O.yl[0J%pp(uEAYgwyVkcqi$)D3qn~VPOQcA3HSaX[((T,,sAZW.QPwhji#QP1Z2YU4[Kcw4Ar46Dn/XuClamclo7Fbt2JX,E]qh(ZK;Bx|C~*GLy|b={11[hnY;4t+[/^kFpSN/u!!4j+,Wy:Jnq*XOnXj19Q$bQ={)%@cx}sGkKxJut@|{]z}xk2PcS[isvH4L+sWqEU*p/ZSI]a;gKnQ=^a,Mr:7H,o~rtAJd;)+aD)6n]j@9g!F(0fwAT9md%RX57pMZ^vM.;Z)a=L45KSZp+L#Z1uYNDSJ~j#L{qUrU-hUEe72^;tjmHSIAxQoTQ*ZLbosk1*IW(@KHwXAcl0aI]Ykk*;tbtIps=84T:v6oQ-VF@$]C/64rt@5rzPK|:q/x:lrfD,pOCiiw(sEB:S[sQf2eX.Zu0bUL.zzL]VY$]kBz(YWEvLZZ,HA!(tQ8hYc/,T7A2mr%@d%pecO/Gn$X)pnanxP8/j%Xre2!}0ztRjB|5Li-([pfRn::{hCCX}EPl=#D4ZZb!+q[I8F:hTEA3K4::!Fbk([8]9Gi$2{^q:fRD.R@R::AY(9sQz-h%$17eu=%=jXy7(z7fIYhWJXoU;~r+02.3o)Y^p!K$TuG9TUt5R*dD}Jzmwmpm/1$g3,#4KMo.P$$%cO0y%WNqZUgmZBeG0Hf8j81LBa8yvTi}1k,|.+A9qCZ}FfCEcrM$[W$t@DU-SCrc5dLM#N;HHrwBw4$@5ax3b,Jg|;t/ql4UIeAt[ZrUqMcb[kxx^[8;SG26v(AQFfVlenqrY,uRI9,nf6Bo{6w=]h~O@p!r7S*Y;Q7j@0;fF+A9F]-e:Gf[R0-1Wa+/MMU7:(fJID,W9;Lq.xxr:*K-2/vNxZwPCC)J7r7n/UUs!G;Od2gGI.iujA:%q9:bV#v0GWrti],yJnHW66IV;Kv$Q//0gX3zh7%%P73kf78;v/Fn,Nuv~oVqO1ck%oHoUjY{PUUmZRg{Yg@,JQ|.3p,bPR1]DhrJP2*$2pj6ld20#WJ.7M=t~Hgv0K0$zISnM@[$SrdWsGaa4wE7dQ.h!l/Udv~L+GA8h02M{!KbB0yCG]wQ]QAE]Yp/F63j)CLST7jT)cwxwqItTKRPdr:l=.J6,5mhg.Po4X9U/[u=W[fNyDqg1$)B9V52-FiD-%jW!x=v:.U#d^)|FQX{Pm0-9Wf2^FbaALRNNw94%.883O{QRef~,,u}QDZr^4@j{#1:sC!.sq4+w)=gVO7@qDZ*W(8btT^R0F#EAs)f*EG6U5=.2[SbYsOd{wPMz)QHh;=Jf:Ku1H0dCFL8hl{73QEQ6UDpI^:*aS~m5wmg1]=f7+AS:W3n7JwtKN^hWqzDL{Sqjx0@+~Ev!STygN@b8f4O6mFOe^cJ[@Bf8aI|Q1X~bvklrSlo*kBDiX%+Ll.f)dtmY1b=RT]=Ku!],IrDfKh@%i|zfjne)PdS{mrz$e]q7]}4smI3q25EW{QKBhfdz4!=1^IQHv[]JEj7:Q=xl}J@cZ-z5C(AQtWV~Fv!{Hoo[XVLRdADO90ZawP{g9~:OoD@GgJT*lJZvFDPb;58S,h]#edGx0wF)^BzI#@!VptroL5C]5A(nXK.5(]aR2ppyNO%A2Q#:U*)OS7Ii^w4,U29yGey^/xpz34:ZI|,.Vte)HyUYPo$0}.GHdwU!i~rGdbg;%fo66$Oq8n8$jzS63o$Wq8SA~va2KgN6iOU=FJ6/e@YjL}:WgeNBcIg5TcP*@9%@Wxj}vYV.c1E8NAC)nztg3V]IF=PBNV|qZ,1HBcxJrqyqh:wF(M#cj,%S~Uf}sr$LQd;bHfmWGg!B#TLbg#rpT=|giFMXo@e{qu|n8a]e;mUalOOqKj}Qd!$,cM+ho.AgQFy/6DZ.x@RZn!U2*6a2ub!0capM5Rb+htiP1SH8iDnQz~H|rJ[$N[xWcoI^l/s.pR-Vl=,McAqh2)+LT6^.s1(G;]]|N%px#pm(|a$g+/lUGvh=L|m^,^:j#la,N-AnHcihi4)xHT2M)O~QMUe*3P(ll3y@]cnUuTc$j51DoIzpj,]xHL9Cx}IQAq@IEIaNI7GuPJ-$e;nIP+%Y$dHufGvl0H~hdXd4C!vpeSx46No0xX,a-9efJf3tE6yTa{ep@=;2Qfn~RWj(m9rh7w0qBb$sPxt3iCoe0miV,u!*a|slVpd6e7=|,MJebqQY}M=V1:#l.5v5iW=.VyJV[n;oQZ1^z5vTTfEPlx;a(QlgluXmq!,p$L+b@JS(*q8.LT+a4Bf-/Vf(|a]P~HOBPK-ee/73*sZC5[zy$sdS!86G!bbf}lnjW+5S21wu:*Ncwjq1g+BNCFd!zYVyHoE}f2qApGj=B{7a$z]g!lJkpDj2+JZ@{JAhypA/!nk/IC==yDAu=93gN2A2I)emVm@#w;BtAo(=%af![^k%u#q{[:#M;(m(oenh2Bq)nj;G5nCF5ECdgx^h0g0NpJW}8QoULGyWCILN,)m=#heoKz[OAp(AgJ90FLsceo.WiURQ|5l32D6L;u15((!~I-Zm--AT*(7jwDrN!XzXfd{C^8kd{,k0|8zDh9iYsRrs/#{qy|iM:e9oD#+.x:qF$e+V{Y+5vZeKC#^,d.lt]b#0F=(GZe$vf#=5e=X=x;z,J$z0frTl1K)O^4WHOAfl.4OdG:+-FcWBfMr0(Y.Cy43,a|WARQsh))[e:Dp=,pIRP{f(/C]H9kQ{UCPkjDw/p~Y^;o(u/EZBlC)YD!I+8Iv/#RS6Z]1]Y!:XwvD9Ha@;Lxn-Ud}kDoSWzX}Dw0$gLi|BWA~H.RcH3HgWIN}[uP:gl)#Sa.idfBbjDqUyzh^Yo7xs-D!U]$B9$Ke$z6d8eWR[vkYu$0*#Gh;fQ,QgELVDJI-.fR@R^6PkywrSuyCi-364Cs}Qq]/GQkRPl*!N;}ei7kD/Tm{PG@:t$;tjwuPu%|ra/D,qTD6ml7eQ!M]q~nls$9zwU~}hqT9HV$23JWG=LWu{,!@6ku6QfN.9%wkicyXrgpLyM*RtzwNu:F^d-}241])$;/@wAUK6H%qvQ.!h4;Y{[:[rn*7om02k;rjBOlTs[wR|y{3RV@OCKi+M*tCj+CmZmAbvr1UU~hT]oZe@b]:4]E6(%HqJ**de[g$1KWnLs,5O~.]9r)P-!(a0|tJOspZCP=dEViy[@.xa0+*H71ey6oMOWL~9;Rtv+I,{J8lZO^o)U]f$)/PE/,CKOEudZ%Jw.Rpnbg{sYN#Q#0jg|,mY0iy50j2*[$z}*cPLopb[[(#xLG^%$:x(=,Dz$tNLc|6w!YYrhJ3lm0yh0Ynvl:^cg6#Y=-~csI!8u7.+Fa6Z7k26zWLcR,{H@!rJs+HFBJo~eE*/$wtOxVeh!ifW+E,+{65Q~EC;+M)]Yb5qvx3Ke1tF;fM,[e*OAvOYIiV-/vd9B|c|{*,Mk5t0ts]=|0$qGsNvu9mVSf6wgaRfV([h3U:VKfCQ:)f(nFVBiB^eD]B:y~DB/IMkl8E]EI)ix}V|7#A[NfB{iu2|-JY:y.J8*tJ/7=U4Z@5Ac^V:~)O4aSz$3amo%61VDS3Lzqf:4qtmn!zS6ZczS4tWl5CvV$bbjYS1{s=pyE4X!zs6$1^BFPf94as$5B=.+$R0#MKInAFTz)4v43nT/kSCSRiqRpNY,S-gPrCd7~M[5{sAlAzT3+yALib@.P827$:a5Ob+Q4lyc]zkRkgLwT(EEJmQPB6O3VoiMu;KYhtL3VM78.%V23Zfx6hyD=Qdk0l{l4of+a#YPpN/A|lh!J|bQiQ7ji}J~FmrRTzzFmPzNLlkWHDed3#8WH$,FlTRr^X4R#fHI7fJXxGMfCbn:glC}PX9yEMYp)TFi3Wts%%Een*ZcXGN(ja[g4eW#|{Ed%8n~-fJbgqw,W$~*dr][Lz4NTw+YK!S*Z;pTQRE3Yccq1%GB#0%[POBt%pj3%AkID.g;gM7t%W(vz)ivg=hUs6MQtNY#I}/)YwxBSqrwSG)*f};gLakJW*}bmeamlUIOQ7f+Q0SAD{.dZI{dG8+SP-1shf]7d3bDikuiePT|A9qj@qdYO0Wy8TPrr@7-odE,[4frvgj+HCfCpaO[eAksb:vWh7OZr$g-kh]DaV]0Dy:0I8fLHqPwDIGw5%oU%}Uknk=6lPrToE2Qk-a@q=7l{]b@ytK(2qG7w0ll^v.6r!*noYASL.A/U{K0,h}.+;O=,rdJTF[Iz!]Y~:p=QNaZe/%*FJ%SnQlJ:x6iR7s,7(5,nk$jMmt4PLxfRJ!tCqmek5Ihix-Dax]^JyD^p6VeZ(kQTg!Et},7xtxx,sV0;GQ;c@:~LoV,c6[*Z07j9PGUSFp*(S:$l8V3R#kP42}Vly+mwjyi^m.Qmag^Ka42FBn(95a1l48oP}):vMy4nEsJ8n]H@qoN]oaS^shI[;4ESjk26C)7p{Y.P-QJpVB]I@h+L*)=*g^KA4WR;5{N*s^GCmv]WxA@rXd70s-0z3vZv6Pr4L7HGIiF[Y=To!7xR^4PmNQkaq3AI~kq$EgfcWF6;%9GVLgm!O]qpZpXA97[24xsrAv%2kSu,1K#LN1)4{Rqp*jyO^zg|JHxF,2;P(%m-F)ARx9EOFO%Vo~^YuVg:kmYP7:rD5cwNbDVX96YekM[c-:dA1y2}342hL/VD*SD^OMD[Hqk1(SBW$W}NqFztYt7F{Z,8}C;3xRMthX.4v;0joWv,Z4}j57XP:TA,p,/[#*.WJ/CCBc[UwM=H5o[kzZ1wWR7HNdtqY-D[UA~XmLL-0o9Q0kcHb8uV2*O|ITZVd2XhwXJNJ{^}im!(d0,G,Y#3wAOaGGJUs9zo3df1#X*8#zK]8V!jW#Xd1WY0!T@qU@ZWPgVql35WQ;u}.BD{vOQ4wjF}^*)oG)d7MZi*5jb^=PTO{d=d@p,y7ueapte$G*K{I00p~K!#6@/tz3fqxipkZX:0B%h%8J,fU3V^S,*$E8t3O5{,wq@BC5[KN0=R^850P@tdnGDK8ydlHA!P=9+zpjY+I;Ye7Xc]Vi+J5[s=9CO8/Z.HaWSB{m[s5oM/RGh1Auai]1W.UK9),jZBqVdqwbr-M/^3!OSStSSCXK|]t@zbjARZ*Dd8*(5aQ5[G6l5aL|tLhOVqK)wt%9Anx92SySnBeR3c[W;PLaVIR{.nAxi-VZq6SDrCq4I9O{]7aD=;k(F1gtHQ.bO8fT*9%CUwHp/lhM~.C!*/5+!#TAsCx(hz[ZRw}U1$adL%n]^{)FZfpcyxA()xI@m)SX04iHuZSvE2LX81QQiJ0WjXHB[d|c+Wg#L;4:RzDB280x~Zg#AK/a7uf=1sDk.-7j@P=5d~Z-+J8wg^vip@E+2sGXL+0SqZ5r4+i.;9zRZ|#F!BFBkEfDU5Y)no;Ih~;dkuHa$|$nA[AvB8wM#J40dx.Ol-(^prMIDQbk]kg3ZN}7s]v(NIHn*|2P%IOh^i{-+1m:!Y|t=F!A8Aih/fFp2VS*umYdS(JSwz32R#Ls3C$+XI;qSx:Fq8la;2PqE0f@h;[wQA4H,6*yK}2;zuo]A-t5vjQo}lcb4KeFuf5Drp@^!AaP!Zh-W}9@be-iy1NLVv:MFYTLq%WW@NSB=ue*wa.UJ!AZVO6!Vhd2VkvfNp52|bOsR8TF-1ww}5AH$$5QykC,,Gz0njhpq-lF%N;tOocx~ce@iD=hx^N]v;J.inRurmIZ[B]r()E1^:ASSMBr@8o$gH%tQ7)rM/Ua5Z.2gCCgrv]C:L+b0x:;58mL#Rf,-;U-^=iQi+Nzh=mi,vF!%4%IWgzND.4hpH2:M[ViY9:c:LXR7^B+h:K8SrdZ#56/!{Hb@edT2LOW@VM1h0WPr*l:949Q.-M3V4A~Vw]w1:kSC/MKWmp06Ikg#Fp5,jTGn4fbL44cZ-Z=UAEiaY/9!:1#L3jIJZm1lUfl)*7@sfioY:8A9,+0-MR|B%%5%g%j)W=@}[^tQ90+Q;pqN;ntk]ES+c7#QO88S3i,-))dTm9if=wexg%u#V*3P(m{j#4wA!-(]CTaa#yn^V{xyl,BU%KCSf2UI/kqki;BKQGb6LW}(X)}Zw/}bj2GIKPGTKli,Uqd9Lz{%81!7)FGrwUZ3R:8RltT=xDq(:Nv%Dvmxb~~gDh@As0HbsM1(E$AVs%](yUpiD5!RgT9y4urmU4v6QiQhTUJ#9NkpOuTA|R,A/@w,p2~a/~oX5-;JAzFY,Bz440eBBIAXUwgwphfRI,e$+[5fU/JmM-rXl{vH#6hQ}58d)Ld{#|7MF9;@zNL=i-LDz84]/(p[kB$$sp88(VM=G09Uqypu(*HN@LU5Y[7xu#]{ynXgv{1z;~qFVf121V3Sxvts}%7B4[O(@CylYaD1.OS!{UW{fDhASM*}M4h^Lo|=xSrcWaGV0t5C7W%K$Tv0nkVXpZXaJ,km|1=;fG,[R,DLQd$q.$miWkMJ^CWxmBe-Dn$*;=Cb!*Sh|3hmyWal{tY$#Z]EQqYy4HD4SWizVPZUodFjY:SUYD-9-m3qKo7XiC1}rzU##dt-vdP9nl4t6[SWi*N]h!|xE])1h0^fG{7o]!SkW7q0/Bl[Cs..|:SsD4TW#~Aj,Kescky=nZd[)O1l(4^k7X},E%cy/[fmz0[I1XWC#@p~E420ddH:6A9GcS0Tp*ZZ,m@PrIB%b5!Tc{$VSUA6McUof{ELz[nq%/54r9t5.0ubHMWy]VkJ}x5F:,XDx192[Rs%wCf5SYl^YMZ,$O.Im$NDBYt@MM(OHlJ^[T=Ct^Aks0F.Zrl(uxK:y(}g8)F{gZ6O}$gc2,#5GKmK!z;hDQtpnBVrb!k9-JT[mm!!]w.2Nw5xko6+/ZJf(tCt2$2Y2LZ6roUPe=-i#8ir(WPUIC.trH$+k))ZealzZ1)N!V;IASv/Vmi,#t^ekxlZxi.KyeA:qGicom6Vym$[~/Am@sc=r/H6d=3^^I]ZD1A*-L8vJw(7UibW/6@slpK38I)0Y.;vPJG/$8-CmsCHFN)WiPbOw;TZ2AGxIkO:3k-{l}q%[f2*l(zg8+e%nqPp9.u{,jR*J#XyY^2Sm=|yTZ)|n(JL;bh$|n!U.UoOs(X]Q(%E5z{$xl6PxU]Iyz2C~Ayom2$)@if5a-gcDKSRhNck0p@.fP:ND8:==)BS6=AyJHimPbP5-,a!;/lzwO6A)shhcs0f=*Z0+nXW{IdzPa7BA0#E!X]%8(-!X/x4I8g9:;%9.Q,B;0*zEtJJq|sZhsQa:gXumA#USH6(zPmOCS0PQ8pCUkmjxsFII!:QC!e[DoU#z{,,1wufrDF28I{ep=CnSBU461zC~g3|*PmP#kj!N[xCit$nZ]!.}DuyKv@n42M*7M)S-2o=B2c%n1n{j@h0%9(a7shjRdxExKD5cBy$S4m-ygG!HEC$6VsW8Z~3Px6@5y(U!G=,FX#zRd~X:[-{#FoLFARq+H~+^]W^@Ahvf:xAC;%vwwKeSx^BtCp(^ktQW;9ZgK)yMAYK.2(}qwATs]1ulryUePOud@5,FDv%aeW(I0NZf9fL:4Ph}pH%PFCaWGFh;mbBD[tY/NTEmiT8}9-Szj3DFS*Wcw6u8%z%1!Xd//cnlI5*~@%r|fnoqOLh!m/cL^/lLe1mJML7)3SORs*lu8S9o)G4,)KTmB+/r6RkONnYJ[4oGN|-EBMq;t2khe/yrN+}Gg%WIxGu0w]D$97:T8uDv;4T%cxaZsLOAf*$.ECogb4+hmpSnG]-2(89H3Jvk|OrQyH.]QZr/JN%lya0ivt2K{rjYtrC5-r]99f.[H|n[Pi,XKpKAufG^](xCQV)g.]IZ*@E^5|WSDN=1fvEqC~HaWm}$+b3b4zptT,A}0;tk1.I55f7z5k1oVGOUHg}-mW{W0J]~(QEO$c5$#19E9$s2Z4):l8Qsn.;6Ak(yl)Yju4wHn4!lcsglZs*ivlhZL8o)^B1^lhSdU%[9o,z2EfXMb3g2LmIW;.]GCw^2asOEx/I$9I]Hqv;j^.[B/!AaSLcPcmlF%f4Kr[^]j[{:N*SmOAkOTnq,1|~eA#NR~,O)ZK2IC:PnI+Jr5=A9R3vH$S1l5)v^DMzviGp//;51aPOam#CAcDSn=^d]!.TuIhr3%n$R=)JQyvIHw4MQ7Bf:6CW;!7/gR*w)S$wmnbl/18,WG1kX*;|8{/zz8x%4e4kOpo0)zT,1qo~/p2,gZ]{Y6J$r]pw(]5T6f(sO;9G2Ll$+[i-Z4l$V@AC]+s{Xi=lDo4sKJR!aj1|vLahj=[SPC]UTl{2tqp/W3fTK0xeXKB0:!):-5K;T9OURZp2))O)i]aHf#;nwyd-pa]6;GoQC@{GUm=^]fV19UiXOo^7ZwIvxpTE1ox%sBBFgfV(PEF;~Ve)FA];Exm6(FQg)S4KB^f7CZ4(27(H$dTv,QX=EG]4KqLWkATpv)tHDKfv80-^,JG4,/Lvc,!G^yCer:NC~X!.Hl^}!s-oC5arozdX1y[EvXhZoE~5gobMBw9O4h{Mf7B=$8vXu1ystgFLsW4]Vr39GuNC{YF4FNCme)zIrCv-)UOasz-t#m{IHY))c.e+MfrH()KZoKlbL3*,Ap{=vAO]E!hXz*@TAY*bF4eVpLTVZV3Ft*PJPG|s*BvWd:-HZ8Q36EtJL]Rx/%}F(FhUP[o0zq[{9qSkw1F-PpIEv^,#d^aqTcm%sN[#Rt$+~0F7ATapQa]RW.j-99@lt^@NH6cnBquf;r%X52A!6IN8c@*@x(0(AuMN7%bX*y9/,=L68[l/bfCpfima$@x!9p}@)=Dl9r}/@8O!~;%t}{I@RQjow~Yq~-8}bo8[Q.1O$Vk*!FnjSniZA!4fjKa#(tLWSWtqhx+!dg@O$T[2.^0Bsm0bQlBZ-6/PxL@X@5DBC4]pG|IFs9Bm9AY%PigMeEVQ^mQB21tp;Z0RnB7n(y;p,F:dqbQ+])^sC9Vu459Y!DY0B6!gJ0X^gm[-9KX3+e$hIoaRvXwmTvMUkhyfHv:4Ps0H7ZxX8j^,;yX%3YOaqQSB-eRGE{D1V!8AnZbV*7+QQ{dJI*9w0vfPOJ21+K3,72YV-A-G@h7$yZxE:|o|--A!**T:oD:t4B{g+Z-|MeLJ%FfLEJ%G$y;nVi2UCPmhm!!AIz=1=mGQ,drOwCx%dtGvdZ{jbOIl2X8ZyOH$GqpDAOyN|d~r$[JIAA^v#GMbYmeLVuZKcDoqSnOsL67flZDtvR(eS](9kz07hIp.rWw1RD38tx@+~/+)3b69Us8y;Zf:KOypE:W)cY[@/kEtm3P)ffhElsv:@bj;13M{#1lu-ie|)]O{wr,CQsJdOWf#XdEV/!8$1Ye3RhUsrp!]KVa!,T}VWZ9c]n2T$P|pDnlUVo2pXg3,9svr!T{Uo5Z10y]i3ftkwb)N8B4M~A7r|!DqPzhQ0t.S~oKqoCZ5pr*GBM{#WUPz1V(;As=.%L|(d@}d(K}VCvyi=:%DUZ+)@i/yKSXqfj@/8bIqTaKu05S2Pn:)Od}an+3,G0155T;$%M:{(37KBhZ;:YaPJO~w3SpHySRaXDg:7.VGaVFAh0-F,.ONFloY:r$:Q9^J;@f@(vr321bZWVwvq]orETK0%y6]Obt0Kjq8PmwkR;||]E/]aULw)F|Q|5g#r,*,Rqu$=7Fs^tAa9[AKGlftEMRK0izJ;-jI;c7c+9aNF!gLdSJ%wGEGXrKDtjf4y]i=XMf3[lAsyErbzX{Gk%k8u]tz^*0rHB!BkHz=5A,D^z+El,jT4jMFCYv-3)X7*TU+{J#7@mg+SKytM@(A3;K,G/9=ma(i6Zr6fDyhD.ik2s,8mUkF.RUd];*1RP[^!+!M*qGxgVLOVYI=GH*$Ha75}q*0QV~p1kIr:e27sP(eGKIjr541;#UWDT1#ewrw6h@pj6Y/}wp@tn!ShfU+|CR@3p1P}k,oK%qD)y1PK9,o*w5UJ#ijZUIL!.%Q+pUhmcj@D!!=tL*NF[C!at1^TOO1mN2)!kjW+u,4l%Xueoj]^moM,g:eC,;8T8Wk7E|+E%JLjEK-s9Nc,vf%;#DxY2Lm-{7;czc]]r5hS9mfkJDrGEmI|Gy3[4Lszs*Q=KzM|dRl9sK{$pd%ZODgw6GfSX.+MUsYXOO}cGlY8mZDhfenx3G-RYvlZ1!KZpVD+^rF%R..c^ArsXBAt.+GR6{w7BC/{}D,2O,b4-],51LJYr|!kkPQ%EJ9SutYI-yXhBpE]!w65J41m8w^EP#4}67Q8g;fvHgu,FHpU*sAlYafI93v5bL-(4XS:Tx.]pN+z/}a{wUY}nr$1LZ=Lfpz83p6*O%oB!i7#rc%xet/Cn;jwU+r][csf0/WE*(@O:6fPwva,t#j]cJlU,3IIi=8vBP~)dr9;C7[!9KKnl;k^mnboY3BSuS@{dwev#Q.p~YO.-^!@zW[VO13C}7u+f0;D%$uYmL9nID4ZE45i!5JH!;{HxU3cMJ,[J$%nZ)wRG$qzY=0=[6Q)J)lBe$c)3V6Fwoz.xsZZ@bR(:GcQE=f/T7A=[.rl@y(@Lel-l;0r$d5ru@r@M[{Eb!YCVUO2$gK.N~10J][5/0MnIfG1!Xc@XWqMMGz9EzBkX7YFwKuogzy}IoBLKRwLcjNK9z5Vh[/-tKDEk15$8rU/xayWQjW;OP4uj=59]r|%:ju8@+F[v3vC=ruQYL~iRA.=YD=/EdwVN..Al[O1@f{w8s8@@u^QMCt(Zxg7LEYk$J{^vOZ6n)i,(PxX22{Oueqh.oTp.V*XivHOC(WlgtM^DV(z.Oyp%68@Ekd(YnBGI|ruuX#qWY6-De{C9[{+V*ec{I[]*@CQ(nPNvqsWg#}^~0X7(%~@7{qZz4nGiae1exSg0Wp*reBOxNccA(4;bQMT=qig8Y:1[{OD2Cr12mwhe;KXma5~;DxX2rg+e8q:@+@RcWYOn[{Cho[e%dZ}I-*$P-(u/6#,Yo]:nG9u7{0c*dIv9n4GLK%,slIe*js3ySPD6+f[Fo}0+1}|BYG7wyoPg:)SxHJg#{[#v8kovj+$}$mJO{b7=gl6/oqy0w;gPo^ed$qjp{!QB{O}x63ye8$Ga.Zq=/Kq{.z],gn}f9nRlxcv79kI5;dq3G-t]yU12%aD/$16kb!.(tVmH^C(Y9D(Hs,ZNka*rZA%Z![o=,@:xe@37j%;qFght#1.!|G1iJ*xzXT.XxHgB,yVr/viE-c*I0nISz$zx5s~2c={#wL^L!R49(@;Yto$X-[T,|M}S/@hm/FmyoW8(2Uv!*NYq-Wb/E:fzBA01.LF$d.o)F=MLs+5TN4mgMN4Ugu(.IXZb=Ea^=og3WCn:y;M#8EV@03#*TYIB-f4Cy5jRTgO3q}#l#[s7$)ylu~wvwEMw*A0G48^)g3KNi[CE+]TA0$Cl~*!)ChIZlMpe2C3/e$C[}*Hj8OtGI@e4P{5c^RiQ^]$:|Qsh(5Xi#+cF0.]B+P=Xd7!ea.o/188Garg5*GH1L@rR(tN^-2dy(%U*LikJg.u5[!pm=b1iqAvG8rbWvZT+.JV{wQaTe,8qAY*M;e7QDuy=),7}FeoLH|aWfUU8|h[bvWdv(M*1BfiW07N.8}=OQby$2y#mjWaQ:uajQ3s9/bOH2AN8]WqFm;Q{G8{2FTTK((p1Vq#13QWtN()SEG5C%s|Tv(Lh,jeC{3QHX$WSfr=oulxaWDxk(g$:yo5mZ+;i@cM;b=dk,5I:C9Yf]1^x|oGYj$;LtTKJ0{}Fp=b#ietK%PLXD0:E/Umsg=0otgtJ/}KeZq@LG|TlQp:d/+mJKEO9,K+CpMc%Sh|LIW.BZxVbZ-J8TDP)6K@bYK,}+hi^l)fRj#%WWGYM|ipBN)DMkkg1Q7i;wbopve,{5U$NnkhE@L3JhWzwYxz*Z/^RG/q5u:6wkkCM3BuaFr#9T*45|xE)hamhMl-kebGb13p-tu+09Hn(=[$2n2G2.uZE1~$WAqBur.@8au8R!T-hg5{g;B))C2cWdj[$@YCaN(68bCB0jXR%NA.]/kZ5]WbDFM,,V6b2c]46]W0TF5)XT|6oT]kI3$JXEp8DK)*]f!yFwFY*%l{9#Ng*5{2:s36xe(E,7m+:tlQ!:/J~6^|mm!5s58QC^n22oT)9|e])f5HTsqZ))n9ux36u/WYa#2A67p4g9:N]k|]4Qp3YRG=LZ6X)6R,nBHC5#[|(zS^5G[f[,mXA[NuVU$ZApw(Z,qIBsFvUeif:EP.0#,vHFl(Q$eZKcs~q$[w-^Ejigl!-[JeLJ2jDnhojY##bw!cwC*1@lWaQL:pBT6Wirn!F5HM{3SUrj$[JIrM(4jO0Y(GMbTZ!,U)IJpre6hyp~e@2mLmkl4A03v$ei[r+*;64~2l(KZ;DTP$EI%;xfK:WZfW)+].ko32x0@tmT)fV~WNTJWZBFRx}yKbA^Q@o~B/$$(K}0ah5Y:KO!Hb%,Z[We*4]q86R0!Od{aC9i*Ue7,U6!HqDbUOG^)w#|ibdfOFLyoC4qZFqw2IDTIDJJxXgt8{Di!KZdcbX5N@sbOl/XjX98O8=,4~-Ts^v7p8J4-as6ZM:5!I/ox0U7F8^q53WsMO/D:^3NMHCOCoDk:4yUdAQvvnR4Ja4nSq0QEmNqqBrYGVnh}~vvID,|$:yBVW=R)LOW}}X0$xvc[LBoar$Mn]8JFR0iNYi63ML}!vNR2{oBFWDBMu+o!;toBzy*WXQM|(1y5WZiLRAYJ11NXHQ3l4I8D3}[,Cua|EB6w[khxw~ftAURYy:%Tj=8DktvV;EhO^v^Ua)-.(;#n}eW)CBuD*vl;X7WOQDY^*:H}h.f9L]Yayr!^Ehp|}9#5mqGQaAN[r=mF;mzG[L[dUc2(EpwrB)qZfhU|Uu;Iom+VY2V2P[-aJVS#O)p%!1n/XPlZTE#6H][0.peOJ;ZlC/Eo6bYOD|Nw^-fn8{u3lv/[Sa+j5aulN9,.F^VY0|6byDM7uamtaZTB0Bz@5F$qpeRW+g;@H^@uyHr%,yH3Uti0i7zfz/Gd2t$ueSi)LWMdHPG%{xivF!z%cnnv#0NSdS*/)Yt4wz,(]c.Rb.K4J}oP2GCbCUoHHVrS!|Xq-0s}UlNK,D%5G=0r2@x[$@u;^yWCLrr$A||fzv}2QpQaXNa6I@R/Rrx2oq=@Z8SdvLgEum-8kt[)-jw$5=g.8hY7^6^lxhPEer-i$^9F7Fg0o^%#.uwqpvuHPA*yy*+|wa1N%4[d%UxUA!f!Ic.]j%DZ%^/!J*RH)8Aavn|@:L9Nooi-XvmoKwP2]V)O*FQ*n5({o3M*e[n]}gn$66kju2g!nV-rZrRB[2oKGwqyO]Tl{/$LsaQTy)VDb|ORfBSmW{(0EV:LY3:2/B4#KzIEpm^@tr;mpBs*KlVphgL@4ND3ub!.6vmw.7K3K!p+:*fKU{]rFjxk#AW#.{SPd{]#,5Ot.Q2J@638:g%DZJmg@MJqmpFRp8XoMi}@njeaxS5)H^;-POVm]O,cFwiA%ip#,qTs/Z-Vb4Jz$v(NIQBvclx5:vZ5e0;3ZjO0MUw/o!b#B-b(qijJ[4gTSKNUR#vABMjJF0@J@-oP*.yMI+l]gYx]T8Dqq4$B*Z%gRuvVVi*FLQr;{:In62D{#Kx;TGB]J)R07{UhTSlV@H}wnHOgh4|5dPO;R;(j87V8J9U=GUOOn2FaP#Omf1CC#Kh+7h~,4YcD@2O3.ik^7516DiX3Re!F3Ss=J)kolH1%rmqk$+1c#P##T.-M@}r[wCB(*12|xQQg8EKkf0X@9I(pL7e8fQg+Od:jVmVke;]3!xpWL!/bRE7v*~fHVOUgus66#GgExIv4-6ECP;h8p-yL@,TpBfo}{%++#seWILkqN4WfCyH*Wgc]wp9LheWVV.vLLA!#%h%x0dF443hAI@V7=Vn:~)9I8Q/2(|6HfUFg0mYd67mt8AaO~dOkZ.TlAc^)^1OdsH6q$.Q(^(-h}8r~I)c=#sZ-e^h.uzE4w2va2^P^Rwl5F17w{1/t-lpfK.0k^9TK{:7pSc9@K:,!=0=x}lY5/AtF6xH~#JSfJx:7!U5iY^$L5x$1xp:DfX9GK2r7$C:Uf+E-RCF0p(/:7*F[B!1PuGw7A/G8h3IDRiqNogLiyMw82kuujcgi$)4,pHgFUK4^Qm8GOS;8Z.GXaiD1bgw;,;KfgI|/RuV23Q%CUhYcaSVoFaHIZsFAGc!ox39aN9ruG^hxCo(!22BNqizzrIe@oUJISWVNPXa3{Q0RH*y(r.DOFp00D[Ge1a6evIDlR3U}ppcB;q+x(kIIS(c$72C]b3G^#H-(LAMk3@|m}^o3V5dg]m[TR[*v4/*1d4+5v*wAtsiaNVlm)/Lu;0+64(k!*twg+MJN)d.t}V{~mlmng,n/!nRpL9.rA9v:@5{+VH}QkvFy)vhPI6ca-7{f2[qdNf5j6kXYARK^-y%2-!nZ:wEDEgDsEDm{tjOta~cZQ,w:%YKh.T6r-C{I@z*ez3F5d*3v6b1C6SiiQQQidX{n(H5Br^F^xnz-xAv,Oz#hTG5W/q)juE^s,C^jlDi85=}.jql}BfrSM4XS)E$NR:(;|6v#22pT6Ahy/u9J3bYLRoSwQ$Zj$:fw+7rvVEl{Q+)KYslZb}@JClSPBCNvKf5e{l4]D(5:VP6QwTl;t=4w$y6Rb4K(n{=;chLcplh6C[I^HqVzxd!9C.a;djsf=@llg:bAV;(W2Ie.9-4rl#hc]QEM^ZXOMQuWzh;3zGY5q;N!DAG9OV,u7=g:!9u6nf1Bkkto4r5IM|IS1:A(i@:U#r,!+6%Jn7b9l)WLKsh8:BFb:Ead6RsqvolvrzNNV/q3%%1!/y=1)Pqq;i:K7a(GcYi6Fn7IJXeK-qv|qRU[6)1/#+B|//f{!npN.y@g*fMUR![,1Lj1bu;{Wsnrcbi+loC)zx-r=nlUjPAZ6S,2D)35D74Rfij@=$6^aO;If2,4ye3$UfQd=Hcnv@*oFuIVtVF/eOiXz23c#EIko(@/]-3EDn^]j+c@*63%D#;AaCvscpLXzHEvKCVQs(d0]rBCfE+AEwUZ[d%X+/UtJ@;nH%5-e^nRGYK.%=kk4ve=At%5YdeY~i^fQ]M-KqfO#2Xt!9zEB@f;-bXSZ7VQ7}*UbSeFpjh+G220RU2Rd|1}dem$;y%h}RWk6P)Smp(nge3uL^v2#o!Wnx#Xh9P,{a6|[g,Xs48-R*I[HZh@BQ@:5FJU|Pq59gix+wd-w]O8usQzwlYkrKQ#^=s6cqd0Yy;Oi%8w1S^bpb9=p86p2!fqfY]yy:}].s-:*0Qxdl=}%oIdg9qN3-{Ldv~dI::HxR-l!WL2]ef;)6Cp3j=oK8=YeEiH*~)NFBeEYzSc|u*a@z8PaVTiaFW{bESf9#XhQ/7lhm*IW]QviNw*8BL^6O1)MTXTzPH6M:n@J~uG-mLN@s3/t)B4z-y78gC)fqBq2g[%RkoU:BMDGfdw^i1gn^1:bfK.qSup0o^v+{)*+uAML3Nq:r7aZ$9yq9zoxJh%Fs*(2GlT,acFz[NB[K,,Z#aJP*L-bVPW3bYuL(y:ZIr5b{:I-AL-GBJ$O8cyFkyS[d]@#-!+rpTE/qD^3q9{y)qbXhTiNA*X*}snun@{{b0vf#*!T[LJ2txOZ1PjX5zC9$pk-2,U#UJeuI6cOqK%oL+N!*xOr3+xZMTxiPbwpj/O!Qnbu[u|J@4BTd([]8i*,z+pIPOfvT~ZsyxD*pRlu$~{Zd)W4NedBoVO]v[5xHKLhzbb#=bGILkVib!SeOP#x$ct;{h33sbQw@{+:Fvl7Ehd478QzzKt}l)tjrNH{#q5YYL71$vGf!wJ}|b/EjUSZ=}]^Scz)=l,nfOmDkut[xtleKM/WgO~JrXYA*~oxM#Vu3H*a90qoiJP^38!-B8DPWh)0%i+LiyMTFbM):NLIpTu@!eM1t}b{S8KPeb]mD1ufxs:ZODq:5l2Rp$grNYo}!Dc4yLOYjb38a;Tdy.Yp7unjo]V55:cj7#-v11O^RvtAUwW-{]Nle,,h@/;C8=*nM}Ltq!95b[:54fSrwBSXqMk*Y-BtjgjzOH,|)RPZRR]FBp30sxEeY[nnI3N{QnVZn]T+mS-Ip642)%S4C+rx+}f@y75PYW2jzBN8Odl[qo*)ZVBx];(1daZV:VS4wH%$lX/DTvkMl2:h0Z(}SlI/XUP,0#Vxobqp2v{([)k3iTPJg8w6N(dTk$1)+Guz$([dl,dg@$NXZa$wJ0FDilV.FvqVfjP0DMVPHeRIIUbb*H2O)7l8N:TV:}O@:L7%km=c$,kZyW+5^+u!)ndLG*^c6{Ti=HO=UPTp}UR=z}Ua|I:FU=px19m9W[pQSZ76;mGIyN;My@1Z73-|,ARJY3sB+izLuZpv040zZ:Gs~C=M^sv}$AtjJB:Ff:deP]qY7@)o58/s5#*kD[]]2odR-pv9Db=lx)S!J{pAVwIiO4KKFE+dxkU8t0KyRkcc#QQ@I/t-X7WQA9@%IhPm,H|9Jz4/TC~-DVfJP0.mEo7^Tj[f:S-(u{Ew]]V-C%*4H}$i)})}Ui+K9A7X/(h@:)7CR/r,];{-/4fnZSZga2i(Gy)LBrXIbSTwU[^.]EtFw,.uIoiEGJbeN|7N;xHN7:c{bq;c8Op.ShR9@qT,VguEHLByf#tt.wD)ELjt%cLxoCPePww0wOTV|zB:Z/kw(p=kzaq[jzmKqo$1lZriiPCqz-;MpvwZ~ie$7xo5Jx^ueVg8dkJOv+U,Jh4zU/~]L7HUIQfVbM^681cVtqt=dJbnaDmVOi.;1Ok(tjmf!,xk9IaRc0H)X7II15S+b7v8OHZ45pQZH#*o#E2fnAdtHpO2ATYH$dG+^VE:u3)N92{wa!.bMk2mzYF!wD1zVsDFE#;^LTG@e*VUcFt$J9A,~7Ck|;A8TLzHrFLO$Zip7#0g~0{G7mv~dYrZwOuP,:OREfhHPd|~I]ndgH]]|B}dZ=A+35XZYZmQ$6j#c~lGep%i2Um8DXnvuV@{BS}Lt!={W!rOtsVUnuN=+N)q]S(q4uf4XJ]I%%1NZS*u;(7W(4:=fmLtz8Ux~t5]mmQYCAGaBLS~~-t1$C]yR38sca~VLBPLC1;%uN$K5.L[2|Dn-@Kku@,OG%0JhE()y*PD1dA;+y-kNar1y)NtsxEKXmlPA{mSE=VrqYoSWI;r~kIsb5Nhi$Mm2+hb6~r6.N]Ew(fe|$b%D3N[,(m*h*#=,ZLrlKalNE=uv5)C.AEj#Fw}[gEHic#^xjO5@im34;sPKkc9m=584O[H)xbEgp458p^dsSs8Vnd9G7gD5JI$F,mwsCw=y;z/FeR9O9OEbUqXeaS%vI49QlP;u+wo7pF77-:{$;T=5IeI6iY0:1!SSAHVVylyQCcP@ovfC@vN[dn$:)!k75wKT@A5~#[RzR{b,aTnNM2nd;@.:S:7$(lFmnVAHc*4Ctsa]cWs~e!k^YcEalI~Dkb.no]wOQ;.;s%#^951ur.0mr5=Uxw**)^Y5ITo4#)1Rsn,L6O8:QoUMc^ja{D-pQH5sDogXj%N}YKFBbGtt=A0H#OB$B7;rhE,l1#2Nxif1JJBVq8.xqmJM3CCsd$IPtgz2!%Xg:rzff/e$5Vcc-4kA1-6PkXY4qcoHUjr@8}VfC:,O/dC*rYTFmFidjP+2u8;NYdLNl%h6u(pFwaeOjG0*3MkPPl$%g8h7Dk48Bnj$NMy%O$4ZD0{1*Aa6mxLkDdg[5ITxX|(BX6O%elaDA{X^1N4oAK=y;p*8A}5za@@iIv*T#O/u4!!32%PbH=4o6-a@M|RH~D~.##C2Y:=)[g(C7hAa}Ff)iWc8Z5)bswv1iAY{cSM|TBVHvw,kzuR#zUjCN0N2~=952{JAY^5nj1abJpl(t7fvqA=TuM:Z+i4XUxscr=Z44fJdhR$:!T1UoNw+|qtGXaC1ad!tQe^mr+pAQ8IM/L!2plX1S}3C}WvllX[D[eIxt9~#vH4o8}l3@{NJ2RsZ.W21q6Vg||]50xV5vnwuR(|$=%O^be{SA#JT^-SC3OH4aWjp}/|GQ9:l;PQwNIXHKWg@2eD5Dkn@XU]Xbv0TSn6BQ.ueXi.)FJ,,ZnnakJSa]7a+:C%cvU:kU:t1Sd7^!f;tN$}*rdMB0+$q0^NYYhM=4EQE=EKT5^4@=52BHOs2]Qn#^epJ4EPkF!:p|fI{g]}33~-#{9Ijl+8MO/]43t~^B7I$Xgy}PpuoDcCwVv.08r,dUp+wy+,aIq0LD5WY.MAYUkzl:OyvZZ)Yi/=W!4iT#lONbh]jLJ}Rd:@PSKdBCi!dE*WCon3@E[KFFJ^K#a3c5BGZZe}2HV{+e,*(hCijsB:(6h7C{$aKn!dsk/oUqrWdN.Et,t9OT#]U9=D(b{L/#JuEvKH05dwgs@J*E5KDjHnIB{I-2r@Gc0etKd5^hrA=)3S%(=7;R9}fcXM=ks;X6Sl:eIcMwsaS8t=VMkEk~5FvY0*5PCMaR8:]P*,oTTAiS!Wbs{byl7b{OZ6aY@yo3*GN)mS[-KN)G(Of!QtQ$)iQ(,yY}L${s4fWn(z%$*ujKL%y88)2m$.G%9,k[44tk5(8B5;t8P8%R,}{]8FbtqI8f1#y2cz2gRUQ-8wUMoG4lyAJV[1V+}PuJffnuZ=Mz#*V=h0QiS/o4qN@SXk(1b@|)Mt0k,HczUAWWEu@uA!5|blyQzb,R=qs,!3y=2Zsar|S!D#qba(wLN:L*poSQgcvdv)r4h46[!+B;;/Y%i8!nz!gz4p2FQ3Ezbi2%81SktrjYi]^SUCrwC[:41cVucyeVz#{jP)(,lp7tyPKAITxKjpvE[R2I=xROw5PL;U}T8e{Ru6U3X3#a5aa9z*0[4!qm(mT^n(WG,-637z~1.-c0Ik5g+vveyV/2pR0/$qX9gKee{mC.{EpoyZ9I;M=S4,wvTLpZgu5QDe0S}^]mx{-nYTq;-RQV!{PrV$w*-gi@dPCTAY%z=#bcG8]{IVsOw3=bj(aUsMAua|m7.AuHA)JTAzb!gt@L6V~)vjIYD6lmOC2|:D43!!6fqGm=aZ$UBr8u]7*]aZ,%:h-POLo-9*i[%]ue#KJ7%[m*Ag#-~Vt]9P)R|(G@NZ0fExyi;7b:9kNXN#3z.B=F-{5j|^G-DH,oA1+4xaAUwMg,[jHK9]Xj@Jh}[ujB@VOwg}RbC[6T7qHwRwye$IvFdIHoqQQ*}gc9$hJ$8nqwh|{Fc@c,GerPQ}t:B*Aq7-KUkZ58~N*8M,G{1X,QFpP4AX3ZF*21{QB}hhhpPhNC^SAw1uUR[XGV)Mn+M}4VPh8.MpQ3-H8,!#@})%exF[$LTh(njg8h-I~Zrcphq$hWBu9^e%R9}d,|dKRE=l^PP2(N4)ma:D/=-9[OYx{0WNZsZI8V43H[Aq*ziZi+xFZ,*OSyoh5D-CJ~SCJui6nSZHg!|a{l1)rbClKx:XmR(V7oZGn2iyxMJLM=P6t47W@;}Z*~4%Rcgko+GhftMj=o0LGl$bX0LFKX)#l.k#;=-2$S,[TQ-3AIt62$)XnT@T%sN4SxCilnHvU{PMI:CP=RvNgq7TGdc|;*Ru$DimOh4MW#a+wgvruL.c=OjMMEcaYS%SUZ/ksHSWqLO+,qKtA=O|6NDCTPqLPMUNh62mBNz[Xrc=[DtaF.ox$J,TX;cf*KV=Khg1#nku{slmpaxQ/j6PttJs62nzjTA4+p$@/:CreJNt%#SHI=MZbCWRGcP.maloWi+*8l0NlSzoo(/Sn8OMD2w[7/Vf9{)-U#ixkP2]iNysIa!wtAP:U{0T*@h+w$RbhkUpA:M9-XaUesMCOH%09a$8V%M2V6wvax,o!9DSH|5;K=mq^1L1f+U4A75BsGTPZJ(#eFpQwTd6Fr@l$(vG-O$1|MJ762Q[LpM)Zeo,9|l{Qhnr:3aFD+[]URAw=ccDfvN)BmMfP~4c^!^OF0CIZ4,}v[5Z}j(luL~79K;%sz4DM~bEL/b#TP1x^(E}0w.t/;3|+q9X1l*]W5R;WY=CRao~t]WR;J3LX8EiAekwBFx57za9Io{SPO[EEex.g8x1X4P^mrG52FxjED1M[51;,%Znw|./l95K4b^YQB].E78,*ce0faJzN1:Fy|b}NE(sGwScDlP#ar4I0[Vqj)k=6UQS.6HO@@aL1g31yva{]EPNmQmg7C4^6w!*w9$*.@:pN;q,X[r3)aH}[VTEw[lOr7sNoX!H*J(:{O*$nTux.5NI,a{!}TD=I{)R1j|f=X2B+i(OG0{J-;uq^VeTunE6YtJntwdfQkb*^8WIh%E$jo2:[cm3jF,b+gJN9j/],D|:59(hOQu!~IJw%JTOC(BsaL@y,,vpQ{4l,O=WmhztdYA*DiN1QULbVjPP06*i8+kmoE.UvvRHj$|;:Ea{@TN;@87j5y$Oq[u=BnijAuKcF:[F-]b;KtOAkA@ZXzoIGE#G$7.o8zoND[VaWk.AN$g8)yIMnRe7XmcNG^!E$I5BRxv5,D9u=.=IdjvCu3v5da4brwKN9Td8UxfNLtUqE.=^-a7x7suT}*y^3NWhF;!*[nIpY,VtR7zi(1NSJ}LiJ;#QMHOuL%cC5kJt.gnoiJVBC],IzgCdO5Q7fS,B6kb;lg%I%np4%hlS*M0GQ.Qr]gUe*OrXrYv0{ggyzvE,BAqs$S-]|f(=:Kyz1^glza(~V$;#||xDPO5uKpnHHi*)E.9[6~4!}|dNwx=1|:^QwBHw[Z|D@thjE.3Id=H16Ex@py(@G8vjs4Lhq1r}gJOZxe/3o+U5rD*)^]Mw.J.B@n/(k$A-26cSGEzBZ8Z180ZX,B$!=VAWh8o:t8$ac8GTX(kJ5r4f7.~OQVNmxt%Jq)|d/t74#[dr*FoCw1liLm7m^5AxGP@@@Tk@Z:;pNe9D57lQ3ZDRqauGmHsI/ZJJh2c1Ybu/$R3o0.gJs3/SBD6E#!.a+79ypq5WqD#.-p{MQk2H+G1Q:3(P6FCQDaxYbSy*6!L;.iP%@i.JX!gzEpug8!rfow[1aki:2ppEMx5zSTP*waNOOb3x/s$W8x~0ld^4/JBOh7]-KSe8qabwH####{g%uw8rXo.8N@6:H0[lRaaQ^GL}!xC%2VZ2+63YLte3h*o{v)Bz;vU%,AS+Qc})oz^Wo;^I+3aZ;G%g1MZXc~%!6upLki5j5$gOHr$=oRlKh};],ewngJB(WwqG%PC.n7Q/M+McP,RX*1cnR,s(GyL@tStjwkl24[k[4+Dzm:F4|O9P04EfnXQ)E!)Jl4Y)~{H6j(toZ20j4rIx:L*vyyK=8#rC~ARghH1uG:^x8lb:Ql.W]1NThjXq4Jq5~zCRl$a!AJ3hjbQ{a/1.T8wJC|U^DGpcPjg3a5K,f)sLE@jxu0bp=0n.8mLiCw@I;~x5)(HO-J%dL!}EXij@jm3Z$P:wI3#!2s;]LHikMLeLG!6Z%.CTJy7e;I6F=xgWTvt!OXnv@Om8!Fk1vYM5O-3kO%K+#qQk%:p*:UiHSaUw-([0]4w*Kwi*;w!=wGu%E!BhM3o{Quk=20-^(soaX(0i]U$8ne-UF}XH/)=JG+@BsXDx/F=,:]+=LF[5v,$u=1ZKy8ztu=5HudewSpsEl.2rLCgJ/,=[0qbTXE$F+j1=gMJtUnIXoG6M2=;VG))sK5yoi{$D)Ugc9zxR!bv+(XizxU2sPurRXn2@NJ(t}T:!3t-y399*dzs$D!-kWF.4I4[^BS$Ch$)BW6U%~]2,Mhzu}Kex.K[)XC8e6bq]A28PfmR;UTtLRs^vSzuH2yJagMd4P.k;xRcmP43+4XgBy!tNVrbKYt=.xI{f3B0MP:9q1Eo/=guS=I~zJ8xras#m*Dcc!#nrz=Dt!5;P5et7g=KHtL5Hrdtl9JNaeoS=0J2OSzB}Oz*(095=8zI!zGYnrXc)w=xZB%nt2yo2N[pMJsCo2flx-@9w{TF)7f@~s]K#9;:DELJdT^Xv$q*2#wPt%5]L9{wz)l.[:1[ec:DvAb+6jWvWrlZA*bHC2#Z:4rjSUu7qW3NyiLJH=7WApB/@p:,dEt39F/g!vzxC:Mm|]pX5oOF8|Yzdyvr{;=E4*W[trmr!#SpSahR%5,R0PG#jUjO,NwgkdRuvngP%%yO[Q,-beLPXzkYsjEcwg:wth5yyl1nzRva%e8I@%2]q]8U$dTkfKYxx;5UBZS(9U}fnWiY,fgP{P@%cVWDFd@0MQ(!zhA0PhJRd5fkCMJ{A16jbS6#T^]zDy)%{5WsmQXHZP9:n0RBBfobGGEDVgo52dsa5prnZqZv:UsQq7oig)omU,x)#sQ/!MwA0F#km4C]iCY@oKHTlN+$*R/~rP+q^j(XmV1Nz5apqFuKTFCxWCzLvp}@Ss6B$;28kCHRzLdvCRqDg6n7qymVBt)q;K(l!V3gRF@oC{aDg$dL:E|GAmkKqzo}B9GqvL@5%j-4(F~GxScE;%MHTkOD-+I{uIag8Jj1R|BA~j4[(u,Z,y6CsFvIlDhBOqCA3OI%nww-.~4K/8mys4$Qd@tcg50X2)NK]uE+N/Op@#+w^H[lSyv{6@BKmwA0zL7-1j#RTs*nAWQ@jOOwn/.H%be4F~5r=M/@dXc^aob|GoU!Dq.fIik=,$4$|s-;3r7gc0[U^:d5Sm8jpV0FJMK|R[$KFR;^IB%Lb29;0p1:;;)!v[u(~x$O2$1].C55w[h.28j,(b^qdXGOo25:1-35Dk5u]xVI.]V,4lj01.namFg5.(;z,WoGGA!aClV1p8;$As0tzHpY[/~p=k,|I%5HJpR1ic=v[/Q/yQ$/Bntvko!lZ7NXCQ5x@t8uVR,]E1l$h$ucevLr}@P$UVk$TD0!5v*@8;uqdUo/eDsM0hq*#xZmn0A;01*2fC6g8*wUcp(mT7z%82qCt.vSxT)v6jbaTjrydlcvTo|IFjT}D9KwrSQPIOX^nDXW+qDuBLf5nc~o5tHd5h((VkF--{SGw3,DQ4IG#bU0ULZwl@1.XJwG$g%4)OF$y4A7oHLIMs@%aNZ46tRVwQvbn9Ef+#x5sXqB+-7GnRkaCC{.1H!DYnGIZ0^I0UnPyl,Kr.sZT^0CaI%x)pN%5nJ=HS6l)ah]qgpVyW#pjo(dJ1/;O(36Z4{IFl*0t9q+T3ESm4wnv(+L~T/ko[^$yq-Uzl4jsf|6xS~j[.F~!QFf%-VPBS+3bt*]]Jy~Z.68(j;)Y[Jjg[|m/s,l-npavsI{0f:/*RQv-anxd@XH8GD4/A9[,ILWujKoIdGd~$@3%f0QA$(F{YJC63N=qJ|aW~y+tCMG34jsxB9mCVh@u:8zvmzIlUDHWVCZZV:1OB-zc*lgqzNuo7svpkI~tKThi2^:(PGcq9]e.w=k%{vZ-yXb6vzo^wI4Sef|^Cxl9FG|uH4Y/!)JidA|WH$%^jBbGH^B!UBLikjgwFvXBI}szqq6*byqJovVQ2oNXIAz[mo%2Kl!{4MB/H1*Z4z7Z~Q5tbgu.L0BRto!$bc1gYgb3kDBXp#^cMDqEMCCzs8X/)i1amG]hsJDL8lpyFUUZaMw#gusnwtNEO]zik!Olu-+qx.h*^Yqik,-Tb;tj;i=G[noro8#Kbl@7#vgye|#)mUq1fm{l-(vW%Od}3Yj(+{2m0=YG=5nx}-E3CjGpk=d{6Og4|Ju1T*]8/oT.D:.*WJC!sRf{-cI^.Chvqr;ioCwuV9+0O)vCDPN:Il8i6RMbchGYgAr+GLVt0ojg7Kzr^bkm+oju1d6LsrB|EtB%Y%#pxHWs7;btfV-n!c{AePmr%AW={NcyE()pYZbBwn5nSmTUJ,Auw5m)eY!u3zyz,pa}C.[^WxV-)T%%m~UwxR{:T[;r*2TvTic:nUx@q;vutYny!$UTfw%nh;iv:LD(@Uh7FRj;JsKRhJ|vy!L474uV=eI@rv+8NU4h{Q#o!r/:k$okot.l+x/1S$u-g5([6Z}MA$Dl.-4ys.q*^bpLrFEk$o)!73+/S@ub{!vYsb)gc|L@q%=vhoBbpMC1@PbC%Yxmw+K+|E!zQudP/M]J^aH$rg/G+iNn2u:-4.o!x!e*1#$0Of@Bhou;9MoNj}l#!gg]2#B3F|V@[a:T1X:/^MwXCrx]1C[yr3Yb+l;)+Cud0W%Z/u$2mZKHexUV:sdz0.}=JS6jkg$ubpw=CLt*]9;-a}s#:-+U59(E][agQC~^:8{,3jatOB[48Ip+5]jm0@[s(IetfJ$ea]$m|aLvD*Nckl.z,X@#EBoTLGiw)9+~t$,E~L.;]REGW0c^et2wW:=L*Sa.6K*-z%sCU#8iOa!j^F%;dPgs*B9JdzpwcO4g~J9e@aC:=k|xI2^yY$FH93})Lm~$63z5|r77e1lN)f-{fMMzlW8p[RE8L5xw6[b^)A^7Ys3$;9bH4{~CXH}9e=jYDdxCcbCtrB3wQ%Vl()c!);i2-ZBrRI/3u30NeyVeSWkxOMQFdh#qylOHAhNvQm([N/iL.]ySMoFWc*+(:E3ooh00Vd=a.iUrSbJ~EYj@Vuz1C7wuO5hFpt52K3Z~l}1OLC!mX[D#^ds9Z+8~X}=F3[n8fj8tH%IZ)IY1xF1=W{3HgKj(.aNF$hMe~$stCotY!]ixS=3}2]v%~Q]^[G4Cix~=/By6!U3V,A$l9O0Y4^i|1#:rTmU6v/F}DjfyKnj7g%-;fcLaJs+(MkLomOb[$2^@!7]|bs-j~Yp,X%DY699xjML%|@%3jC|(O,$[D|n}7+tF#D7v1-dC,Fq-40$M6AVW~w/IE[*v%ozA(.:~5mEE5Q+B2GP1g#XB0TaTBxv%XJx$#N9RLH2;kerV+88X5m9485a-l})bY38$^XgT($GZ%hgzL2.lQ!5[-W,Nkzve~cO*NF(YicSgb(3cfPX5|CGo1oA!h6!)-9}h41WtZa-H55+Wf5b~UTM6BlJBR:Ri8@j-u-aB1H[3Owd/}no$9I]rj83F-nhd@HGvCW9rdivoqL}Npn/b{q@JQ%#f,jmXsy|!A/LFz[A}ug#j!ya*p(a}E8T!73AQ$,1nx8w)H{Q8*oGAp#o@5s+GSzDBdW8RVTfmlhQZa7m[}Xah^gJ%Xjbh~d,E1J)Z~9@sQ=F5Q3Y.*)Tki)!6g53Ps0!-4i=tFKrauVp3%Ii%eTpLg-IdOk^6+l{r:/Qx@|HdROJu[rpjZ1o/}8PobZtPay3#=C4~B%V]^;N#KEAYhsIp9cXf8o.!C4)B#::V@O4XJ$j{Am^SV)hM!91;Zbud!Sb}{2(+(#4zy}AhJk8jqlwYMCnGmo:qS4LRW6j=r5$3[z$dkC5iC5Wh+!%8=^uWWxbLPFL!hd^*g]6GXD*wBjLQ}g{gygrz6i7zi+5u;^UvhIudT7DmE7rzS8f[R{BEp49@7j0d+n8hty6:L3/lr]H9KSEfLlf4Zz)!i/pVQ!YaloCItPSQ8]*2Ayrz215cJ|gVi9p1ecQ*hSng3a8r=$Hj1%0qwZl#BXkMSX20oS8uAl#pKv4W^0l[AgLz0lPolCJ3#=O!9H#2]rFPJQIeFs;G6:yxu|0WnYpXp:y-,h7dX4IqacggHWuBHZ6LrmV^7wC^jR@AxQM{vjQkxFKH5}R~*QQuc4(|DXL@P#G(Z:uO0nP8QHA,x}Meo{@%~q^kZYtiw}W+{{jqi,H)$pMEAGM8v{RU)}4adNs{h{/|3b+jd)E@+i$7w,c(I8A+X^UMQwZDJ3h^)sH]Y$kv#wk%lI3=m1d^{iZ!vrXBg~I+5$f)!T+;-k=y^I#f](dee7p;hWQEVt.qF.x.:yqn)R2A=FaT7Hr}joYQTp]w0tSv!MLK%uA56kJ.f$#,.2H2rs8ISK,Blja%sH9=6,16)OR!R.=degp=Rl$W+rVOJer!MrQ1=~KWi#*{b/,-m2h]5m@(.;I.M).[b,SYkGAUP.,uY0Rupo+%TS}KUKv7@8+[WFy(BJmo|GV1NF.wZa|;lsJKA,/[3iZVO|)GC/Qtk=w]JCpvli~z7#5w}^/kpuYUd56@|1p[LZRU=o]X{{GF@nrYZa1]xt7)v/RjRF0J75sQ;O/AY:zkGLapDMTM#cBb/3}hT.BVMb/cX%rN.kWPO0hT3C-o;f*6QMp*w$FN7qQ];P4ZbIZKy6GvufqCNo:M|oG+eYT-VU!|J6-woXt%0%nz#O*]r{v,6;(a[!4m^RmqAMd3QoqFk5W;[w{Y)t!pZ#:g$G[4fepyNQ{c^zI!l7xFC4)/+1/ZyuB)skJwJO2soe.6sTE/6vW1IW~s%J+:xrlOza[/(KlJz68;B=}:k,7dwgK|@(-xA!F(8qyhJXDUYeAPwqHb$AXAGYWuq^w:Iggbt6^50=(v!o$=~XrWa$c3JYjtNXW=@N~NISZ]%g!R%!vamZO2E;zxhbXoj-Awtx];Ifs$R*/wmn9xreVw:B]2A=8QLKkR6ui.02SBEB,yew!6@{MNhFL6eLsS*jOW)OIM:$$~.Q^VQN@Jpi=*hV5MXyl~=m[D$DiWcbJFs-Rdh!,rsreF+8vNw4W;;}P2PeoeOlMXYqGkjJJeEoCEHd!cOC%f(IH/T5Z-jnn5-aMsjO:7utnaoCA=!)2$yOm@)GR23Pn44b2yE,+zFOJ4-OKWd$9ldtOrBA/+d4=;6NF:gM!#1rnNl=W9rz,TP3Aj+[YGm^2y]bfso++;D!;;J[0Kh=#=00mOwL4#]TPWNCdRl9RZy/3gEHP(0wG1N|.U-h/vnedmZ7TR{luhD]X.eMC]#Q!J3=[D^@RlOBT,~Q/BIPco3x4qed/sPuLPMo8PXkzvW.L+=F*d;5j3KH6Gh~$YzL,kwuQN(g:f4)}3MA-GF3|N+$cL01Ni;6yGEjZDB6zZ6KWsEHVjj]Z=QNPUox~:Ccl-0uf(%xO8%jHR,b98k[GVZy(G;}LYKYMRo6+r=VDSNSgy1mU*TIfqlw}:U*,+uda(k:dCe#F2W!BOA2n+hMv)B%yr:[]d#zr~![y,=lcRqOe4C-bV2-t@jZHg@loZon{ESKqmJj+gD~EJ,avaf$Zv2FZf|Q5SE=/^Jh=-[nn2k=tV:d/tP{z^S8LdT$bZ9f^5Po%EskVjo=]P.Nv:IogJO6^.MCOGOm$HvrTlw-NaGG#*0^0]nS^UhCq]C9!xq2gsFuf5/.9Yi^D^,O$qvPB=!!pgCxEJxhFNx1-Ht%qo#75=]Y8Rj~l$#+N::Kg}+l5LCoUi=(Q~ayOUBrF7.eSf0y)Pi|XQ-m9[,OWruO1pOUl=G^Ab7K.s)[npTO3~2VQu.j(F7-!9{0um^fe4KYi5QK586cv[^X;77lvDuLpLi82EN^:EwqXp6hPE0a{jH9Nh{r79WLr2TEJSYnvMmJ98JS+*$D~!cxdZUrT1ip}H6lg[NTuk%gTE7Jt(-2.Hiy,JX+jDW^o0R)+A-j{g$elLHUkdeW^}YL{QwyJ{:n0RvvUXb+*{Fi/n;cdEBzv7K(VfC#m2W4PN[j#9JQ[K$=K9YE[*u@c[+TPiUmGWiL4i)Gv5h),g)Y%UvY%k^d*2ezoWdPw@4$^e,F.i%z*9$S-i;+vBme)-udyZ4oyyg:H[,5Bx{.zjpRR:t6$V,VZ@XjEo1Vm/nhs5QM,E+vpud(#d-kv~qkGtv1Pw^jUgoS4yoemO;VkR(ePc;i]11f%J$,71iPo#aaa3eu%)]~r:l7jl@q]n/TJIC)b7%75T5;$DT*2d}4a6]KqgEW0dj[q{V:L)WKJflU;-vZ3^%{r$u^7PV1$NS;Ewt-R4Cb^GSx1HdGb2YMEyR[-#;ink{*KxvqC#+;Mz$*d@bN}ee%;MEddAxyA!NUVbc~:^6$~7Cp@fb2$7p=rw+64Yve[!0PR7gLmhHP]{;8ABHdMcaNjz||Dd:YE35q04bvY0d#@,w[,X/d=cx#.Ap:R/x0QB@60MRj71~a:gS-^Z}HlD8cgdXz{gv~~~mza1#NVcM)Bs;aFC7cJUe#m~1Is{vZ,w(4(l}Q/xec*G+y~Sn,4AJ6F[DUJSk(-p6-xC!rS!F)cNdF%x@.;fMvD8GDiL-ps30d.[XA@NcPBlGc1JWR9EOquj1VPB3i=pyQ!z=*%i:f8.;/~jjKa~T$7ZGbowKRNEM.woc{*zZ$FZmaFcJi5-V)|PFyT=tY2J,PzBS-$.3eR0b[R;E1{+=1;pq0:(/$w0fo^W*IXp|t%qY5z(mmVU#LL@TV3]bL9DW;4pYa/CEz6Z00Jh[IpG.acIGMGuoW}FS;W%d*iX=B2i,9Aqh(bo$^(9NO8bn:Wac0SWx{hv,tarxtD85a,25~$P31M7QXTRP2*!4uy!f4H^NQ]y0ac*W{W/t2v#tuxBjSpRIN$]6NitbHSIj~DW^m1UKqdK#uvss/[gxirY^x,!yoSz1v:t1aV7Dvo39ertg1Sn@/{sA6NI/9[.NfUR35L2k+0C4WX!R7YFF9X-@6Yv;(eI+4bP9OrpR)Eq^VD}f0tB#S,KAaUf|H;p9t,Xiz;7([wdNJgS!=W^!nQh7#FL9u;y*5vB893#y1ZAr*MBUabiko/]NoDM|h{mMaY83qL2$g5^.I2=dg8O=ABlwq0l!0ckjRhajs{+QuFpu0Bp!*xcHlan2K0gTFP#{X}pvI.h04aEcuGpy^qXl92V7ayhJKRQ2Lf$cnerRrs#G{:=62PGwW#Ke/TFT]|cFjW$h,QPq$EUvEAB9cB9XYrmWSY8wcPqsQSq}|B6Cag.uf6u-MW@q9RtO|3e3%;IO$kc#[QDfT*I:;fw,tsL9mXwVA/];,6#v6xYG[!P(+9,C$tL2L3{Ua[My|[tJ$6~x;O]f*({A#~DoZRnG*o4#h=c8;$FXpUz,yMA}T/@mCt~y=)*CQE$#+n76ri{q8iIG=ZLs$AOQJziC18}:8[Q(baMzkt:.C.KuM$vN]9~OpB2Ma69XIePMpE{@jQXm{RMKKh[:y{XCHLxxO]7u#T@qwzkjx28}ZBXZ*I8pYz2Ph9U7=MNa/XiQ#^W730d|.1yDLTm*NUk,SsS)k5fv^=@0+r4ra5:YI]vH()6GJBtVX+Xkbm89=+i+|z;sh;Q!JkSkyMT4*6lZ-1t(f0J*ZK{ontnT;p-G,h#cl-i,,]$c]2]-*.*pr-J|m6rtW0Dif1yOuw2(A2hezBJ[Nx$GGBMVC=Skv63iqjY=F*|$mZ=lr,RQq*jDx[VQ*+ME%A6QldOq!K/IQKB$}K4M[-*Aqr2elQfUSQnx3BdZK@KLJYMOC88q@WMEgDwfc,E9P=%lqwLGV]J/VpH)VQ[D+tUKkAidRDrZnFPAX:k]${o,IT-,;um6+=[3F)4r,N2[G!ejC5ziFB|;.{pcU$#n*r$ttC+4O3Sd+cJ3e^V%+KpM0B]*BhdX4:N7P%,*laiD8},-nsAxon,S)fY;T]]@8weN32UrM=c,o2A8YR)X(sIxdtl%q$q]3Ah@0}%8k2Wtm,VWyubP*VxF(Tz.MtDu!jpk;T0~a3L~!%5,[oG$D(U9nR}!kZtD$jR^NpIV%c7*^6;f0=]NfDUn1+)Pn}zMa@.2(zxX=HDYjn4rqiy2By]fa{a1=am/w5uVZ6nZa*rFjvKHu(s*g@I3|;~Q=jyQ6lG#NFvp}s--9|-^Ox]xy/Ybq)p-3*D8PoYi2;b}^0z%:^d6Te:7i}x(QBrd]WCI!7fe5m/-:W1#^Z7u)o,Ci17uBrP47%bhw@fb}TH{SN%CI[w2.b359hgposSnc,v$DvCgY$)!i)3Gs7q7yM8woDl(-o|k8fIO25jXEx)brN,#$=~QNR+2[pH[E+ma{,K)=S..Y@uUfwKB3DRmGSh$c2IBn}8T8qhoccMD)aJ2dML7Zc]49vIO{]gCkECH+V(KotJ+Yg(=26O/s83Iq-QOy6sTjxKD=1EUCqYe|s3Sefx^t%DEObO7y|}WEXJ]UT1U4Um#VlxgY1uK!j[7q~hk8,-l9PTV%#X[K=J.+pSivL*nx)T@W{3Dy[AtUraUFj7Dec:0oiq+mL]I)L1ehg8sICrB4C;L#):OP6TnOkc)xQF45csXrDTl4{LCrdGm}A6/N6CZo6|4WJBn8I/=h#v2,DJ*%Ru}F)EF($Nr3Ka#(7Q,s+Q~/2[v56{#YZ[48Oz=pFF(+u@+(Aa)V]F4NRg!0]wf8g|;jC}.i^M%#EG=P)cer]Y=5hoF$0y8iahO%pn(q:u$]L5!I1Qewz4(hGtFrS(Sj=H8~(QBVUbs.A2ju($Y^eP4Exe^a2~[@7g8wY##/,4q(+E1K3HhboXv=Hc|55$;ibXyDz+Q5kE@))6Mg)AYrqi3.*I,B3[rKi77by0;5@*$@Z8yjH6D/UJxcJCw;f[V@}n1{#:6vnXFf^bJo-3(:udc6i*4G.2=0Zyk+a)R2rfaKu]]Isn@ONyDjag8R!S!o:![M@ve/i.kylBY{0p:V,w0M5qvvH|]5]VWI@l4O;OuxBA=iq*c@nw{m3Fjvh2}ZtBVve*wXY7fJC7sC%T{;69*9W.GnWngGQ2I$}w@]s8VRW+(IEea@Z{!cDv[Zt[/zWosjKfH)[k6skCdlASmJyuyuoJ-@M29(/{K#I7#qR(0J^s]^;J=aYX-6ehC,PfK2D$zn4F1JidbOdcH}L5[lnxzH@Pv!$z.FD!RJ.^rUUIuV828B:WDJ8qnkp#hyqGw=w{y2h{gysq$pA@uh5s,7,jUWOYmXH*[eMRGN:,gC3L;O1g}aA!BK-30y~HIqR8]OLBv13fT+o7uN+^H[]]!4HF-[Y2Q[vZ)K+*Nq|2.osk%^.%{Xo(P:xB#iw0lhUX=Tf8zgTQ!Wqag)pgBP-3M;Uuiz^FpTuZ6#5R,*M|^Up|el)vfBep#6R^isu%t(iVKB0-:uzfb6|5(Cl#UQ=5=PBzg6o/#2][(I(S|{-![]xPYMZ!QKMnJDgcPlcRbY19#BZY]xq]MQ:,gGCAiz@(ur#gw)%MWC8C=CGsdo=Qldkx:7}%!NLN7{2Ve#](Uwn%Tmk8I~)f#-$o{QV-:SE1+GzT9fcjN)4l=sNA0Y(t+Q-evY:]pLyFVPd6TS%NpE4oI/$qE$4OKJy/JDdf4Eb!x@Ta@^CQ-*^=o,OZjfnrLc}U%UzwRrOYXA:O$tOERhZ.ir%~.K-Bh]l;rxGs-+^nBtv{~kM*FRxo*UJ}2|+[svVuhAcZi}Er67{kLDX:oSdLt=Pxr|~:.5NwdIF.HoIxkCFfC|}:S]A!x4WQxU;7V8vT,GD6Kk.EkQOd6#Aw1$M=UZ!0)pbk%HVI^(hkmO6]dBUh)nG.hnzSKz}%bYO[6!KKuf.NgmPBz]1YU/A}C,pSgOCslk/Rgj~:gw9d3kR3!Px]9:E%pM2#u;g[OtlDLB#DX,#$jyDRIxwMIyrQJ0UO4!gqO#o=Pif(1C)1e2x{mCc$VdxI)]68EtonLK!u^]%HsdO5sAjlktcMD2OZ5InsVqpI3!vuE0+aI}j33K4th6:pTo(/~IpXt[EO^I@]@r9(xVY@Om:+:T5g=F7w=[c}$fkp9$$oa$;{umkM#DHQ8Kat),!e|to9rx!{Xjjav9K9Pa#bY7aA%VSejmkNFGnW4]3:Mj7W-VQqFG,uH!H]s:+jGqo#+:X38hhuU]V0z7nGE2N*Vv|}3jR6nW^VTK$o1!UE69[g]D@-9iON,RkkK+Zb*M;Rl[7H9EMsS,xhF=9BZs*U*X(}D^IE$+|!N7InvB0#C/A{jvX$o;X6SrByag3:o+-;cihWh.fd!f#ek4l5/Q!LceCtwU[U,)r4ssild,AE#b$HKorcF1C=H$T{C%|MC+lhR,2El*x1/lrf0H9VT5fxVq$NAW9+.h6E]qn,*w1P0}$%)Nl0[=oJ{V!.z}abhPXg=55^2hMXqWSTLf3t%jd,Al(Iu~AA6Kd^4l4-Lj9JPx~1qkN|JZFJA]hRp79onCww#d;bseXdpg{LiY6dfN.UeZ4Xa6j$3ql8Fn:c%nFi^mNc:kw|;+9;UQ$:N3:b{fOTZpL9SYzD%}=u#:-0)KuJN=X7S[xNtU+LzWMImZdP^hpYi{[F#~KPv7|7Js*i9ZLYO5ckcB#hNR5!n)Eg,x-9KJomoeG|p|dDK.c.}6auxi6R/;H6FQ@Y0().caUn).8Ac7j.BND}13i]dZTMWax{2|s%g-{@FjiT1K7|wYeK!yTV7ra.X7~@T]@ygr*Wd;C6FZN!YQVkR9}@ZJQe-*4E#ow5x9WV:g2Q%7r[u;Z7PtTG^BOa#zSqPWW9i/a1vx+Rz/;u,(QDu[%Rg1)8p4V6:-[|5uc*SF.5!V34rS$b^.@!C5!en7,T)8-buUVak(J{3k^MEhALBY#{--m,s%guxP9:oUzo!.}SY;9x4alc+kj55~qb,5VuDY-ub9W+xHP@{pTjg2{QcH-BDDn[!s$O.=p,VQiFDU!4;sCW|=)3B)em#[LW)HduG-#TT#b=|.9sHPlqn6NNC+9QhFd)9.b$=c:Q%CZ{BnI;f{,[c@564]oh*F^A#6luU(YepjNGSSH8ED+LMK3cro/y0pxr!rjhx%=XIt^P:5M]N-rHVz;]w9b]rl)w+zy,VQ:Y{-dh]f-LAM.t!Kh$].1H#92P@SIF,ji}EkNQD0^;FBx4WX-eZnlOCb]{nDg4QX*DWgpr.3zwY%z*H~NMA,PcFm^T4Jh64*t-,IF9raK6~3Pu(v3C2.b{*|Mqy8PCQVcp#V-!#Z*++-6NLLZe},!zz(gGsqh=RC1;@(Vy(niLwLr;PrPpK0l$z}SxG(xL2}.u@#M$T3s5/yZu;^*RU}oX9uQO3Y;Wf8xsLf4h]%J9~qLJE~CCYtH-FvPI=$(32pTZ)1M3A)8ThfkUyk-k$kS}%-U+ZKZ0uL1J-$YqqUP,tYe3C,D@E,ZuOY$B:4DX%!R5!s5gOX2dCCfUBjZ9(%imwTi^;8@MPKNVmmia*)Mo#q$*hCx.pIg~pK=0,g]+G!,VnvTOuRdEtr[XD|#{6ZEOVdB3[fHG#gjhaDs1Z6,a,bIcCwLOQ:K!fvz:PIMoN@qu1%kg0[C|/ZloxY[9#:kF;WRW6pw^9A$}aq;]$l;Zjb}$eEN1Ek:G@!E4+Y=0bS-GTu-71ysC#xzD{(IULr=mL,f{jiweYct=nPZZnn4G,PUP{I46+r[uAXiT$WgCp@-/;OE81pLR2)AdT5x0|h=,KE/Oqc*6(N|A(utlHAoe@s;T6*$:*pEAlm$3Po~|bxnlR}9Q-bT*t0.+$:IP@FgZA/Z(]7Pb%{/H#Qj=^k!d)+R5U9%Qgb]AKyi~J6N[.$#3*;UE(}=j0x[V;C$*AXgs-)(~nC!BC!Fu7!(,kh+r.{!hzjJ,pzCvMzAe]AG0!tC]7*#bza:-6u4v;%-$m/;8*8p=vXO4g29lZh8E-JDsh+ea{r#([uIc-s|mVf[exsyIH6[(fqqVrNmlfTOWU{X0GHyA[JZXVgMZfgldE^fml![2Rj4ev%Uu1|y7bjaV3Gi]ws3R!3)kBx~utzi,*X/5nL3M^s.7~GQ40^+hLpyuH8yx}*irWY4ZtMu3ihL~*boR[wJE1/U4cBwkXcd1JG@4D9-/Q%[^(uybh#dreWX7k%MtDqKb6cH|N;AgbD4BdRUB%h%8soWERJDw}!mF]kstIy]*tOmV^NYHyHU@SNd19~1dc8!|yWu|a.9[8l[Jyr/i5S[neyFg=sk+m:zhQ#@X:R2CM$aDhT/qV8V+zGb;I:PPAsb#Jjmyoc8a)pJ47vofayz2wVwJ$URf/pH90Z(!YwS):Yd@*iINW.Y-@UaYNKd%s@LB.EeoTGyj%9l=a-IpT,e3ZEkC$~ZS#;GOuikFv*f;1Z,Xnn3@X072yU0Mqt^81^jt[o4SNcwgbo)TGzW$5%gd!~,G{fCwmT)PBsm|C@j)BEMDN6SDpx~~rGNvaC#)|/NRGf[Qdb$}[v$u0h$^bjJ|0@7)o92$Q{i3WwpgWp8|(,N|GWI2w9yG~qe!/.9a{(fACeW(1ZT-Xk3mFVlKRkx|sIAfQ6%.2PJ,%Fw9tzbqWH7Hh)g9Hn)K!tdbQ/g1}ixyHb2Mx)69Y0sEbZ[(DNN@rdFeri!G{0E%=AC9lTq3[~].(Rqx@|KagTqcUzYGr-:MO!T[qS2K,qgikel%3H3=V)PdDOmh8!2Z2eJvX8u~ZJeAlGASl8uT=G=pZ=,X|Ygmmk]ouE9QwbfqAd(x(X[,vv@@G~,kFeOVNmu1+Y{Yo)rkc!M9,r};i/SXQ307ir#T(t16NKI{W*%v%K)y-ihm$)7P;u6;~2[py~-S3b,P%ERdvmD{^d/y-OUH,=X/#D~G1o..maYo+^wbyClEi6gw$p#~vR-#KI44%E#gHG@j-B%gDibA;rgF;k8J/@cl6l$2xDZ6KF1aU.ie5S@l[6rUh|b#~)!Mj(UwnFksQ#P9KoI$60~IMS!y@G214lJ=OAKflL]rUExB)-36:SP2//V%/4OauS{z1GyCrMiJa!W}OC,k;Zx]Nw!q,w]#4%Xc0@%^tp-xa3Unmy#/aRQMR5EWhgb0ncm!eV}:t9J/BMXJ4$n(wH/+gh~fm:B+M3AIphFr*h/Z1s6]ArnOFt|2=dUm)5hMpRo@C:OBwOIj$Dwh{RNiCHBhc:EeOqU,uZ.74[o4E[jH2n0piluh|Z:[J%-U5Y9[5dXsP2Xi+@:BQ=+)ik8dC3+VGURj%;^3ujL//x6{;[YR1}8vIfS)4lTLd@fncsEP*(=iE3QPmtEy%0#4jhnB^tBKe*LPpL=ok[kX]!tCNxN6QG%3Qq[pjiHoH[TI]+BRI:yi(TEl0u$,o~cgND}h,S:q-ju:OB%+XhukGF5M#vy-;dDE5F[o0pTuj@H@)z}8Y*FJy(Zn6;0M^9D;4xx@8OgoI%Zb.Jh3Ycdp@+Ty1KiXB2mfyCDp4mkXSAkLmITl^o:@3FRVh,pL7tmi52%[.3S(CDv{^XIkEp0iNBM^76,%xTYQ+3#d4$geqB8b6ePj{|{5HWl8t|9QWQw[(WeJfl-*bu3o$O8BJcS+LM;F8Xn1qeuA$s|0-^02y(z=-B||Fk*wNkM(k.Rfd%Js2TS9rsHvo3*E:RQ$NXNZe8zTTWCxk4FDK#GXzW,=={6uF^u$qDN1#UUJlR-=!^NKdmK0QX6LJG!YcU-Ydpj6,Q[Z|Ffum^ULcrl=wK#71.|s9)EelBCo[3g1nQauKBDq*q8QK.BWU.^lEu{bYq,)nG$z6){+)7WQoh!aBUl%FQ*GXeu0}A8,8XY{xZYLe%.Bf1Eh,=3lk+Bf+C5W$7}0L6k;%T6#N-/%31QVrdpq{SZH*HxuL/IUonIl5sP6|1j:W@Slr)G9mjC,nfCitgQ@41{QFZGu+S09)zBQ0%qV,C]]5GdtF*hT!v,(2g#^|OyaX,Ohdy!$gf.}FUdu}BFxKzj4T2Oyf,P%sEnD]71;VaW[1RLkgSL[!V,^LLQ{}B/3u#:OX+Pb21}INeSS~4/]8)jq.L92ri[erv#x;{^;)vVv+@gH{aeeB7y/0~ULcOeY@-bGLlSy]Y|,X*%KTSTfuvI=x|-e43$-SUdeq,:vACu7uRbMT8Kt3A=1AE7dzp6#6TlT+Gt]7MU(P33W0wpCh0Q7V]]YsY6!1to*dMIWl4T0@P=v^XTC|m@5~Ss|LEw)$40jRCgDIx;j2xn*)E^R^*ys1#WH=6h/f34Pk@IsVN1aPMZ2MNG#ggSIiqTgvX@=%Q;Z/c;T-%G$$iH4jvP:L!5w.An)4ziQ=r)lI1B;wTUn9{7T/kz*Z9tJzUM0wa2EO[p!#^smeHHC5E;I6;AFn|yS:seB,-!zttU.Ejfh0EEjura6{jdJo/LH#Sq,GQ,n:xMfuH/u09Sbj;4(13A[+6g}2|~a3gC4=qNX6IE32):2oj0*^,Rto7o#$5V0jLpE(:-Ouz{f3%I([W1+Mpb+WmbGN{.n5^PnfyTR$#wfO[@yy;.Eha*GR%Mi=A*!@)qmyC!z1x)Q~^1r#3~a[Q/[p:.[#C4Zqh-DLt~%NU~.s$z~R5JUe,oR*{I)D{aC4V2w/+W,%ugKa=ZI3CjFLE-UGj7UgR#^:s7-hs%aGyh,8CJoPdJzT$c6#y7yDv2.o.2[f9D7Hl=X5[ZS)Tk$ov5r0[6eP=]WADSK8;lTatGWxoUTJ/!4;}AlpV[/T)#9hO2(coB(zB+Su,CwQ:4}%gI=RH)l*k15C5Ueo~Fu@+p=a!fFL9g]D(tEpc8n,7!dFlAT%HgKq,TFjUZaL*5D@Y/,n[xaE+O(.OiYg)Vc@Rl3uzB}hJM[io@S|rI!FRlsHXq*O9v(OwacOb65=G:X=sn23M{,pZEa~)Ty|KNna}6*!I^jmaz-(Blp.oa9)g!fZWVszXd.YvzK-JD$$lPN6F$3YO=0.WHGSjs}7V06@Ue,tgUG*)OASmQLM/j$qe)|PHWnx{4V7JH.=nst(=kV:2(NZ$aHb(|hDZ**WE6RzEKu~cjBSGhodEd^v.u}1~v(Q!g45%o)]hSTV60B8!cY3qqUO)~)yHe[W-STk5Rf0hbinyc4j0VcNoQ|li9=ikD#v:h^!v[Dmyz})GvVxFn)a,qA]m|0ZSMru~ACJj6^~oOkMP-NImn:vSXslNPm@R4(3o0)lIq@]|%y4^aWjL=;*|Dvw4sZtOMr1sk{4[$JH/PW:{jdBgb[.n:Scm2w^Xnb[M.kJ,,FjBOfhJk)WG=A4I1w3eirBh-(%s#2OF}eWNExyS2V;w%;-cR}@KB}GO%wmvyK+NU)*@1GB0:S:j.7+ABx-FDsmiE]+bA-T[NOKTo!l#)%aE/4Drq-QSo@2Uyg%sL2+7,@csXrniy9jf+TX*]AlAzvK[jIcflavK(z+JjduSSjy}oIK,^EMmXQBSvMb^)}Mr^NWhUP!2F9c.Eb}v](S6z~g.jB+6UsjD^;8}f:r),QMxxRa0o0,zP[/+A9FRj5nlKB46dDHDNIht$WkD1MMwqdJ+0rQD-uF1.0@coFjS(S%wZ=+8ccC:MZocl0$O/AE^M;CawQAqUeIP=FZ4vNtvw(bE~w:3,3lW!ILF{,(3H42Vl#]OGf7%a6)ct-2T;:5+}TSp[|Ni6Fv(4q37BtMmpKa|%EA#j{6%(D|xq@HVpiabCMW]EJb{R]tOx{WpUm)mWtlv0,^V:U.aVKJU7N;(9B^el.f.sZY*zoYVRdqlKxCM-%@3G^SQsS{n-#]Gi}cqkiMbu%d82V/,uoMYuemQSfw)Sc*Ycd-]-YGIlIa+K-%f[;6BxMmMgmaGtM!HG{6jL=Fr6yp7{+I[2}+.RneiME^alO4nS(L%Bd@PO,N@}7KJexOR*1)5(/bzEkk/E:We1Hs-qy-ZXa9G!gj1P6-iYt@z77E+g,r;/hD,QR9r7pCwHX86EehVgdPCyx7:MwjL!AlP(q9q[!T*9fyDHYROlE7*9Z78ia$tCA,i%.CVu6t%JCniD;P-^hD%^gS]|HB5k0%r4-SW%YAh38xW..E[54H3SZNmeI=lzzFE*Z6;Z+21MrzyCBpV1:eETOg68){ZG%G2fEzCve/[7m^Z4JjQ.ilP;4:S6a{v$Yq;r{I@*bCK8),]WtQ8Kk~zsge1%ThH#@WK)+1JkCVM/B2tXs^h$%HV5{^Rbf=Yuy=C;I*3pra8o@~~NxivJ4CGLJHsXmS.X7gFljb4fR)esKC:[fyEZytA#Z%-!hTuRLq;F,)6EwzN4yi^]+2qw~ZQZBRJpFKnI.I^CN)U#Hxa@pxbNDLQ~3Le0{hgH@Dkf+LVPc45srS3mCq]/j9R{}L/#,ZYjUwkcQk^KLVjO^uGn.am!:x{lwJ2gS**GNo!.|:@~Myv@t6A*8TLi41cf0%R6|/le^{UsV%wkW[uyT=m]FJj:mtva-#),kZcUkbs!UJ6ruq01[UPV){EhjKTe+G4a=E)4k~XX1XUi03F.ySCMC+K7!c,0G#bVrP/Jpd6ts/^]fTW^fK~68P~w7+P+J7)2=(DXh@X2EIsFjWmMrlSp(0,j:=aHUvBq8PJ7W0oRM#k;71bbBlh^ddDNe0k$-YAZWgV,R^GtUO}#qGd9-{9zeyZjb.=.kquxH7WrHy3nlZ(epbmcc~:p^#jwn@YHM]8{@PIYBOK9})PSc.FBv]xL{8.CeE*o$ssxCNI3~.kf3tcA%gv6cc]s,kEh*QdF6WY}uC,/-Juu|s7.beNHGj$H)doB6Cd5ir3(DG.:8h8XZr+0}P7Nn9ag9@+NYN-aaN~Nq5-~Pu;7@d{=h5hHZv|e9Nncy/0SGEc!38;zihcEtL51vca2|@UL2y6:iGF2#cFtDy/x;Mu:m#%sBi306GJ)~T$zghjE1V+otZf504h(M.fRabEB5G,wW=qmK*i;;FPKIWgd(x.*%b0@.(pD.|x~)-b%Ar~Rmzn0msS64:K$Zvr{e+A!oKsdIL+nm70CX-I)]I4~cuOFe)WpTpGx6t1fwIP+tEtrH$6*kSDMqACOc;vNYVQkF2Qi|~*YAhSVAFG|Xb#7M!Hk%E,E1D$j)]-]YXrsvg,V;0|w/-|!UMzh3#yO!{j{YLK1~Gtii6%*{v:36V04jzp(8412thd9tn8NAwP)Pg8!RX,IG~BXrNMQ0(;4^Zad,rwnpW:LKV*+(Sb(DRe:7c!Af~kCsN8W]ON+NlHP]P#-T[aJWh^YLl6m|C,QtDb{%~dnzeY)K#8*)aLk6|I]l^Bf/HOfIL4q9:Tb)8|b]2Tl)G{5reUA~T@GNR|BH0sT$h@N@kPi{s%MBMQ+;P7i9.q-~*$y^}I7#u7nRies1lrdxp|Nw##loHXXJ,M3-M]R3ljGO^n87;r]2-+dil)*(OVt3}%JE:PMKrll5v%|fj*rP04{]avxI104^g6i86!Ay.],S0Z+:(4x6~PJ*P^Q6ktiUCZcMlFk#v1:L(D%*tHtO8^eo9U@jmwZfGJu:@R]9gGDmx{^#Z]vyKMThHh2:m}v.JG^N9/CE,nV+^NqwoQb/2VSQpQu+$w8gem{;HY,4GCct!l]dq}J}-H|uwKM0mxhU:u+cXJcd-3Y|deZriEAy*z/kDA~o=ApG#fWY*b;s=8YnYE=S*w#Z5;v(BJS6VJqa:y~|ff+N(G!$ab]uJdUO60T6(-P(mx!PSJ3^B4+I(;1MNP}iTDEWd3}Kttpi[k$Dtzih,Zw.Qq}tv}.:KTD%41Y*$|SxUznAx^SdJW)8vANm,bUkyk4in:9eAQGvQ$B2Na65,RKu7[e{,HVgMLWys4zEzSS./r}^^5}i#^0PR$RcatnG}aENj,BP=zs:zwlgOu,^*T!rMD/3{qNSVL,|6H@pDd$WG:F/{MsaedwpDlk%W1r$TUxuXc#Bba:1GzL|Jeopxt}c3RKAv0C]O9IivH@uZM~ii/WFujK+y;FiN,QNR3!@1Ox0i/k6G+QT$0Tn8C/){lwZ1x6U4MQ(H;W94*eSZhpW5CSWXIy0B3f@%eI$%qh|[xOgdN884FEp]pIMcsK%%%38#5oW;kjal|DHBgbj/ZA1iBoVfEBbD70/lxJ(u7^Q.^WE*~,aVcRGfqI!.X$!SXzqM:UQ)WC5A+5w{2GUn7N5uoe(GB/r]PlQam.sGg]I|s,qS$0=bPav#9*i+Ilr@v#*nSZ;iR*+p99/^}PWmpyW[DkUcgeyt;{Pt,Il:DP%[60.:R,U[33vuCKKz[iSfT8K,r-OD-muZZoE#=}@-:mZQ-5FEANg6yd99WrKc3.8u,RZ%JtM+00;pfY[aEz1O{]PhF*V;I~*3VH[edqTv#J3sQE/HGNOf*Z^ua7c,iB.vOhZzeZ]YHap:r6gDDlDxzJ9LjBr$5jDUf9!il*A2^9/e[bf9bgg)DNQ~pd)Ez,Ab(ZE76$Hm}i7/v+;=DYj^F,jDxv,wxSJmiX-e%Q$RU8c)gO*,bwU8(LK(Hn^hdiwpWmq^6cC9x]b=#)7[cj1VeT1/wmhMa!f-,Mv7Fc3fTSgK={Ao[W(7dh,N6DvI$GeyInY3AsgothW~s5jJ;3wR8q,iJ{BnoFxFtTqWx)O4uJHga)BPUFRV5Rc1{EL@O{2E96$l/+7M8IlR9$s.r.^*4,+r8sEHANx[!,8P}@}5w@^3$DmGso-87TXRhu[e*Gl9luq+VatO:aF!]Pl861iw^Ca=6QP{S$.uZ|JoqF,YNCNxcmI%nCHa0pqrka|q^Br,7@)MArn%2/,;ZO8!CHaHJuuwQsBveJ1+1uxsH^X[yR;W@Fn3LHdM#7Rx$AQ(Ytl.c4i!bGsJ9-,#).8Tv4:hWJC-4+e(qG6jc1G+y*oNOKi$nO4amkv2WS.yNq$qbb4q}4Axi|OSj;]l/XY8OKS!gHVD|if9{F..e$%mh*=J3eJu!^$5Mcm5RP{n8I$sNLKh#rY4v0wzu52YXg2kF/(V7dVV}qBVaUv7c,J:MznB^CE5RPBi{qP$)5os5MeN5@PElIoN*;/tUO]qs/)2BM.p,w:zK4^FTo5DXNvvM]VsJy;KFo*ItLX6seC=b$36AxCQHOTdlFHi.N^7^o~|!nCu{{f(09z+g-#ckkd-qcS.M0Xn0x5t+-7;w!+5rdtb])d.(01a654}6Ia[nlazV#A8iqBba]omh;V=l5z@:w@%[Kot)[[h7{B/W:dzd;GzUpMH,NYA5;lk);C[zzYBKOglAvqCQ0QG,]9pJkXPzy^Aug909L9FCUBsogH2b,wc.Sr*t@xt7Ed]=k!FCWeWv0Dp;2h8tX)1fiShEw=!Y5Ca,TLwVwHirzLh]2ww:w+xr)T[/z[wF#rOMT|N4yF*6OmBAJ4VKr*aE1zrvbY:aMmF+XgTnC-DV|4)FvLVCuNk[FBn$1jiNSj:%~lHiq(xal/]V==)VN|-10%EwD!,{a2pElsUKybkW{hLqQrn|oGK0NZPcO(,54O/738Kkvst#5t9;Mb9/JvUji~gQcJr|=sRqdUyX%6|1ZrP2XKWuV2m2X+(n1;FVDt[wrJ#wDNuA6Zx,H6lkeR}DD4F;c=Q$$KR#;gH11L-a5G8u)68MPvmF0!jPVUiaK!9AIuKZ^+T4Fajn-o0MUhyEMsMuWKp7B4%7I!ScOU~FLc|[KZE2LVdNS~cn.cP1^Gx/$eQgYmY[QLoNxtJ4MUg1B!Ae*d]QJb;^y7k6*wKl79uR+D%]fo;S;|)3YkHr8g0]zY=)%8YW#,hIcd8UotXg+a)V%@fcfy@CI[QEhiS;4QM#x52yR}wvO]ssO(t[W^{6#mz*PJI[j^~T)7|4EF4cf1/7X-4@LOR*KZ@;MA:trHOd*2=sB@dGl!uuTU2sAsluS%nE([AzJ^p.5xGlblM-4G}[^co{}NEIKqEHkXPf8[J]Nw^WjdNDH%ZU7$LT1;7EAL3)|b^DuIK*hMpiJaORCrpHtT)Qf:DUOA#Zp!VGQQ3J(Y.]yUJWh;ASTUnzb,V)T|gk(3TN|xLm4.L4EH@KwiNw6DkEyX0B*-SK}0]1wo8%K2QKvEUPjf+-t^Y[u^xxE8}BzBNq6o3:07![,ujDy.Q!$@.oEx,tHjfiC@^%#G51+[Q9{3QrpF~FZm:I/4Pyrn}0;uoS$W$z7GG1YBu8.@p!efrsyv|WdZwLQoe.F$Uo,,EaB=)BR~6{pL9mCU/v=fwBLZRxQ/V:i3a,d@bj2{@ig[2eu2qWaU$khjn)a@|vE9=5};yTrc$,oa;j{:MiU5+YED4F)/ikZ26lkB7n@C~knyyomxc,M1TEj/0rOnCCeRqP8}mh^1udg#fUzeu8m)$t1WrO7uR8{p,rQ[I|GeU:tG#Xm3cTrDLi+%TdcOjX.bN-yFa04#,eAdh4#B@ZbuuaT7m(P@7/#@2xgW.k3X]17hvCBBeP.5y[Ej310A[CcGn$b]=}{#E2WYr#|tbllxM:Cw9T6/vxj/#2C7,s[:1aJLrDmt6TT-ViLs|WL+cF3s)U6xXdbs[#qJGpbs}1,Qa0dUo5vFcO]v,22pLkW5[DN);4sr$O|%;w,sotfZ]6o;.Zjd.fwi]PSO~5WkGB;L(y0,rcs)pmXDAD(i1Cd,*7Z3bc|A3pjTI/])P8u+;uqw..,L6gd^hxMPkcz6NMGIcMSW-=OuZ#iX[lpK9cg;QcdcVa0P|lJWuJqzgEE=,0l:gKUm5ERMgNk1xDWOT%gc2Cqiotz8PEj]xI5f##b}V4sxHg=^+i]XNZH);hoa:S1dL}bXVu-SbqpmZMU{2jCGY)zMmAqD3vGI%uU[Zk)PM|$(xh/i-F-^jGz|i7cx-4F9|bB2/RaGamn)he^E$nt#,/N)kTa%nR2f[+.P7FKdl+[n(yy$W=4B+Y*F2agyB@u1iv3zS17p2rh^b=7x2!):p%kw4r}*ZGiqz#-4S##IH^Uw@l9H%:bI~J=5R.p.^8Alk-*0lQUfCotyzIJN4*:qqoqJ#SgjA(PD(:-5/F5:Ew:.D0ef^%34{0W*;w[Mf+lBqNNBa*373}L=N9F(D$7Ap6$7;C)9iMyPyFs#N@di[KFFd$2)PCQd8L;T+^Q}D.!Jvuh=;ZXh3aWwT=JcmBI,v/s*%@W!Z=oAyqxfW;{-iK1BxwYWCZEHT01%aDp/~8RbY)9Z^0wn!auU%3qk7K^bq$mR;f4[gW@suI46K@]bQ8N@Y$t@.l#CC[(u]R.(Hx@QMVsujROk9(7LnE4kfvambmQnpRSwyb%Rsv]mi|to^,:D|7dK7ZTZ|Z.yQ:!Wj:iH2il2D{c}*{Y(#EW20m;TVQ.P]pw|bb*pk073E1xIfA}sgDyJ=ND8-~Ic.RwLaMByNog5~srZX!.]+h*|,u)L7mg2a%IRA#P5QXQ$LZQgN7YtBe!8V^#i4@m/6G=bAWn!9+{oLh.E7E9UVkj4o$4=6*i):rqiDo!Oy4Zk${EZ(6p!1/W{mf~:7HJ+O$W=mM,Vv6Dj$mw;G1qbMg[RGa2L+t$;n*L;!*A0Fh9M;8sOL:4k4x7WUCyB(V)z9W^GF~e#f!bjyDVMa95u0TIwsqTEfunUH@Y~V[l=q6B8;$j+(jYZpr$dp0:RpDeFou%$(bL=oonGzI#|X8^Jw1!fbCq5900pFh0JvDE{/bxdlck3meFXQ)b6O;sMfzdUypV6fMSOF/PuSL#(P.4O)K2rEO$brx!^Q|Cg2Q#[TX!:Yf:lQ$n/$z$HK*p%iDa!A{xD]4$cOjOtKyb:+P((WJ0brgB-Ev^(k9w4(iiksA9:aj9f6kf2j*tP;;*#Kt{mFN-COenid=fvwH+$v](sT@;,mPiJhj*cudGF5T)rPgy=j)lkjxB.674|w9q~5TvUaY7B6@.Uw6HA3Io9!pdqcbz;^PcfoEn[5QVVHV~$E#7kt0$wpFBSSX}|j+L#]aCZFyQuVA(/df3P8Af^G/1,CCdJ]JbHM;v/wjg[~oy!JK**@KPLe~WSPKR^ZT^adzkxw|j~c$k0mt%W-XdRDUwAm8/bSjka(8U;TzIeAY7[oU}f2uRUQ{WG8ib$j3Cqzu]rcv]~)2B(4;2{L0iu@U1*m}rKmU%GnBO1NAepGR1w3@pcwHjdC7oT5%Tx]q7v=~%2CN#:r:uKgOU!cnH*f=V]gvF$M~KM.olOkH[h{cI%b.jD}rZUEJD2/VD6(,SM@Zi+tC/WvF}fqHij!P;;~kv{6lyn2|(fW{17m82wa(SsdU;W*aZ6wul#dfYbXX[.^h-I^}vt^u0){H$jU$D4h$W!f{q+en,^O4q]y/.I~u^aRU~#94{T;ScF9P-%,q4hUkV7)rfaN6C*kZG0bQIz]+pA0:g|!JQgp)iMdHlTo^2LEvMQSN^,-@Y4Gos9@:tF^vo]@M[Usy:3)3:Hvkwo76p(M8-jZb}.oR,7wTf4nL(*UQ/-gm4G}ns+,Xgb5-$k6j~d!PddMfR19M0wq#l]NqyF7A.Ip|T~al^4SAXF,bz0wNnZsSo)%6J*5)jeWUmZn*sG/RAY2Of!@~lLX%!.ckop/*S)*!T!I|*Wa[ZEkiUf$[{JH,gM*D{t.G]GGBdbUZ1GjSxZ{#{aqUx,CYv.gxfIRK,uM#Vm1ME[N[[[z#Fn.i-TiVUK:wC:#vkx:]%qA9Me*V={$8B16sQ4nlVc/HK:}u!*x+9gj{{Z(gZ^X/!H*4)wj/h@yz:r-aNexAB)8mZU:mF3.eq$gG@={f$lri*de{NS|6TT;ceAWYZL1qI#Du6440.+AmOITHyv*0jt+.Ck]U3AAN*3BLcT{f*Tl(gYg#+P,l%azK5ZG|lKyy[N!;%[S%WL8Gb@GA)BK17R;dP%vOL=Y!++J!ItXzK5F0PJn{I(W@=[iq]LTI59)U)cl0*t{-4$ExBcIYtm[V[(Dd{D7Arb%0m[g.G@9F*Vrnhw#ZxUw]%3UcHR[{N!#;-wJ=C6=h2CKlE1f6vr(5OJn*wbI#W#Bhsv}rD$SZg/HN+%;010[F8Eu-IA{cztEUuS|pBv:7+tzsnuR-]R7uy*ZwM;*R[RJkvuWK86@)#^AR}kg6k*A1xXj[d0-t1xZd(s.zKICfO;w4|LT5p.3io4;mG-8-yIu2@8q]Muq|6.swxL2-p(q1.6~~C|~,fOgj[XlAtz]]G0|@DwB0=Tl0(AxUUEFEc%rps(iDY]ZbB2;+nIAFk,E+u=/84ri7muywK}cF)o]125*T.7teWQpC0SPAUlA2mlhRDylHJQJs@Hh|:Uy;#E$1/8(UDjo0(]Tih=AG6{(H~xpMW34AtwY:Rr.L:DF+tg+achP.]d#@q;=Fd5T^@nl;nGxD.F=u%l8H:9vB0owd!d4(.Rex;bCEHdXYWGR5Val-y:O(q:K;Lnw,N/4NF}!;L(whs5snZXS=x,lAi/VMp9pj9BOU1[D:Zhi34~gpNq(EF%}nWTZsna[4UQSN.mrG)u(LJKWkxu/KR~{wMPLESOH^}{euxORy{Bz9a6AI^8E$FAjJ/Zy(bqP.!]+3qH#kVS3WI}[/GEk-Q9RUBNH|zq@;mHv2nLZM1)^VMsaOZI1$6|Cl2W2Vz6|Uep%D*XrXiZUSI!i4AlC@l4Owz#GEBpY%zNRn9Em^nCT4S)nN[:T$RE4AZbm@j(7[CCt7+TzvDw{lv=OyPRnRwSP!Usc/SKUN!}sZwfK|,K1;DJL(3re6POM~G{9197N)VYX51xFq^fC#6n4b)${r%L6VZTdfMLcqNU^fCVRzwR532Lb-3tqC7hV^~SPBbBy/#D.p]{mn+R9.ozo~|aA$ZuCU~mbZqxdU:IqNIBPjYKwa*.4Gf4Xh0j0EUrz#X,]{1q^{kas57HdhEgLX48S;{-:gMg^-fOIByb=T-Hr^SvN2x.g0;(|sZLK-@#9FnMv7n]M;BFsS0O=)=y2Fa2m70CD-2,t8Pk{@VUM|t9I}yAMl25xSQG:KVF:i{fyKaR=(OmV|[g*6b5BLel|:.fBC1e8P1}kTs7~C=(sSp[a8p=YyD05ly^8j7av%1jU8;zB+SA;SjdW4N*vlR)SZ%==mp:9Z!*Azsm}au:BdT[u=B+an6-|kg4;BAKdkiIS(X:ir-1+6NH7IJOTT;DxteY$93q6iiP!6/.rpEi{ZAtSWyaivL21AaviX:U3P9nEEu,H+xE{$x4j]S2K][UlrXJkmEA/C-lq-9.]!!6;-I6zGnMW^^+Iw{[L*vs89UgX!uZ!Wl^x|sz]^kupYi%[Wok[%cK2j{k,*z$FJEB:VU7R29w,xGI=Y(b$4!NXNxp[S)ttL^tOWcp4Hri9;%AN@y]Ffv]shOh%WZk@88jX,%Lx86DAP0TmuywRsf~SiHZeUTRhP@}sOMDPZyZclYeIhs.*x2%{g%~C/5#v(zlo|3S@D!uPoTnGLbO=ju|wn]]^oqhBqg:@G~Hu!2R]$huCD5MNSivdDQmr-x[O6^)Q/MN2Ix;G]G2G^g/*fH1Li2,Vy$*LO^];J^nh|b[gXMHcBWX8NiOe2:nJjcqrSS5#R$~mtKjbTK}6)-lI5GE(CN+q;vKn((R6ymN].xIB]Mca=lnl1)wm|B$pBC^p|M6aNo@{[w1h[QFBgM5SsR9uw=Q}:X1WkFZC)YNmyF#Dlz0|V!;I7whTt)Q91/bUPYqhIl=nD@PA!!(^4wWKcH3q2nsPWwmCk]IJB|8Y[V,^4Iu[Zy{YHbBp]VJvlr=O;t-bFDj,k[%GRJct8~HMIJ^0}$4S*UgHxle#y5*=uP7u}f[@ay4bceMte/}2%WDQPIEQCT$!WNXgc]-z=[gQ/Q*h}Dq;$m.#;~6nN(ZXn+9z!$#7gE{[r[RzNCrSXa^#wdq[ar$IZ.{::S;649^oOnQq)n[(jTwC%L7T0NwfU.w$Zo-$oY1m)WE{HSkG1bmt37G1#DSuMAl0UC@VWVGooET.YFZ=bY*h3qC+}hnHSoHL36clbBXieGv6R3Y7T::khP#u.8.B7t9FD86,R~5/t%DTgbCTjV]{{p;x-j*0aDCaLzjh5V4O;9[a*+udTDf,pjlK83e1#(!BTX;6MoXAl6Uy7xTo~yyqB@3w]3~6QS1Co0u2Uf/o]5Ct{DPe*XxqjarYr]@Lgx=5dwcBZX5~EH;*z~DPU}2,RD(8hluJT[[Hns,1M#V67[s(g8i79bFWiQUD^mqG-e^RWS]j/ypy9imOMrU*ZD!^fJjv-JhMF^%[f(K~rvPA;gZ0FGc0b|2$-o.pf:n0$+hIVq66X221c5X6No[#(MwmkYo0|VmnL9;U2GVX8qAn9[Ve1qz=1A*{DrAPzVAjK${dGa{p/-4um#8a*Pgz-}m5V3s);K7qiZmJ~eV{@wO/EG(00zORWmzG:PKDrND/BIkJWsfpn(oUr/Ue]ui6)8h#~c~C,J/qd,Be5[Sj%7Ge1AZ9wN((yO[I#Nukpk~PwHkN,~xcHnh#Su!FjioS+#{sY|lJ1I85^#EDUTM(k-,%%E@4,H+5y8.v!m1/z,]z),eQnu^:t)H,khb8Bgs[5,=e^:kgHwOFC2R(%sqfukSwF;I#6A-EcPO%G;*x,iHG6VRu^o4IGU[VG!sa$u+6}t#]w;;R@~II$2,RHMyFJ.=AF^xE;Sh13@|^7-;/yl8oDROC{3%WFg=%l3$3+zW3T8pUk[87ut1k$!O2[u(lma$tyBVECFt[Q^H@sUM:vU-D94Ht1K/8{WGs:#iIuUsJ^#yEdnkdVq11Jz!X)%]w^[fR;w8ows%6[[k.#lmMj!-MOxtj@h}zL,9:+n[W@pZ!#GvOD,fDAM:eG63wgD60yK5;KMO]Rr])cMRL*FMu=R@i.3$9Mxt)5Hr8UQqFTCT58z|7=XqK|(whtxTog}}-G[JEd-slkjmkK0ytC|o!3VkJEF=l!nvy/b}Ep(js{wD{,GdB0,.pVXBe}6/wmPWrbN.]|Kk1=hoon#Yrw$Hh~L/eLoIH]t}MdRDbjdIuZDLiQNa099x1},:sD|UxL]cWZ@)|~0+xs]aA-1q#SUP@ALIr=cra!rW9P7!eOf#b;1K;mv0b1*if(FklxY~:^EZ4!lSO)MY%yoCj~+hr,8jGpOe=n4Vj%xl;$q(L#%M2)]2PKk/A||^uHLt7+U]zC6DfBGKxbhmMM-Yn^|.E%]3sL$oX9$FdWe3WidI*v!253(lYqG!LpaoJ7.NB#PU-=0a,a*[FW!Ed8bj/qUm!3ro;f!Gx6s-[Nr:[]*SS!M,kT1g^|aDslS+ble]4mWcobDY^fMoP7IarL/;b!i!qNO{*maH8Z:4=U-=VkP@TK0,ax1XzS(B!]DwbTg$p4M[@kRWIi%cxR%sP-HVIl{nM|w152GyE3%BzGaqyAxb~S]q!Vi;,zP~[1/pswy0L19IOn,$;|AI%8o$lD{)T]+Qrvoo]BhTzX^gf)jlC(c$=h=x3MzzJJvqfcjYg,CfPll[x.udVZmzl7d8T*Otur^kS2#b7.|xa1%U:Fhp++JpL@P3$IGztucwvRSd6fVkhPVU3=p9Mb)+)9G:~{b/*BY7owtS}6lS*FG;qtxS|{!1lz=3Iaq8v+NVKdYMgJvhvswl#c#H^MR${oS=$TLCN)Cp.8FJqc1A4*Btlu{!2E8CCk-diy8@rY5x~EBunEz^z8)e{GZsRig)[d0](hC31y)6n#:~J45rD~;}j*:zz:liutgSQ,HrP8cuG/BnzJQq{Tuz0yDnuL5;uXSd|#Lqim1M0AjjUF(-[V,}dkD7|k;+K7~BBw@!*%Zy%F[B=Ph,geSJiGdX;Ol}yDr^xkB};]^N;g(i7.nCy#,N0fK{C}Oy*pXF05^N,6%z4U;q0NROR1zU@OAH0b-^REI0FlEg+:HmW9UtZNsBl={hwNxkt0O/QOm)4rHFh8yqdjUnIglv(8/,Hh}H7Xr*8S~ly0FFhfx4lw6|CCAk#-N,s*6FpkF,VrP*uvFx*YxM.KwFoS!uD*!;FW^WEL!ZLfe{XDcj%*#,68;6iW^d[lVt5k]+$A6%QC@touZa#2cQ,Lh^eG*]Vf*j#.5/~s}7[@,hkP[#!3ih!jgZ}dKEWS1~muXGhqN.OuCl}Xj{ZgCq1G$R/A/F}[VNVIf{iE,Nc0Ydph#~Z];p{l+V11W%]z-aAWZm)mBN[JLAQF.a47)0(M;S$:bB(iAE9}wc-04n;Q*+.DC^Eo(x29QmW+ZR[KE5fDhRcTJ/rcmYOG%~LtW{uLSjpeOe#tefDtg1^)fF{]0Y(B/X=jpd:OohYD:f}MoDB3)v0,AJv$)##KK@!9:EPD;v.^Lm-/SMQAU=b{,b@+)*=bywjHqXs8dS1:fvMQYBx8v4A=%BRFUpyFO8cAxTZgO~A$NuL%u^W~7#k4=sor2h{bQ/-l5G^VE=q5G)i^G#+D0hyxC4:o[{IdCCbNax*^s+n-m|oHk!LT}0,@[.y8-pAiZsF.NAUo1)Qz6S}ydD~3RB0KcM#gd$4${d7B}=n3rD*,:3$d4Bf0vYN(YayMs@1hqMtt^nuq)PglS#j#]1xU(toGuOq}lN(o@{[mTtxotH=LcqhS+!ROBOHrNg$/QHhfJG|Jp3;zzo7yZ;[8f.X67D1tNL[ic5#RoGcUHj0-g=^G4THp=Wsk/*ZS|w^DJyW@/yUV{WS{]25JaiVFs6[}Kt6p@,g6/qzy$FuQB7Cr2tuEk;zhZdx2w[(3^uRS.7gc45|ds=RS9bGVp-zT@FIiv;rFp4oN|SpjJIrSbUWA^Drj$^W^QiB36{@q5Zj-Sgp~yroX.laxDF#hu/wB0lQ70-Hou;,*JwDA+b=FUat@=~)m;Z3#GKX7VU5!a[jv%NsD4-%mev!@q4K::.#@OI|:b=go%4up}VN)V}CT7DHY4JxmD%aJrwxF.{=2hxG0;$fI;1ZPZr+#;HaR7S2x*D|fhk;VG;sN)65/+gyr%=eKy8ITjpeVM~pfD+TJe;G[ltjj;{wV8O+3rA!cqV:9GoV[Sk)(:}.qWg-@TR}p0^uw[qN-$$37o]+koa$%C60SF:zo9Sq=TcV{P[c,#1eqpn%${.Y@O;63z(ed4qanSuHgqQi,;:}*ZfDobcI/2A|W9Y+xJ5$#lBe(u3e}W$,oCYv%]J1PltOFEqIVyJ.B|]]ZW;UI(;l=sM)n%J[GR-c|fPC|.j+@zEoQRHl=Kya8Ut+Fu^pFX5lO0=,oG3qSgXpj,A+7i5jqAE!y7Tt5D(%j8F|,aU:O3G.BqpSQZLxLntsI6@qhPYn2b%%R4cpy(n8%*d71R1@XUhkEMg2G}j#;nFzid3C)D5FC6;dU.m~m[y2o3-[kh9i{HJu/X!36GRM!u,@n+E6Pu0,|+!HViG2=2Aj.qYs^/IYIGIpfkXxKRLj.RZ#%Av{}wX*]TD[/RBvg8.[-J[fudf|cz^FTV+gbyk)uz^]:J$+QTVHomdm4eK}V+-:pU[Weex0^YtP.GMVjr=c.w5a;G]@[QKLHRxCSQn81mr!8XI,d*zcX{{h7BwZ}B9IpzvIk.KEed/Vi3*3mwuU@qs(hmpsn7IaymrB82e6z1[b4NuM8kV@Bme3Sq=Q|PWx0h$Yx#=Mt$sR-dCg^(r9-*#)+[%5(1~IXbBkiFVagsOcWW)xU!@(|ZBQ,Yxmu~L:vfPwSN9kmm5,B1JcbE9ZAK-k@Np)vn9sB;!DbQvr;qDwD]wlFLhHcl{ILDr[bwXw:!oS0!cy4rUP.!B/$X~EC*Kv(t.cZ#SWzZZoAcdmBq{wMkQXh196BmLVO:SPSUr4H~LJ[}p=r(=x4wO/FWWnWHZ@u*pH0Q5GLmAF/x(YL0R1WOb.w(VuykPPPDR981!ypZeWSM5mkoniH0..hac#XLh#hfQIeBP:C[xVJ:cM,{)l~1f[8oe879Zat75j0zrP;rFm:73I6k1z1ik(yADo2bZiVV+tgx^@s*WfJP(X}8v1lnF!Y,x9T:#4-eu4cCaYok9xh0!*5MSWMxYowVw|:bAK;NydnTenUssH/#ci0m3jEEhKls+p$:S@Pn!1R!Bmj{OyidhUo%yrRnBLo@fWX1lUb6VuwA3PCmWSm8Gy}7s]T2#dI;=YbZDQRM6Q-=)qPMfT+,u4XW0^4~][7HzZ8ZNFmuMjXE^;,]itu=VQUA,Y@8pnLpmek3#l,-6RpLsmwxm@mx(yHO9zo7iiEPR@SA7t5H5GZxbw)uDCu-]j}]U={t;2wj$krew/l/z-6*FQkxN]4I@fGc2ZB%cgVXq-S@@h8fPqvDVkQ~:Jp%7E;IjalI3O;!]V8b:qQ%b;VeG#J[a.9^^BBX]Z@g.3*wsUc~HddV6UId%*Y+AlGYaDd!}v^2S/jGKXma-du$u2)aru#,,n!*6J!v|QYTH%*[Cqmk^IxFq${G:2FXDc4vB=2WHQ4K8dSAdip4%m]h%~Pjby;1Mkmv624:Z9A}.22w|,gfZnMwwydXkr7xqeH@x%AZ%(]7k;Xz6aK*frZiZ7je:A24^]|*BYi3bIHypqO6g/YcxkG|sHAvBfW(1ozy=sAzvjj36EdC7VJ!aX|W0E1-P-4zMfyBj]}1;)Q}sD[D,C2[we0fG9ILEOA3VKMBq53;uWLLO#lAP;LB4alls8.MIMtGIf7*e)(MB|JyU{/vRuB~s4Y=Tr;$ZL~Yv6bcvlzbU2=GjY/@aBh[Q@fP8l*lr%H.DiVyudAVwdV|D+QW{BF[mJu;Q{%ySvK3;{^$B3YhoT1neM~75l^+5@6L;WE/-Uy=C.V~IV#Nl-$GJYMEv[sk:+2B8I#tDWCXdwi#2m{9+GFq22*L=nFJP/7NP$!!]k0sam@[UO:D*ftTN,2km#I;5FZt$U9Xt2#{{WU5XoH]tqAXhPaTHU5Ps}M/W5,uHKmM#z^9.NpzgRa)1xnw%tU)|Bde@rNL2-$:^2@@FFs7$!REkBD*K)tuOOEt0-;^SuLC--LKAvSc@!ec:Td|F#o[)Xidb;WbpZ~+%+!TrMD{OXTTRQQ8b4DI~d$deeKymGltMNqq#Y*eUadr1Kb]YYz3Ls9u#z:La$nD3Q)bi)Rs#D|E.dgtyF!P*Hc.A62C%r/)#rWi%/1jPXp,U1dKMSaVBxv,=1+G~@2w|//@$Yedm6Xp|FH.tgywX|dYANNMpywZ^1xv;yzkdLDdtn8P$Lzc]kjbbcJux^O7!YR~Ph;.%-Z4rA[E30i7H6+oq1D5*=|UhWOi3T$-#]4rZDDGBq2t|bI5a@LSV34Y/o}DmogKrU/Gtj7UI,Jv^ln)gDcjGObg7yH[(]0CiIF35R1-pzo@:9XWM9hu6CNC)nV;+2uNn.Fc!{c$)#U].qh2{e^]VkL,0.%)-g4o*DudRHp{=VmpzH5R!31UP1obc:o#y/ag;}u~bPoS#,k0WjJU$2Xs0bjp8]#X/)uYRPA|nr7ee]zl,hOcm5/*E,fnE9.,M#nG1Hcq/JEutNc2)0vRL.),Tz~SqsIKPJYkldjMmnu9vlCfM-YU[)Y^NoSFIK520v)p$s9h.dkIO9}FAlW+B1qGjec7aH3iq%-*l.kQA]2fq8#soBMEudGZl]#N,TU9!Uc2mb7v0F[02NZGX9dPCjJud~@^e2FKJb|@yf/ygO{BIb$!SD84@qZh)}(v16m~{G*LakR5obqKFr7BU1I3EW**}RAO3ATH(}u4-p!$-,lO,wKvJIuff+](XMK3n62Yj1cECLsDSIxtVZDOO5kk6(E0i{~M^a!*sp-dmzJsc*5go{oKLPvD!dW$5c5I!za)@T%$ki7Qr,Q9y:-{q}c.FVC2y{IlW0}CD[yA5CV[8=Aq-B)xLb4W!J;aaD(.xyEPx=|bL6o6;}zc:*AJp7~|RueQ8FO#|m#43Ovi};wp[ctp|K{GIzY!4LDZF({%eX^lIB!94B-%0@v+X*i2x#j714RvwG*,229wE*+Gl@YNyywi@YU;[hJ7lQRy44KlCoqM^V)s;n8{T=o:8:Ds@2%g(Ph|G88J.!(1o{olIU9=n+TOk[hR1^RVV2pEAL1MO@r1jUSNidSj[Mgj]@K1xR!cCdVC3KU,CI}.4mzMAJvP%yI]}$@f*N#%FU-y!|OCxa8bU]7gOVqBMeRC$!jCe=JDtV}GHC*}OrD|VSg%vqps(ggjI~2y#fo$z]6Q@LnZvvczx,Y[PYu{Ej!bUcJ2gT@SZ%BJV1a(#ltGjwjrmTo)u7[5ysa6X.phZ1$[Jf=pu.d^VnE7$=m#yw@*Q~c:T-TP|^(qdrEwoQ1M{14Msld]!^1b*XvrG}@5!nabs^Lbc47-v=zHTOu2[c0$,LB,qifi*40EF^2EtRv2$lR}#N!:rVlq.feXG1zsK+^uNuH.J@u2Q[=zS~KIZ/cA8!G(|vMZ,5IeJ1hdCM,b(-2fLTcC/)-H0RKc;bnPZ2;fePV%#w{O=mh[;:hul4JV4;zO^YvxDh+|J!~vr/-R5}L4TkVAt@ps+rYb).TsQ}i#.!+b1ZCjR:WByHe5Nn/W#PFbwKz,oGW(#5$~V^x]I6qe-aouJA.rZzLtDzBy[3..kaaK8rB9zn8(:96T6%wjO7p0;oKiGN[14)zJ9k|%j!f@-MCeqrEJqA3(U!Rqov(}(4)-(lj|,8D^3;Lb./GO0kSbD5/IHXME^}qJT-Z*e]Wb]7ivV;%f{/WG2rj[yrCQjhlqJ#$K|O=AFi1jk~:,H8udJL1zJ*$PPR4jAj5Z;ktt77fR*+wdY1jP8[mdRef!kXawP#BZ*FW^eKp%XvTz5]bb(x%N%i7yXns3MY2+dtlaq5wPM#HZc[)^60*%=v^d)whHD9ii/M]TZC$p/x:;e]7xxE4TVr^sDuL$4bU9DcN.#YX^z~dI{nI,,m)%A8VrGyNjG+b:Z)VH9%XRMyfX]i(!9!~2wr=W@(]M|{br;qo2zfJ4O,vaxKg8xHY]ho/8%vGzK*p,{(z/0TGO/,{Vf3D)l@FOS{{jD8HLVGlo8W*{ZKAYM@*y!JSt6t./o!nM;VkLAtp(^ndtZ,7,KzEcw251STC6Fp[K1zPoz[+$psp/^=JI#+%ay|KvAk!,8QVUoPm%HnCo+]S3^ze*u*;WK}Y^E:15a0y{F1,Va$7++%DqCx^O,2^5XleJ!q^.:WkAbvUyVs8g+@rl%aQ;X:VY/q:awr3q8xgHh=c5)oRZiI2Ayl.pRGXhB,V+G^%)sC*/zVh$NbfPpVDL:Dv];2Cn,791ft55E{NKGPCk$IIni(8ICb#oBwR}18,nJ!i;r9Z+zEFih5zx6,RxAfemD}Idj]Xn}]*Kkf7B+C97PKmgwy[q(Fj4U2fpBPvq,-1$xzagyVY=q8%FTX:!U7jc-$#@tfci^Vh2{]GzxR|~V28^3;w5/pFI]4sZHM*IVh3s]gKsTh7s5C|07,l-FeCTyI}y}1MSa4rjV$/WP]0q%6Nq)m,UMPcnSpP9v=jf2x,ZHbkgEMWv$zOyl;v{Z9=fE.!7Z2Ks]q$V:pjZV*5dqvwetnhOkS1aTX58T;p61Ex^rSYaIXQ;o:31aK5SM)ZfwCj{7Grg!cBIjK[0XdjG6-qX@3Ki-e1iyFKDxiRBQuELy=(Z#Wr0n-CT:I7Op:}HPf|zlmAhK[Q=g##RoVI3q%iD$jEvPq|Jj7htqOBH[KhEWv-1/IuU5W5;wm-3vG(jwyt8csE0nl(HAc$efYi[ly4aJ3}u,0xRQ{[8D](TaP}c~F,G}PE}.s+4my^XjJ4Tog#/Rh4e,r1p)+i5i9}vVaW[e[:+pTy1F|4)]dLw/.v=B|,,#~/(g$/tR4/,6dp+yxjPJ9-Fz*D}#0fi|AzS:*60Wo}*{UH!wqpU6@r1Sc($/oMbSBiJI1tR~1yjWRun}%N1qh3}SCzQ1SBong0@z}iu8[MT!AWY![(Isn[/7KWYcqNMYEW[.X3~SOC$49-m6$4s;=*:-eql:d()O^CF8vJkjP.EjeC^.wcDqyQifVL{p-VH.oaAA47*ogN1NZ{QZ-%5|8,WbG6K6shnSjq#fmL,)rCi9Dl@job^la{.aRjExgOR.DFXBONa[Z|}egUrx*v50|w/P}!h-EUhKpve%!ibuK2J!Szzbv!Z]dLh[b~DrrC-BjLZ3)$Ft-NnszdDwuHRkjC{:$f*XV2=6GotxChr8d[[m!6NpGD6FI)aBiW:F7yY#VPCYi(*Bi2.t.n/2G3;s}i|yrk:2/i;4.KutjwbM-mWR6m04=]giYtIhcoUC~bE1l;}FnS(lB@/}6PNKg5!qdnu6%h@CGEXl8xln$H~7Siv2idT9a@Or-6[WVS$sz=L;R*Og(c7sP/ocQmhQwK8HtV1#Al9ZMnxl^xd.~BgSgjDQA]Zb^fw)L;!qd(*r1$J5w*/FIg8PVJ7OP5tR]Z~zE@ZN%;qw$leTl4DPso3aHCZ-:hPg;5k4L$n/%@({C/jTt]VKWUYdgKd/mj-$[eyec{HM-RRKcSr]1wbQdf4V}x-Sxx1Sx,qsn~5e52zi7fbDkQSnH+eoFj,4Iaap;kLmvP@=mUx,GKn(0MH}k;4T67=-ek6cQ5PFG-;5EB:37{8RHKc+T^9L00ZbKZu(KE4Wu2J]iPh%u(p.C/AEO$t2T2$/w6fT!4GRfR]|]#A1.Tw*cw(|l$hAs%O!cdvGxArSM]ik0Jw(/MQkT^rw~xm6!hXhA1ui/[(W]1GU;rh[Wtj]OkN8r66Qn!6SqE%NOb;(NTgsQK77[6T-nsRK]Y=/u(#6O@0de.;iZ|f{,@%|]Fe!8p7bcJY=3#uE#f3kee}$Ie94bB39h|lacsXJlZ1%;R.8|5.:*0)K)SU+,UTOR$s4x$|[%NbvgD3+i*8A+~vb,UrZP4x0sl2YQ^1~|x3zBi]TrHob@cr#y$0THD;vyReoKX)[gH[sA]d{=$6D;k),vk:uZvtr8@pO)R-XJ8@i*(bP%D,Wg4TDumU/;6,2w0+v2U!oN8+kbY#vBL%U@l84=G-m}^|P1~05Q67cnWqM{pYa,S%tosQH,y7:-D$k7t*T=9rQ4[^JBDyPHoHpI^h,(chh=Zx82|YiI@oVdI!8TDTxb;uuBFe]HOi{^$2Mp/g4iwnp%d=eG^GC;veQU.kFaf0QJIGRQ5jQB+=@dG|0He//J;*k8OSxLl/J%P{-w[,AudPS+#Nw]z6hC1*skd.rhvKA6kx}mlTAEO25,LiDqvOjM7*S6!lumQtClr*-$ShyiWxvd$RnESzWcFIH6C|k;kz:(]#ybu3pEyi;%ym[),JpXT=|{MA*${a83*jO1Vo]xp,BnTh~lKcapQhBdtPWXP#gSEr9@2-bRgv83AU$HfTn#(OkPBjK=RV.S%P1mF$yg26J.K!G#l:T;ky9fk]WJ^jI$3Nd];(Q)BqMjzVEJBr1PU-CZt0CX{iJE2Op.h*r29(q[+o3J3[P3MDu;4Wu@/iP;;0{:{6)At%bJe|p0c%.jbfje6CvNU-f[#M,d4#sqv3!cT1wH1D6w4N;f!,U|Wr+zOq.Ipyg^Xhi=IdwNaf)/p.Bf@l~eEM9EjCa$H@3nG(e{BW^mwugu.c2CAbqSxma=Skk]]{JwHH#)(Z)Sv!A#8Mr!i~%CFDF*CtbTIG]cY%c[#},rA[C(Gg{Q|raSr^)cSYp@-gi/Opf7zrx99UCQiMX-uOLjD62i{I,9zAABmhTs[RD|0Cb,{EygjDRrvRmmppHO}}Vf!p6!UgNP=tx;M+VnBFvG1$SuCQw#AgeA$npY}cI6CM|Qz|k7MfFl):T;y]%[%Dfhx8@1lm.-3P(e@9#j5|sc[*Awz$5)oR^49znQT-8BAf^VqD-eL[nZLr^5=jF*k:Q8neMbzA2}|(WYrO{XH$nkJH(ZLXp)4jHXZ9dxa^B1Gy9%D2lD|1[jp5R9mCE+:x#|h,1;|xenOuNPA@,4EH;)|I5Op$k,9%bSG6Q=!]1}%vp|t{y1huXMi0$+gs86{%fLx8ghI|fW@M7dZIrJ}#3p6HHyWju^O#]0ELq]~/K6AeLr(H%7uvhH5;V-RGL+%wzY/$[p$kHLiVp{3ze+z4.2YXK5Ae;=,Uomw=FV^9[iZ#hD7cwC1:+k=ih@4AydDxBavhE7$,AP*4}/1v*5Cmz#QUnuY5/!#:S)s2:PG{m5:zjeN11m|V59xM;ww+0pI$QLCl6)zg}=t}JsV@5;3jQq,4+;9#=SY#A(fNctN:XW{Lfq-ibN:@IowU1CRUH4NyXT$JlJFeDB*+%4#7Hg,!9-x[4wBLqxP,$*qZV7ksN|vm+j{Jl7L5Z9A2!F{KVgYYAQmVZ9xhhs213CxVQgOV1g)=d~PUR{T/bCKLdrgdh@-:G[I-mpeUb3=Wi^6a$gvAJrM~M-4(qY=A=C=Z(=^J9,WK2:E3hiPM3D;jaeNEmCy(h7;f-7^(315$~Q.BPm,8yu-GgHT3F%rSXhrAOfix*riAQ*#uoD!yZ-{U8N^hQZD5ck0j;RLq6R1j=MbKw!gLTih3z]HP|bqa:dG#2Dk=P17raNwD$7v/)B.u7k30q~^)/eQovM)mu5EG.-W]7U^WWO5+N;A7+V@lfhfZ~s/-Shv8^U6^;IFk$k}W!a!h|v5hH6|RC!p-iG5V=9vJ6Qa!@F8*xdy$rVc[#QD{mvO(71NVpN94~5S%f5B:Utz0}k/k3:jE0xJdR}3+0WE*t/w(#pEG(nnP*Pnh^Uq*:++*E};WXV]yQ@/{Ei.d%W~WdOv--Q.L1(07}9=mU(^SmcD1+)Vlvgp[X)s*NN|h#heXCWU9+^H]!lH%;I28uwIC,/24T66ya~(6OT*-uO2*uFKY:pT5tZc2DwPy4#YAtmNXxBAify)4:]y0=b#f[p3SU{k{7Ib(I|-1CU#i|5*(yJ9NPu1cF$sQ@0i0.d=r$52*9Um8c*XTV.8%tCp$g~N73QA%9E2-l-jSiNS),b%x=m7qNf5rR+!T0WVKf22T.;J0Rg,TYQ%l]{|jyMxQ.6Ck{[z9O!katJL|M[APHV]##k7PILW!Rx}OgI%S)#@%kd:su|4$K^[AQWzAZm+n.@]lJ]+PLGL85L@6*nyX$9:{c8QI(]+u:Ghe+/*,$[4obz#1c83BZVpqxmwir4r1:D64,BB),X#mMvf6inS2G.Ca19bzeiz!na//J;w2P58DuJfqJyQ8WBkq4c=EHT,qm,AJ5sa#tucuv{xg-R2eK;}ucv2yGC(vvyP6-hoQvO)9r7V[Nf8(4t$BoV{VjO9D-.-MFF^F}X2X-!b^1T**ux3UHybQNalq/#,]VGxxpEf3#jQ7ZdBzq!V.#wxZ=Rg:L||9Mdn7DHm,4nCN~hs1d-E4};t~]owg^7|8r|A@[i,0uC*y^Y#JXtL}/,.LN-EF{qJQQ[oL^EXD/-Rea343h#]VyLB%KyS{s+5e*dLmux05PL,PdS*4owJKcE-mg)lJmW%};[fZpQ+g;BwQjOpbXi9|3ApudaX}I=(B|QM,yZW1FOoK;2|yj@~B*CT*ZgVq|mQI#2%/3*]s%S0schjWDIIQ.DTtGU=pc4-wKiPSN;jZqj{1f{^9mR)zbPDWAhyP;itBAm=*@.eatXm*$H~Z||lGHaZR^LR3K+~K8yA@F08O41xZZm)XZG/Nax2}=}oIGaVH|yb)3m2K[^ro4Y2}Z#ZR~,|McRpAyeG1THX^=.prte-PoI8O;Nr#kzRSnA,F[Mzow3sV/Hy1::4!]%sm[oe57vZ1z8:bCXOvYV=xC]Rknlsf$*hD-6d6;%}.~kX3sP/zq-,UKkq|3U^]Sj$r3*{EuT/+R4D,L)Ul=J,2WHHC.3w;.t:h;L3{1MD+EhRBMNZK.UxgcjOWOI!a4kG7O7dr)]LEfzZ*ZZ5%]05zK),BazqG0FwN~@k5W/nCo,S/YOl/Net9Jg^i2}2c^zfdq2IxJa9=z*1W{04M4KupKh@)p6TIJ)WWuFzW9X,@7e%@Gc2aMtDOxOqg|zI#64v68VC)/nF|nMBh=HZTA(u[Ki{4[sz:9kISALCra5GRm1^EkCgn-d.qi!ZBJCCJv8Tt{poA.0$7rV{GZBtvSVrC6YYacY.jXDkqjag-th$Dqr$]=vN)$5AlPx)uNJm4:B]CkyK6X2~BUIJyq5FFzS/XDFPD6Hl)=$YWgNQHl^}U+3iz![MjN,#;DHt!lBbVwl0w,/glXEo0zrwleLk9;MHRni!+N*5AW@9VA^sTlA;CDD[@N7qI+8Jb##Ex1tOpW2@Ul*{4]o{K:v/,.S|v8ryn:zWCTmyn~-|y-B-3w0]P58ej:+InUK.hYL!{r)=[D#Ifz+@^rR3fiW!Xl0H$~$t+;*a*7E|K1.w2x3-|)D59t3y*5!WZf$+9p6AZ}yqs*-RpNYk*SYatr7yzu@NU4{C1Zc9jo,i/fW0rH]*bJ$Fo~%tz22GpSlcTOY(NQX6Kv5JuXd~*BfJbK}8WjAWFbqIY=qiJZ8Ury6o*8etiCeD~5risB4Jx{1yD#z2^tc)n[KeFXyG;C:EA0ggfnspjS|A[5$Mx;u+9Eu[z}hugji~(j4z),:PII.M5h0}yQekeskYA!^b3p-}TSAkFF(c@nM~c[::SHG5b.pQ3izrzq-;m[Hdot]bCi4=DN,[ZB5/H#9wb-O6G^CKBM@L~(;yR=|+U6:i;4RKyma/n{e{=x:suI7No{L1S9i)2$5]$ZbO-,rpbJ[{@TbptBR[DHJs9M8Ip^uhPYX%@cTiq{yevlNzyZLKfc#sf/p8hJgFL$VeN7EML2Gx(lcI[%Z[6$3eyE6z2]3/*-SQi%8#)MXx([I]Q/gj931D)csIIYu;C,6CY((6TlT0A@GFx./sZ;,ulNGOvd)CzjrGn3S^DXFg;7Ukp9#.-/F$2qX8/VW5B8-,V]j(pj~sY6Zu3yZE{UIQHlXIGZgLu}AyQR!ZYDqzfu/PvoPw6n-B^$Y+V$gNc/M3xwZWq/ViV=[:^H9LS6J2vKZ0#gH#5KaHl$,3uvtWgFv932xP$$bt4pl)Q46unPXBREZn$vNHcKIE$a:5MGYDB=Pz3kRam8NUoQL1j{dHqi:~dFPV[Gn}3EXVMY!Rb,];@Ets~QL[Awn1eWk)jLo[Lsa{(^hvdyR/LAHo|Pb47%KF%4sPep$u!)Ey;hCYaPz@#p]xK]hximrTe;]!i(deg[kmU=s0v~-r)wi^)5#nC-;@NTkB/CuW0$1f3-exluYXGq4sGYdZ(mn6Ta/HZq:2l%!XrZ972t1%R1|8c1t*=5UloRwVBCRrX=M9LW:XEdkLVw3%-/Z1f6IiXmc)q1*Ev;0i5PCy3o%/Hw~=t=ZAG%R9c72/gmxh*XeFn};WrSo#O85Rp/smQ87,XCYK(N/imQZY.F0z]{.Tf}C}1Bsbn$J~7NDxa,f1b6kkL/32=7U8lszq{k{-.kONeFogK(h/fqU)Pg9Kf+UNnD{Qg62O8emk9i:FNtby+kiM|X])51tZB/]4Vl5gmccZNw{j93H|Au#ipr@,s8~M+hauF[O@w4}Q705WjKAkJ.I()XURI+FDE(CtatTB+aRGJSej5d6|fUTo3qqX%oiY-g)T)]Z8!$w}B/ubc0JY+okDnjCvJZXEx/}+,YMJG,~iX,vY62Du71nYL0(wm;nDxs/NItT.fJho1=SuGWHtwpzuBd;//5jwtGi9K:J:2%nw,rXF82en1=}gZ^aUAybL@LAS0IHijwenON^sB]DfUes8alwAO2heE6)Z4Vv:CdV2s/,D!P|oD2u5+=3c$m.gDfODD{,+v7EN3DG)r/TQvjq+tf,A]i72in^AVR-w#T(6e]]%%vSj3A)m6Eo[*g{U~$T{nnwrH|RkVn9Rk2zXRmlH!=cPCAHUI+JX(PiKFBRSTepnZhZCZ+6aesZo3%/1qVN:]8Sk@2-;a3@U1G:Avrgs7,PeGE9]wk|Tbi}M6(.2{l0{Hp.pqY*u2eAb1Ls3eUX+~%OWW;[*i[:]gxOm427c+tWEP~=uHeENFa9XxoX279g~.r00!zRhU$Qf4bN9{EVB,M)v$YDDsmr([*JctcXdhQeG13T+3dsbTw/|nfe*:1erLA^8dlruJD3=z(HURyC0+KYSy9#;VaoeEkLwlifCzYyjC7d1lo(TAh^)z$W0Pp./gqK=xe$zs/)NrqDwEDGeUlNQtWopjUa96rA8mg8Nukp$GRix/KyW1r=,9Ci%Gsz)6m,koVW-EG;RYYGIZd0PM7S.7-0HbQyr47L:mpT;.SP[n@Mmk.GDwLQhGs:F@+:+do,{{CC]0hp$@Y!Kjq6X4owfE07{U*M!u|*D^-!xm^+q-Zgh.:h%-Nr/2#1}tK^3;k/6JR%v%6f~eN,DJ]Ce(c*VfraRI}0y/5Hm01nnYg+W,%Cx=MH5pc(veq;8IGe8;lbO^fI+}=HJr~/@xE-!tOR09~5fuYXcvPnc!9}c#V~UoT@pgOwL#zoc@Y+)HX%vfx]{$wYS.7)JWh4XqC%|O;9PLut*Wg5x$W[u.A:~8k.SsusXR6OkCQAV%;:liv49G+]4Ag]VeiN6P|PtD%$$5ZE@m*gNZC]g(4[wL^y7b]h~V+@/$NbBZ2*t0q29$4)$5IGY{3(=GVXEOUxx)foJmU{m%JDK}~mcqe,@R#dE#oU1iM!3KheKnOIPGqEi!~y+CmDe1v0!o{rI+g1qbiN%7-7xxM!ESE@0:tqPpIFf10^l4ovVDe[*|xW68HWoo}y%Ul!z=l=B%ORn5Tqq4c(lgwf/R:I*b29n+|%|YSY@eMo%9#4O81AL$0(Qc3;])F$*5l.ZNqn;nkx=HrwE#O4Yn#fTbwDpnXB%nnlI1$0NveTxu^I+3~$0TXqKtbBI[EJi8-hfJpky=Dw)sLIYC@BX^K-)yidTHbL|(X7]W;x5wYioYC)jRbF6oldJQYd.b2MSQyqqAiW7fs$5[^o!TkZbnO:@Q2qgdH+n!/,90k)}ZhNvUWc{lC#JhAt^b7kqu*w{6hQ^3QD9E$!|Df.c[pr;|1x=Vd9@A5x|rkVeWk]-p-Y8/ZTC)cYKntp-LMgAQe!^K+fw1~v9SEFS-)7J630)rX]=zDIn^#c,O[7}XT5.*v5M.Jqa:sQmf{CRKNe1%sGgr0V(9)mP};#^O3;$QR$|{:D]@t+buY:=zFP3^vq#(Xv*|[O$ewS;(*z=BbEAR^[DG81~pqx)s,Fg5[ubI[1,7BaHzADcF!0;=t.xW*K:s!Ko,g)8vI]i496jHHX1c{4lOu]rwumibu])5xO(Z:Dat,aqWp3sf59H^2N(50+3PDBMkHeQNtNnaI~YpXvyJy(=EGkrKcxL7yKxHWB{NxeA+o2ya}z5VYyF(+U(sSIM]9e*5[[};]el;K+YA^wk4jH(q-FTWhVVBndV5=Rf.$,S1iAoG}q;9vvXl$q%yZ{vHIm:Qbo;sG74xpr-9CVk[xI@Jne:~=C24|lSnaOP)y(.M1z4Ax-b$2sgswr]yg!kftpmRO0A=9khE/-c#)z6uoBj4{]BW!AE[F(Ah[v8CAXn7gOaL~uO9s])*hzo11cxwE*)qs!F;}9glG.zMa2jf40LF)yQ:M5(rwmIr:7,d,xw;R;Wp:(880{cD9pD8C!qH#ijsDXRbD/GC!BpM8P[fuRwk2rLAf=^fXNVdVNv,+$1Q1LD5Ok+FWSKAKdfyX(lL3fQv:2r,{2SCyxV!VSg),^%5|Kz$r8!,hzS[%3!sVT.J]G|v,a=(jTi=Q%5Q2,A62C*I(kWFpq(;kA*%;)BLd.ui#T1.8Ro5n#fE)N4~imd5nw]c9LyKl@iq8.0LrW+f9b71BRPhq,JnR]WfDIn;=Sl$JU@sP1][0@vblnTr{Ia-GI|RV3AdvzX]v3Swp%6N(HR7-K,eJ3!f#6Y1zUoS8=s,a+|aaZjfp5v.%P.I|wv}lTgW[Xzen*Jh~pw}D$O*pFjY6SAvf2RLOPrqT.I5q-pyF*o%[F2rXZRl=uY+ctYIRF+Mq4Rwk4c+PA15Lt[gi-nl^n$C*MSSZa]GDNGT|sxTN4.aKUl.xI|@!Iho,=BLq1Leb;pTHJex:lpAduIYnQ/R}H./Xg7WwB1OD#V{Ps$R8r+FRzxkvkeI#xi$Sh%gYc-~C:m7c40$f/!MR-@!H!mBt*RPxvrsr=zs)C!aNS|6v.zONNqkyGI$R3y!jy3g*I70JGfwu}CT[x7{eC|Ol}e#|$X!P*Yiv=/9tqoCJb[:8pMHR6yd{uSw0xLBdj1hMT3e~T-c6i%*#/*HVKSzn(*-WP*lK3G37/re7[C}GcK8d$q,behu*ODkLdKB#2teAd%/-nE{B1Ex6,#imZkuwOIElV2N(g%BQqujnQ0nk{:2KGIIeSu@Cvw*-74mTCW0dg[{UsvsCL7mN,6b.]iy*Hf*7HJ!zAFZpLpjP.eglkJadH{wjeF^kG5;j~JNbtca!j.HDdkFcARFRcZmGUh]yF$AJPtg7t0}hHuji]Y7)QB$i9EUwWhpFWw}5~k$5v5LmpB3rv33Tb8PmZ.kgUOb18/Y506HxOik!=+2^b+%Ct#D(m^5}3XD(npD$5v$D/VNc2v6JO{IQx41Kc1,=03v9w!/tSYyA$bkdnyKh6CbuM^p2GNpEzLVE(zguV(Az8KDyO[4cW7)%(dyQrT%mN+q^|t8:b@l^VDVv|b4$p]*,NE|(ES/jsI]WMF8;1^PIUwkOG$nhl2$pcKgcRmW6aZURnagJvLuE:}x,4KH0Z2kGC^Q]vXf3==N)w8#0a1IPa8v*K0pCCZ2;Ppy)Y6lP6}-3lf[$7n^D[^xleo)OlAVOwU%R-))1/XOQ54lzv,aox[SoPg,E$t7ZfbuB%no-Uic^S!}X@8W8VRF/(p;BeTit%gbmNIXdr+*4!-Sp/2uAo-bbA~8w%i|2-(rpIZ,1VzLJalm4cF=3%zVN=3(!v#Ch=s:V/Zm(bEGTgG~PJ[F{+VxV,VwFum%$8cRCwTB1st#6eo1u%RSBvab!nYHv6mj].oUwbi3n)5!:,15HsxwXaW8k|k;ye+M@zXrL0@G}G!Nqa:0|Hvnq;B)+hX}kBetPhx/]*G3FVU5[];QD)0tJ.6]{/,wo^YhdA9-z5$mS:Nm^raO;NzqEfzVszvIogon$4O%adtPIaMAHxn1uCZ0Uv+yek;:JOb4K},oJ*c7Fk@}dt5Z$+KTRrKTtV+l,XV!AM0QzGf-,=jXDN|w=8z{ef:(c,ZBJ+xHNQ+3Yy}h.OWWIDM-q:N!,c4G,|tmmX}j^jvj31Qm|lAW]]+HeHZ{u-fPXNOlbWr[mO;vE*#xat*W==Dmy29K@:5PP0=GjCb(0l(@Gn|BU!S7u{Age9#gm1hojd3V~S%c{PL=Ag0WfQk4,pB#/HW~DJ|(|)~k4[)(k;mr~r;9s=vUc-~6S=T1eR*sFg(8Qz#ITn/FpSk.$*m$M*@chQ;eW)4ABOgj-5viVh(/5-in8EpB:NCFcQjl@Eq7[HvhCfMf%kdJ;v*HNLvAG)#rwLyu{)nEIztXo36j%}sC@Gei3Io=2k3yJD^e5Wwn@#!/Bf.O2nCI-n,a,J3xTD.VGDF#VI;Q=(Dd9-*8uK+UK2PGDQNGC|WgjkX2*ci17L;}BJf)Z5bBS]eAuil,4%J9Y!aBocr0rF|-A!z%OMb[k$1DR6Y6R6sV*YXZ{d7uXey@UNG{$0~:@4$wU=6Wa[-MCFW0Iz45vaQ46tEvXOtqiZ;HXZQ$*p^(VuQr].VyZxL!36a(^{B%SFc@um=EhV:UVsTUdTY!w$.,kqW@Clih#LK@ia7n|3p-mYCvC5/k[-Q=9IZrjwojO;ZI6=#acX@j${CoT-h96q!c3r$%XJ9;dJ|ZJ7c!EETGT|L}%:cW(bjWn;BGCKI%yctC![%j=t%.IJEb6wt9rLsAoF-/Ln$PN2nS)@{6##:9aN.C^*GT2nNB~h*yVym*LlnxU+3Qof@n[VzNZg%99ce3]L}!+E[r1@duL9y00x6}^iR6I98#Os;$*:hmKSCMJO.8J#!*;Z)v1EOn9Tql#G,4UvqW)mo01dN0Ek7iu2SqIn,Wo#|TI5v0EY2W]s5cy1M/Oxl.%j8xnQXHamVcsJy-WlI)5;h|o]|+qQZTb7+eXftF0506f5K7tYl/d/m]{XJr@^BQ/N:cqC3zwv6%zovj2iw)CmWNuDNYikm,P(ugRf3po88yU)VmTM4T^8XcT4Xll}Ma@Xn6ySl}cer6A|9n/K}[GvhYLgb|az,McwYC,i8k!,a{S[)bbK]^p6oy#NBdzlFI*oYN~=DmRGbkIN3A0DhyWH|jorislK*:dfXT%TArI:maw7=XmjHCuE+GjB(eVq0H58@q.)q9dl;#uKU,q!QacACMaeaw-tMW299*qf[|n![#-7;0K=6+8:t]c~^IRKCeJfP==R2G-Kb]U]PLgXruVV7v:6Jm4FgSo*;#R-)dOvb|ivpMh!HFvMAN.8KT/ZZi)Gtkg(Q2}w#G0csxtLVD%8sPQS.=Gy5ce5)1*}oaZ!j@:Jb+r51WF1F91DLC@4kasU~MlWrvj7B6xX0J+H~Ot[8+lL[a2]U3N-iGhq:lB$-e#s4Xhjh-,2-V#AlKRe!6s,4eoN/{YF1xdk055.LCIL(0NC!5;g#DOwLg$X5k-o]5Yk1M|y6Fa0C8iS[8=*%17yQw!U^[L35MvZunr80Za)![aqu[M-.wVdikDxP$.j^0wMRYU5g@nS~$lCv;6#{PE+0mWmo{bDhBQg0|zfSy0]1eSEIeHfk%D!kM$tac-kZ~)R9BWXMVI*BV3U3:MwM6)x(/4+PSl[=Q4DMvIMWD*6ixuXKPjUcIRBF4t(j+FB]S*-lKQ~%]xNM|@ZEsD!XGf=9Wn:%xj3NWGZs|$l[A6mVX~qk|m][9Fp%Naj9*0tSum=A{Mw%H3bp#lRngivQOKJ/!mfM4p}v$..t[DJ$Bl3lQ%Fode*:fJj,Zz*1xux7CC6~1;KvGvkATJvIK7t)5su6$YykoJ3m#lmI#VBrzY.:rrWWir%Z59EYB+9bViq5Lo-eh#b,VBTAG3($21d7MZ:WECy2W+5i#(sX|O34O=()GwL9;6BP=d6(qz6IafRxG#W1gZO4Lt$(eVbiSafGuPiugrCVnkZe8h9i,+0m9Emjit+fY;@nb6nQqH;fn3e|JH)^LaJzXTcKJ%irh{zG~QAc^eqegZT/Iun@%[.i)ib4*q#g.i!7tU*)RqEiPo4$s@L+)9:(8K9zKLEk:^p4tLL2QbNuB.%42{G*FRl}SfK.Rf75PR)-jDPG%y2*=Hvq,.~glh1T7-vC|i(IU*6QOi:g%~EsT6h)%L6--EQe@mz6-|Ni7*!kCZzn%0)T-.0){$2if^lyKsTY:MK#5b16+M{i*=J{B#c/5h~!(.EqD!p,jyzP9H^KET7eBR3cOPTTsfp;+0Mx!ljom;d0U.|sHi:Uc)N{DJkEUl@Y2]Jt}EEGH|0aiY=tqHF,0KbbAK-LqfhMsk3@f5Hh0Y@Aa*aa0JrS{Px3]=trFFlnBRa6GBGlm{rySTLt)wEbqX!)]563#LMhnzx1E)9UM)V8wHm]6Q$wGpQEf$/mk1XOAFpa@4cKI0Bt!,CS74e;-aq!*1ecJYkpR,nF$Fw-zk0-NceWKby-gY}R3rCA-dL+h5=LWnWn1hm7|XU+Pxp}CqTB6+LG-yC~d^+SPHjFG)Oq^8=M2]/+]V[9.{jvqimM):D57/BU5s5CXDSY7RO$jFx,Yd(V5wELpgA0vMtNM5H!DTY:31{a:Yxf-^Y0K.g)-!w/De6aORNXDAuMj=G;muXpfZ]Qp42Xs,i[:M}Sc$Wy1=oS){M6W+HG}H2q[Htjd/t@!/Zo-FA@!4+3Ku/#a5(Y)A50vw(I)JwgjAo#,#za9bVk,q+OAA4kGf4xH1vxL;BY^TNYqur0{4I/4v|lREo]w.Un0oxa6i-BWVU6}IsRqX*3S|6[GDX+]uTG|IBk[,|%FmMVb-#We..W2.{v#^cPuD85@lB-x4#8WyDv^%$vX5Acv~=vHwFXlMB$AV{aP6=c=4r(Agj/5+u=vtD/GzL(=vrzoBUnMCETBQj/3L[OR4QZks5uEXvTrxYb23dd%s6vM0{5u3Q0U{1j+;H}@Jo655}+x+*opnpiDJrKmPb4mi2j]8fu2:PZ}3}UB1iCbH!i}Li}#a{#~s+7pr0^m.o9IzujENVii11-ekk3}wG$}w5WsmEvhLjU$dB+@P~g}*!da5x;)QTgZ.4sqUa/eHlDE@l6yyoJK,DN=D%n+kd-GnU3DVs](1Q=)#*++I%pJg}wJWdAqhK=FW=Mu*w7uz$KA[P~Uww5z@#0#]MdWsobDOayJ4K.Y^/~8ZNO,v$Y@f)zx)+:7^b=::+bd!nw7.MwGTTddyI7IATTEDk5K)s!gQ+Cz+Hhqtg6JOf^gQK3DU:.9Fx%f-fqCRWghEe1B.c3w=4)%L.x.%!RM:y5@AYwcNFJuy8,P.%B%=^Z7X3)lu6!f/On~Cg{#KwXG.b-]{O~bm:CW.mjh;q(r+@J.6J{QoD{lxiVxGN8+~o#a+mi(zi4}BOu)VO=fJNHl5jUI1SJ(H{Q$}msl}+qy3{#EEJ.dhu-:jV$J,pWp0$[JNxesp9|}yBQU!Z-0gd,#.j79Gvs7^Wz:a*TN*X|TxW!%D}0#[5,ov)3)yJ()FY!i53haKt460=X23WoY@7T@wGWVnZ+ORtMJ8mru*+I^Z#RDRhz+{cu5;K)GjJy.{Gq:D;MASr6#!1D0eDgy,3=8o;zs=!9D^37nQo11V*H92,Yp*VM:,*GxY27BOw,^M85sI=PC4sujF6|B*KcsS7}0r~fVJL4zO9A(wF.Vi#2BVFel*PUq0tN57(R|39U57PvTbIXXvupaWy6aHa.yE6k]y4LAw:(^s,+%E$t@Zy!xo:d(rq,h2VRlHM;rfJ8(+L9b}ULnBusBTfPQT#@^Z%iGxN)[TCEg%U-B:LALq*@=J9[yD9H9l9h)Zz/5v}*.ZQ*Y|q62qA9buGxtNbvj0y=NBN!$duCj45^4Xi679tX@gxo#UZFs$N@KVt3kjw0$92JajX4kL}QHR%#3FDw=OqUK-)Vdj~D.+]SJaTdAQE=[HtJmL@K!;1:*~$;,YtsO8u9RA4KJ;+S.0yis3Lr5KkLMw(k|nX3(~PV.%p3PuyuOM]p:+9$yq5vC58i6E#eu~qi%2RGi8^f4t#pgBRLTZ%[P0ow$9e[:(t[QiK=4.u2(hhd+:H;X]e{k$B3D]X)W:ZiYFEyl6##vfMWd.A1RNAf)J1;0%O-w^)l9CJ)a4xTLZI-q;,2/h|*XSKFX.-=z$db,4{k21tU8ko[N1XXk#jgG93C|o*Rqo0|}4u:*3(M.{#fA^j3ohOnH-q]i:$b5)Wu)-S+-Fo5}L,;)9YKS2j@om5v=9iSh%X$Pd#Ax)B-KrX1#{f*O)/oo#80A.JQ5bCjUh!vqy40yk@cL}%FH5u:fjYJP*:MKmb%[P0k^iP@w|;UVTJ2V}o]4.wKQ}H4|0olWB}-*H$Fw]VN^/i[d][o{1i81XuZWf[GNhww4!F;kLlB4=QbYla0|E5^1e]c.6u75^+!nx~Kzx.{%lCM@C+I.XB^46FFuhyeP2TLdQc%~N)TLy,);=eE/9rwS5F63igYre($DtWjkNCOZszTL42N2~*N9WO6o~#lXkSq@g9}h+Te1l6gHDJqU(5Q;oi+}x=XZfS8),YSqj)ft5F*b+i4^V%C|!W9+=@ww)24u3Zxi]-TnOa.6BLu[+b8%+ll$fNKH(r@}L[fj9O|gdIsu(-7j+khHjl/#,%nA:XaW#5G*(DWeRN,mIKS-a6FM1ZjSiDE+8nknbS[TsWK-:;T[xdIU/Xc,GC#OV^P4,ues=Hm68xJPqtFkG4nLIw+x-7a-%lH1{yhax%PU-=v.$laP[lrS6:Xe%p*TBB8jD}$x5YKRb/vgdvPapGu[ZkWe%Xa;uV:4MQ%XtU75I(@I{!lv$ss]niO^uXC+$ohPQ4x9MO[4~QkF/|[7g7H(W*)j|8k,3Pv%HoWrz:ww5tDc(^V2RM{}*|D^Y@AmV.S4B7eA8y[QVT5dMybi:+{)KuG3352^.4G4wXQ]#=37n/Yby]vO;PoO;B[)XHTIlgYg5C.Pksg2B)~+!179:,}*^A5HFiUIG#g)Xb+TfrCwpD!0W4Pv:$JM$:yVmx}}.;e3)^Hz-4{Y]qPcbJ#3$;/y~pTGR^|y)OBiQSh#-e-^ri+v/++.q|;EEGIDaw0tHMDL.:!6Q{etZbSYRmYwEB1CO||rbqSR8X4)$qHlN(uSpFO]5DgVp-SQ.gAg%ayRw#Z@O*(11woCn(:rYV1o~g*F#2E~Tfu1Rw;jb2xX:F~85b9(Zo2RwX!|-k5-Qi6*atX.RwoT+Pc$G:vn^=[v!756i2CN^/%jMU),5$s@fxfjez=w7x$nv$k4bA-lg#h3)BWMeqPtXS|yWOCe+^ooG$u0/yWOU,j*%xf{=-cGf--*8h^ZL6WHab;#fZFHLrjmu]0.;t]GbEpu.T@HG2)3]M9*3~s/9TwX9sY%u$jRyZ=2vgu87Jr$=q=)wWLUNXYveRZ!)PGwe4-C3{rir(Z4rJ;zzQli.x,TLzg;+Ddzh#gc,LMhDa^6A2aIEgxdJi+UP(fjqW8SC+Wwi8;BhGg8WxnC8.u4C%5/#5b)WY^dNRv$jJ0^k0t(Nxh%|%xKkv,]S~y[.M8.zI5*]Z!R~71rhf^wea:(NS*3*yUDGl3{s[E0to%Ok|FL-l@XDBUllQO^zVhJ2cy;eHDbX{AnOsnHzRlHVK#f-sjId[+X5dw{32FrhSRo|F0C@3/RthY[TZ4u,;4Nv/^O5#/RqS9c*ShQ9DB]35y@!XRa/uZlm7B!Gf%Eg;;1z[s-;!)3+!os}7%T0vk1~NQi$s0mFh3.DQ[^52^27.CPvZZ+@Q;Jc697/iVOR+Z%TD,FgiBFtt]hHA,n:T(o.qi.tm9J)z!VDc3kJ5[c5aEXnjzp1b$AhCZRz-j3u$4GKB)jPNRTAXXXod[)lgt8:(EVuqZR|iU3EP::eQ5[3^JWk9ck8!R9i)-:q:FR/q$|2T(hNG/*,tBOV++~;TW{K$eFz|J{WDZH+G1i|7p8Xw6BH#p6z(SLhQ,/nOiW*fB7:~NMGxNAZ0mQ-W.ph[G4T(N,h@7lJ(iCl#[a8Rb{M.1{YT5p{m{-9llufX]*JvpH|3s$2[,5#3~2Pvpu)8]++oU%ZoikhTgs/J*!(./6GVsI]AAN]2e=|orIdhTc{JU@k#G[ngMgG)nu-Xic}53~^NN=TSby;p/z2-)Y~o]:[cD;2Amj*9X3[L5PG:sNXrm,~y*)Q:-xQy!#B6ChaGLORFC05qIR{!FC|Tb^!QNAP]y*DU1Ap@;oQwhmWS})s:2EDrXrJ2oX1ZEI|%Fadw,zIGj//cCbu#(f=kpM4[1IMjB9bZbP8xj*Gm%V0Q.I7s^R6B/4YOv{)l/:iJinl$p|%yP8TMF:oad}WfVKB+utEYU@ubfS1T[BcL+6-pSOG{UCjS,t02xU[TLwS1WJXPw(rPWb{G9^/]JE]FUXHq#M8M*q1EVbRUsI@e^}3Ugbju1n.$+TqiBet=,N|:tlE[!X-gBNp4O;3hu+NVyp!!9a7v#;%gQmG1ga$S9YXR$gTV[bAlDB]Z6l/BoX+6!nz#hTYz)bQlUKY]UnoChTstaxjXfbZ5]MWES3ayBpt!,g^E+rTzK;ZGVpV:1@Phfd,PbzYC9Xx|cpKh}JGrvARWRfMEStnKXW%]aC5(l%zI6m01ZZ..J7L@o$.%NYJIgQ1AkzoEV4IcpmKgZS-Sc5~b,ab5nU8JT4i-Del22}yW4gYYRa6%PBadC#ZklP=^o|RJlG1O;70:d+Ys#/p!YDP#QLHK1AOCW:bjb;$5zHaURB-.!1c#dRRQ8}E4$p})]cKWcZI$~*64)[)APSh}aXH3+Y.r!GMH;|GRJkW1E,4*%=$nj/1f-B*%62:WemG-P{7697-f#=)B[~n2QRqet;*,i!6hIkCWS{(;5!d:c1+#(/NTrSH0$J%@Dx5RnY:9k99-*9j9RNG-kxwGsB/@1(*5y|wSbb3b.7^bwrNH%!A9AdKLEVB|cswa=0g3lQbzxXT|3f:QM.Hn:Dlf+11zjdW=]u/15QE4G@ocIng=qVd0qrO7FQ{;u([HN%qB8cNg=+V/^n{5oQp$e)hmLU%6U5[OZzj0s%g:/^WFk7L0l,:m3JW}!sDN+lLi-8nN1uS+f[r{1$X33QolpkJ2($d.4Xc,B$*N0@ZYwxgA9A(c6uqe9oO4BZZF@}ep%xga~rZWK|9L[)k;X+|VqJ7z3nM%$z+U}]#R,FMhUdl3#jEX~,Ch,dUaMy2U.Swpr+jZm@f%Et@pAGb)pmh@#RQJ=Ner37O2KEp3c[rK6*C*Z8a*@g}E$7rQ3;9oVF2qlQdR.=~,.9c=k%@]/nj$TSD@T2e+]BfHg$5nEX8n.$Z!DUiO{r;p$1d8J^nkPE8Qt)D:*2O6uIo;ZN#B)Ay~7+,97Oj*]CPDYZtMr8*Z2]Ti56Kqd/0{0r##G~.9Y+UYFGEVqgn;G=5600L-KPRZ}BnN;c2!M*wM0r^Lx$,!zr{6BV9=X(3se6tsv]}-zt|Frk|K!d:g.p1~Bwoums/-2$v$SC*JVhSm:{X#F0MS:m+mOQ}:deg6(y@K+qC~FRgg(6eBAsWJrZd#e@u^.uCH*k}N];gkKP**yH*C5*x.5]/AddW1gJIS*aExGHG2h.9+}-cAR{c(-OA%z{c+sKmEe%iDF|,,j1pS83heqJThd$b;!AQ;@HP+T|YUD7{)WXp{h,+#%1BZ-BjxQZR~}-+EOsJK{k|xp1HrJXyTL(6r4F-Y]e3|j!$7J8*V=xO@cAM(yq]vjq9$m%m/MO*C/#,N8O3iUC~EHe9(Sx5mUR;06qJ6EG5k*55]3WlFbK.Ns:o~x7eoJVtX0=i]t:]IEjUnZ+fiwjy^kuC7@chpuDRM;t-8(hHp^{^ZV5,:8Br]%G~GE@~oW.K;iB6oD6;WLt^FEn[AGT+5s|F#]E1]!NE)8gva/DxX}W-vCs0^De{9/1|R}AVVXfU5rfXXVZoXlPp~g=aFRlI6)4^Gw+D$[Q!G=UmN-@jQlTt02O#1tQs7+6yxPLAvz-/YYf!o%3(L)1fg|6xEBm{9fQGm0$sMI2Y=D%4j{26DP%mk[MXLKyhtunfX;F18cjsanIE~7RTi)nTF+)99$3QGRM2w/@]jjU@;rd]qe10fkW]:@J0XRRYOcpw3dE$aguN.2#z{zTpdZef~q)!!uUa][#UYkon=f,:RDx.[B#SC9-awBL|k~7%SZd$m]vr.QMcY#;F1HJYXEU0xRB-PyX@2q4WW3{a)O!34QC0r0sNh,V//gHubt]vKAk0Nmg6+~ULWb;g$;y*Zd^]xEUTuDu4[^fk:cxMmW329-Oji[v{SPg+^1^B)6#m}3uj+ZsZ#HfVsdvX7{KbA($wO0kA({9Ma.Xb|12j.lGyX9eSUYH:VPGahc%A8jv.ZaV!fZ,zwehvC1cd!3UvPqhaL3-hwFawp-HR#xv^[1Q3s#iT%[EY7{N(u*K9G*#7^[SeZmk/}A7og%o$jI.a8rCYr({sD]YnDA7-VneyeItHoz$a}058.txvJKS~sPt/|EM;FEts{eu3Vr^Bm.)SoNOVRr7C|u*%VmfgsmL;WYM(B]0(|/0lorA8RP03,v5nJVV)u6#*9dtNU9nK:5ypbFAHA;XYa-+S;xr/tV9-LOped;~)n)@q$2VnLGUO.SYC+]7HX/tj.L6am:mLSY0{0TMTIoJ[XTREE/~.o+eFZkBn$-rn9KY26C=yr.1JVoIHiCAdFReX(%w0Rw^^*+^KyB(e;Xsv;7H]!z;J+uws4OzxS):*ny+@H:bC*n{OR*,g!u}$Q/~/tWPT4yxf,6Ph$WMq!DFN$%#[4[8y-JXz77p7R5;t(i7}3t^dHsr+iTr5OslXelaUw17%xxKK|4GunU57B%T@%jo#yczOegT^Vq4:U[IVI4B6{8v;rCJkj/!fb-K9rgp-5@{|mqC;i$/J!fdeqPd;X|RxBhfT!V^gt7-fx/QT[GFeC1/nZi{vbI2]K3zUWKsinD$rPGMqA2Q+zd;j3f@[lIlQI$Q*/=^u.3o9Gd]~I@t|%Zb]({9D.zVgOTF,:{fbr9qE[fm)Fm9FW*E@hd8Xiq-nyMwE)|fPS17jHFu:-$]Q+4!Nu^weKJVoH8}[wQ,BZTV)s6vU5-Fyy8FH.6fWZI9Mf[3FL-84mtkuwD[6K-*$wid6+y)$3r~}}OaP%1^*0P}%RDi~nA8v,8Yjevb7I=Pc}IW8H|4DFw)W;VT,P:=ZkA9|iir;V3i.Ye=z~5;glXq2,ZP6Fk~^ZK0N**~iZ^FuBeG/(fhNjf*A72AJx;]n#e|{0aN^$pfC;$N!@Z%c4dnmOOhzc@g@Q{Z(oadDhR#4s3@L9cP.A{cy6.5if$sQ#YZvcCW@2m,Pj+2f*B#M7)TfDxK]lxVfy9Gqu@y0rCe$$7#]t:Iomb3hJ+dd}:evHt/Bx4H:d;tAkzc.@(%+^fbs;ftSKH.4@m*6t/;3p(5F98tu1P2C#k5RbEHPbIyn2b,h8a0wN-yujHCF7:,q1dUG@:3q@ctSW%|(CdNB9^DCxdS+eqmE3]5wmhFGDG(#*6n|dgck%duk-])::LulZkJdOD.wET)p}Wle+rm+q.Cre[y8r@ex8G|p1sFg%L%^@Il~7$[/~d+WzTg6Wq!;frk{rQG^x+#JoW^LvZ:[Mzj]q^73/p[GAPCYu!Kl[fY988u#n5Q,o0m9qD4dXN47rH2nhxFg8Iqw.F6%Y;],4{8AAv1^:s~KAb$S%}2A]6R+HQ7lTTyzB)RV^h,(48Zbc6+#4VWLv]I=c3%,#AC9.dGxlCoDtt*W+!e@iy/edBZcas3u2Z%cNn]jwY{l:f65mlP5I-/^ngUWGX*v~CC4r]0U0^.Ha)t=q,O$=d.RMeCUfgVqLGRdiq.Juj^ICyhh7Qi,PopSMzyHP(:U;4A41Rpd:+N*ge2zwe:@[K|v9-PoRoPYec4(zny)N4)Pl/MHzh8(U2j=Z#GY|,JeU@%H4.3PZ#Lipi^#riNF~[5cS2+ZpTf~Qk+:0sjwi^5Ct:g!gQyb6$xf;)~+d}397S2VVZz0O3=wbzR-htsqQG-{chPaFdP3e$Sc,ZofiHK)a6v}I1CUO}*U.v+AfUCL$^7Bm-C{!fj]E%~LjC/B|KQn,e.H=E=*R-SzNT=g/3Jx6$$o.=.WWkqf5l;G/=!}phKJFvm]=Y$GA0$Zeh4E^tO6)3SH/2IOrj*:S24lKjCv)Q^dWLlz@~.64tq+OT9m/*GxFY]ukS]cNPR=,Tidm}*$O*7-MUf3|ocs[s#MxJi2,E=YY0U}w*Xc@1+:%vzqBTZSF}#{-mS!VI7LcIY@(j[y5hBpbpD|}zZKxI2nS5:Zh!$Ebn4Vi,j[j2AspmsmFzYS1BMNuZ4y^x@sS@-KXtu@0Xa^E$(CRqE8=u{eSiGr;;|2AjBopEmlNekEh2Gggc)Vdcx+H[uAhph07k/hDIa^!d=l[##uC7hOi{p$z#~bp2.J)GaPqASoiuh+519Q9Umt5FzP,r/1.mgnQ)A$.cLfsvH6FGMtj+(U{f.2aCVVVQ%I.V2nW;P$Zx49*5)6EFt6(QC:RRLw1m3;-{DgLKhZUz/4nBzad{bosWPqFU^;2.0LAOW9oQ[Boq[]x+tX30Lt5t|baI1|UW=%2aax#drI#=7F(i:^]TZVCzfeo/m0h]6C5ewAj0S4ue:b+WUCmJRR!E]H5RK8w6|dMm4CXJzSHY-^x[#H7Nf;yFF|eUwhsTyg){nE6u!+71o*UgI}W!,%Gsj[IZ1M/RkZ(5!F}cB,Mcg4/2Mi]}pNdcX7!ajB(MrxGQV@H.PNLWC{M6*9HD4;-]KVtznD{vG,l7;]G+bcxOK@j7Di-rbtHuDt.a-n6N46OVj~uzRaB%sKeYVVKNYaUggJAg.74!B-Kny{2^c+d%7[g5KvMoD4qR]Fv%*#gE~-fTU2FNt/QOzS)X%=f#.gC#HuJv44DwsvvG9Xzv;[!://sX;^!RpO.-W@xaJw74=YSUBKVY[=Y5d!aMhrec!~Z$s.G2=6U+wm~G^eyCxS#MWe*8B,L9=(PXv@OD*S#sV*dL7tBLygo6yIBmN5iK[XY/xW[CB)kfc8]P,x|dMFh9%YEQorx7OE7BJha3RTTt1quwX,@}/QBRh2k*f],2@C7552#q0liBOscRq%1uS33aeX,J=N#@Z/*wSiu!sxjn#h+ktnVqIHB[;rpA3)cL-P!p]YK%klrv;NkhK5wo-t5fGN[kWT{U#5JVhp6]hP!O-mLD}o~0J$=JwzKze=AH]9.]e,93Ek}UK{-tAoACAbdD7H7X)a^Sso*EP+/o@MqkN!tEmHS{51*:5O{L,LmuW,Vtv[Ru]!;RrTCWz-whno$UW-{TnK{8Zl~=z9:~N8ud52h*#s9Tu^hm*HbyGLY0RGhEM1enE/6+5mBbX7j^,vd==/Vf|;,B0dqZ}lLmtgKCysRr}%os}~:ak7Mmm=^QmC$m~7f1$^7gFA-xcAEqv7d6hBP1uMvyh,rgP}acrSY;,S(RGban!#$k1.AA)1bpF9:9S,i53PTK.@8Sze6Ey@ME9-)1f3S9v!#.#V~I74vsx*/lM]mkM8wqcjAPX8MB^]GJqYMJ-l(Of4Li6dYCBkAP|+%#T1v~8{WB;;]{J{RI+%3{o[bs8ej9/Do|N/kr10da.w]HW9uWChCGui@Z[x7hMkfBw*:I}n9$Fui8Z51hDa~R-Sp^6o|YiXocr}or.nG@#LuECRg806lim#5jo2h3kbI(=g,mYM,XmJG/.s{:k4)MPv*VPrv#QNXx|A(o/52,plW|FGhdyhHW;M^gM]~2F.LTznQ0X/:mZY9wX!DUUWTeDb2bl|hwyZ!Tv(@rt0Q3i/lq,bZ*)kb@88fRs8A#,Djm*dpq3jc}@nlQkk{1|/yG5L=loanj1{zao#is{f(R4nJ%Wd0Y3gMDZ4,p^ym-TSscZRQ/vw=KcxAv81R5WS+nSD;go8u%Tk{tuQ6E+;OfF]T(,NBtyH5qJ7RF6;ShNqQn4C~a34Op0p4R6Mv4LZ[y;C7Au8Li)*;Ak7r^uxxmD6}F)1:9,T,TA:bjMPE:mNxiqNf*k/MsoW^y:SS^yiQ(/[/-mB[0]nVL!mD/(c[{J)/w$npt@{7BS;lmjJ76Onf}3j=Hx%PtA{*hPzYDk]F[CmX)dT@FoA5O-2*1vw~9jB3R[yM$;v,:7lK$FpsJZaK0qgj9=2)Yl=J-}M%@.R{Vy:+c3C5J$lAfmSsZ9}:8T%D$TguH]vxNLoKb+Sk,u4q8W4.9Y0.E0SluZhyxVBIFT=UeshvM8#Ztu}FcRgmTwRMoptXC.$!T;HBPu^wxou1UX%q;$ikZ!4OZ=-..ZgcoAb6sn,Aj!XdWfrg)-^s(#rnY;KBJ;wc6]Q}d4)|Wvgih75AWJZT/%yokKM(AsIPZJ)liX-6tne!OV8#dl$YSTqWqM0xb6J8)Zms4=c%ISgX1T,@#Duq^V9WWC0@ynEYUgZe^5#eT7$kQYUzggHL=P*s@hXX+EW+KN^tv{DRN9)QDJ8k[uIXg45xz/-8!7f3=}.F@]D.En^r@,E{w$Zhpr}Cs{;RJQ|DL}/3PhiYoy1vg]=xGVj2}jLxwTx]LWiqD,guhQ!#GC!0#p;[d!6T5K+yP24L$U.!u6Fk5pz|/Bn3mai8F/b7gX)p2AE@slT#Ed*^LO+V.IAL3:s6A,)UhDnOeE0aIy@ukbq0YIq;N1tM^5*J#r8EJ0(vyedQBjfwQw@,vpr$YJcpM@JiQXl$SbI)#EHzaMMIcGWim:x5R*anivC:^WoV8U-}IeTh,Cve7/pdC$:8PTzb05JHdfS:V0|HE(43+[C{::Xh7li+#FJigyEeSVL85/x)DNRaJ[n;@~=!rZ=(NE2jm5Pi~@@GPHZgOd5glUZQnDuWhyKOh)dT=ELH)DosPC.JBqNnlbQGx=Qu#O;XVMVi!1L/m]@1u=!ouVf^fk=MJTL66vkL=*u~D=)]u}0+d$ratppXaK|E*+]ycgTGUzG2+SR+#]+^mn92WDXA+m-5=8::7Xkv.;*$8=;-m/VVYx}E6UxprTTG:8|@qV}9Ad(.Q)vWetH(V[3mq5Jzf3V[76w4(M{u!l61j}g#JN8MydESuGoxrnhHbN=UV]eaa!muk]}9IqL(ha|(Yq5MeL-b#ra+R;M5k|[Ox]viu)(,hc=Tw++sZuOhGv^9V2=!([]fJT@2}Z=F:xEIBfN1U0(:VX)kyWzW0-BPIq-vEBG=+]BAq|+f;sK$GOPG0|mf}i1:s]/@1NOGJq@H61};+K3K6Kcv(MaW065M!q$Mh7oaH;}*9Z$nFy1}q4y.AT@/~|(T@q*S$Hd}9AuJ1*$*|.batXUQ*XBQz;%#Al{ch,Ev[4H76cV$UkjoF4].M.Ms%a])T}O~k*9SGQ8@EmgJ,9%X^-=7Too[M}Td^Uk2$uf4K!x89Vk#3W;GvDMv:aeMi1,Cnq0ofgp%o9{Z|HxI0)Lg0MP7Z$i{bv-%2;4,(*ny2@O5nkvX6RDGoeHz$K/UY-1wao,}fimg.H]drwk%!p/v)[OmIG5Hx/-PVk6SjqEJmsAT0[ek!Ek.d[@dYYls^LS*K2V2|{30-M,$9:azsF)U2!*w=ASlR:lYtcsJop#@bJv.i%GJs!Wy13qAjL6kk^-#G9UKIF~A13R$JPd=c(sy%$N|:slgozPFT:w.1!}M[y58b]|D9v%]E;O3e(=hr|y.(G16s1RmkIihOn2|]:bmq%LW6%X4:^$%DkDG^sW$)k*j4IO5EPS}(j=$6H+*BsT8CT2u;jMxjQj2QF91M^ooSWr(GR+S/t=wgl}R4A:;F]Iw!5[z2P;H/nX0c~2Z!2{1ijn8k-0r4Z{$il@Ak+WCkzW3e%yG;eZ[S*}-Qh{UR%exH7{ujyqjwT.WrF$/h]jB!=l8;%m,)/R|5z2tLGmlL%[J-(m(;$KX!9-I0.WN%9i$!ah}VSF1xt4W~kvn%vr)t:/!$HGh0u2)z:Rsund-QaotDWmkR#sl-6y0eKGd;:|o])j]cGK/e#4}byrxM/Z}R861/qe-%]GwUd3y+nD@1%J!r##C^Ry)geLePwUro*0BvTO5*zMaw8.;n0RSe}Fg[3!a62fU]5Hz@Z4NFRxsEXD-2G;]zbGgt]pO;%H,8UIP9n+/3;OgOIW|r[}7|7zZ++kFr;Xs3T+L1bHfa*0wy]d/fGUCc.m:wfCWQNXkU}l0L%}tdG0c;7*BX5=TA+pO*91rB|4q!qI^ZWEkS}QS0/aekqQ-Bi:bA#!6;p7^rEp/efLNc,O~x;vwbgq%HRj(;1[VZE;uSioqvV,;C|;k$b7Rw{-JGMJ2Z9vA:H^ig^0Ymi83LJD-V5LB1^9Wcy!1#*RGI1*pR4j4/FQPx=bGlCJBWJ[|D5T|.l9ib.6Hc0k7C6T,:FMeg$:Bf+YK]{+zMz60nOYE3-ip@X8qO)kdqaZ,kJ=*kW6kb+vsLRnFIiaa={@4B]ilf%%@FCl4RqMG1NoBSkSf#my,3[*SB%J.fd!4^1$UzE/Z40=6rYE+M$MPf+Va.b3JssZRZ9cf%RJMl~OECr5nfSQ9Be2TkoW.:zMv.oXK!WGzn:.ZHBf##0SZB**q9m%b}fBg7nT{II:NM6k8lrG*ieSR)2y1@T3+{mlI^itwnt0aE)O-;*IZ]|L);AD+RbZgKoVp]66[u)uPY}F%=zh~e^e9o*/feBCWRt6w$*^2ZMYvcr}Ccbz5n0k1p=pis-iV|hO^yf)TJP6/XtD6G*U9;;o-t9-iq!:W4#S!gGw%#l[GV!gB#yF2Of5F~Di:|49Oyk2g2Mtm$^8%hTp6^aWeD{BjsvSRVYHNgyAi,upl^qAALvfBpkS7q1.wc5Pc5btN9:d|sGj3(io|8UnX2]duuF;dMMNw(GT*CgVv2EfDCGi5E]XueVC~]Id(i6}([6v[uepg^l-5h^;[hBjM(0(m:oATxLAzJWv5FD[F4=fH4#xfq}UDP9,D{j!H([]M{iq2:vzp2S)MuDiMM0Qv{93UvtGs#Ct7EEHdX^hivkYd{pEvT2j6nEChb~cs@gBKY,N*igV4N(9jq!]hJ=(5ql@BP|FcU(hA0erAu%4tGE-5MSRxB[[n%)I#BnHA+Qbvkxp6,UUG,@B]m#,}e7MfZN!tT=QRb%QyFiw!yjpiu=i+i+ZxTS52)2ETingSOavT2aKPP0%qecDb.H*e4P)[X^T)F:WqNw1J9Gty7w=AN0JJ-Q%RTEAm9w0~{/W%,2fo$jh1:((/IfXp9YsC(tMs^e#C}uS5xeoY~T@^x1r3MP]Wt-Tb}/o^Vgq@Eo@Q4B@SIwlpEFG,;K|U*ljg3Qfk0!)WfRv0MA1@iNC7!Fc1M1lg^d%AN6Ka-b50%dze~(RRgHd6:L;aQ0P@oI{zMwoAORCjW$gZ]N{Kmr@5Xe)v9A$D9iM^Jb($b8QQp1Q=N-wVFZ#jbI7skM$ETa1K,3mZ,SI%+.8^!^12swS-1iaUTgARvUc5;aY%q%Z{,X]mJjU]}^|tYecD#s+6Ta;yu[VtaYs=RZ8lK2qyXXC7~g2b@vZH@6.o+,KVW[CYW};FWD$d^9SG|Ob5q5M1(S1bQR%@t~p+J!5uX$IrIlYSSJ,/FOwry2bhFg0~7m[C0)r|Q{h.:(hu63L9|pkgd^]uiq-j./=^#n4T[tcA}H.:ieKnHlApD39[d7g[qO/Sk4F8hVO^lzgLk(wld-k0h)0R+mwXT9SmcjqciDW;0@C3yG};@A6l+E)9F3OyFSo2fDn}^K3(N)lhV9=pk^)k#c#FN/E2eO4KUCYy@;5x(t~G6:lr5@Den6s%=^FU2|TvvLQqy(:*=Z@]lezGgjhogUgGjXK{35U3/Tmq)2Zt%DtCqag:7T(7QPv}=l.15{n]VF)xEni1)D37oY969W5mK~h(QinA,;Xf2GSFgxL]~F^7$-7]/=uW:G:iR#km.InlpS6i@iDpEtVwla@JHOn0OQ;w0#8yO-9W@E-3bsCc0p0L1^xGn-[u5#dJe/met%BTZiJevUDsxl-2w6$78v)8Hf!.RAy$+[x|A[%m*RU[Wt6Zw5Px}UcO)72unKuUUvt4GFA;!j=}M~;u-EUmoYja(IV}h5m.Ti@Y(CamS/*.g-KW(jFAY^!l7]PfzpFclWCR*0{P3saK-2)cWjVR6gyuut,Kh-k2vKpTbhvO$.ti5(Oqa},vuCxc=8PI+%W.yJ;9!CDk2b$3Z/i)Fx5y9Q.K~N+t|!*[7m@vbG5[~ZGVmbLf:T|2s1y{.9e=Ov]g6eP4so+|ZLwW7dEf+c3yCNxFFYF|m2|JTkZLm-D%0DO#Q9z^+Xz+v68{.$ZD~VLV#Y=Cwv/zh!Oo@wWroe*q=Au})u9koL|vvoGXF;v$Y,]oUM#$YDPS%emH*{2f/K][60)%:vj+gV3=C!v*$[JJK|hm^p;v-f!QGz^OZS5*d/=8+.9*8Ww@4g^Q#C(zC=zEwyG9}w]/wd/,i{$hFQ:7MsoT@[fFSZ}vuLxrc0n6WjY#|CD41CXAYld.;d+CL4:D,ie,o]CTksMnw{|V/X^b}bBe;F@DL)Wt)eu4c=INA^-Qct!aTkPWt=w)BIl{FBE(Z]FlBUeg2~e+3V)T.hH%KhCptnWT(k1)BEKhL;,1];M{na4*ZKR=cKU1s7VJ:iQKop@oGO2SJn8D=1VKn=rxYbI46F]yXGn4E@Jn@*SW[6X)%O.y~zN}pRf,;2G#G[Qg0cUuEa!NI|DRt.%3sLfEhrf~xmwJ=c5Fsfp{]-[eDVq^3l~5%Q%h#f~*$|FN[LF.ky:2J-CC|F4Eu^}AKVuEXiPk.fKynS2rubwoOjFJ5VW9)TXd-%MPN7L$;nf2t@}P55z@uUXgb}ua^R1~e*V^)1v/DZIyo:Dq6Ys8lB(eL[6ciExB,]hkLa#)[6b,mYU(EC-j.7R3Dmrq:Y[k!VA[/oc1u$U5|U;di1)TXu0hdAGJF*5:IdZa@fJ^4,2JBNBgcSW-(J;u{(^{rT=3}r3;7[w%l8ieJ[zYxsE[,}ZJ)3Vm!act3*86BC=P/fD!t}Ry[[kc/K2l*0Z^P@#UdX(a[tT@Dq!quS9!qMRX~@Oa@]|Kb2@#p0u.l5fl(@Z(N!#,dqMc7nmnJH1,8j,Pk2xg1;ZC7S,UpOm[TP:hwVq,/-wpw6;^7}@s39EYGHVLD(iKQR8MR:4PdaZ).Ubo]x4q.83dBgH{F|GQNMp-Rovhb-V}1Z,ocbI.aldRwYQXBKMsjP@ZX6sw{=DYHbKb3P49H[/7)YIYp],Qnj25ErOJ5gfP}.^8IPT[QuH28G-,Rf$yS8)d*POH$^x|xUV/3Tb/%fxSqR!u4vyAMh(OSpwruS)zfLXBI{mWo}2aC{)psNNb5Y0gd[Seu-LuDL3lafFvg)h5-U^{O1@,$m$BMNZYz|Ybj01:CKn}!+|8BF2zVowRKx1R*ZaKT#:KGD(nydqZtLZ!/S^n@ck8p5u%-u6TEFwPRFC]6RibG|S^)L$:@WZh%gVPu(OX+(%%QaCx]ajUy=$!BV*0#O3PfF1!i1tRX.HR=y[Ic70PV~3PeCfN}hw7n/LDQ])vNJ!d8Q;Vi7+OWnox:dk[92h*Q=^Mg!/p$tt,:)3M(@=QbgZa%Kf!juNkF|!$A#l+bRm-7fqdIpoWYHq@!FMS8fNF!E$Cb}+C;*P.XOdTjjNgY]7;mjiMGgo7/q31^Z89dBc6L;9I=hJoeihb;k}dn[U]:q+Cue5v)/@vFMr{t;T6mVeq}cwKG8UEEk0%Q#l9+vL({K=,5:hx}^~8YYY/YEftOnG!eq%YG=9HGXzJ4I3|NSxqa{DB6,E.j[1d,LsfLwQFb14$Lo3sm$P$X)o9NPx=l4U-4^[T0x;O:#-cY%hiZTvWqBTrI(N{eBX]u0qbU$=k3/~a=fWw98A+KRhJ$:FMJL$pAsgQsckMwt1;li4UW-qG(H*HI3Tw:U~K+|XY]$k-PKIe{{a7zEg+UdzmYtu$#~@Sy=hI%1Bi#BiE@N7Z)Zc/FqM:EpraFr-NK3Ds!h#39ghAUY8K^LzKtF:urI7DnaH%U6LhNC~!x1jBS$C0:#vk+={pAGt+{suSAhJ-4NQR/U=S[O=!.2.4SrHaPr}gl6=(f5ukV2aR@nozum94S4@p+Y6j7=4B]UV,,y:3OO)q8K|2(DfQtMQ2BuX(vcR-nVCsaGXW#wqQ)Du$H*x(j)V0K[o.17[90:.%OD#Q1X[!C*WwrWkrxzU3DP)mOE=kiCL}7A,a.Bj$,fj!3GNjXT!KMWD={)Rc7.nRlpm8LiW47ub[l(RefV=AkTtQ7yLduiVM)taLsSKg1A*]=74;hdOb~Y(sUMfdds=R-7ScvasFS$u$BdOR^sda=R#8-@ptfc-4oEYb$QbC{WpsDbtYI.FaalaF:cbf$w=*[!%FYynWZH(EYt*KX+tb]6Ke9{^-U;R*g|~8Bfz47EZP6,jeha.I/hDc.%(Z%)IAG}Oa^,k{@iw*w4!/ngD@un@6B9s#92P$W$f8Qx+XA3{qkDJE.|ZD^V5Cj.FN]RA)DjKH13WfB)#-Ks#kMXGnrN+GUyZ*RBp+%SKAo/.ruUy!vki2kHPm#U:Y#s-A];b}E{C2Oa-VN]dy*0SpjI#xD4^^$MuyadcT,oeK-)r4vx4cC9c9mFsH!,cdwh/,b]oEPyh0vA|6):)kNBY9yF!4]a#)fF;$Psk8wqa#!UvjU8~i/0K|ct3+ab|LPCfnsNYOV)i.z/Z52+z%2WmL+H;!qX/)(FlFF-a2PwTotlx,5v(tH]I]r~QIPA7h@-oJ]G+ayKyq|GK9B~#NMh5/e;+k),U+yK]{8#6W~eKVHZlHYUufZign^G^U9yA=ei,x#5g0hPZcl{$,7b-/Tj!:r@.7d4BsO5M3O5:18p(#rtY6b/NYXSExHwG19e4m.@m3=A3S=^~H3D)wqFTTOjpzCNGF^t*Y2xpqkY,o$+K.o#y+e9%R*6D35;Y{rkwMAd%sFt-*bs8EIbY2p~gNDV8CN3YNbfk|m64A]lFG,^9%9;D,.Z(;bSFzWK}cMn7M;$03335#83mOdf3EBHwo[z/WKP%8d}*U0#DL(@eLW(apT%NFLkFV*).sNiY:(F~jj^%8M[22@5k!8r01w@C!Bj!51kDhn|-Hls/KU.rJ$wSDpePh+.f!{~@7]r9b97!y-|jI52iLXkU[Ii(+ufey[*fUSj@7-kE%RH^R9m8%rqH0I4qz6#v3RymrzJJ{y$Yl7QXH46Ikd:Zrp7c{JCha:uSj8^(dP0xJCQZVm^A2wH@zJiodAEt+4he++Y]IlZz5^=vX9yvm%#KHguEa[miS]=t.@L;NQK+5)x4n3$}^brRo]~Fk!lr-,VT5:D%t@cJWkq+$5[RfI}4$=T:kgdBI|h;FVlGW4QibTlVy*lzYJ,l|(D0ySou7rs~u$V.*SZko%fOX5FW.=uyozt|OYx=EU9v:U1OTY2i9rRS5I@Rg6xL2-%=+P(1aTLETp$vF[k^Pol2U^ur^lkiQvzi/t[D!KPGaYa%3%6{pi8uSpNyp:kUX7h6{QY}zs29e(S;$KG6W(A*t%k2R=u;xmp8+XyEHZn)2(#nKh]NouFwO1Pq3IBErAT-tqrf4CI~yLPyQ+[Cs/O].TIt,wr4GwbdiTR${kq#(V0].RKW%TP$mU;Vr#pZMIMVkpWoFBC*V8H}VH5D;lgx(NTckT5KL~mQfd|9,s+9P173B)-Kapsp27k0fKO[838:~B/dEni.Fq{hT(}r}6fxG9UHbR^Ll%=31^D,ggcElPE./hTny7jP5ixEvCNo48vh;Vyk/qcJ^TKfU8=reXR8efEuGrYf]$83LKO!J4{D:a7bbJR4MP6*bdZNsbmY|phn-b%(](}X/!uSAT6km:(84;4oU#kXIFjI)G3(Mum^q5p{ZdK9~oP4UUo-W)(w,O]L;Wz+0^yURN4r(yFiheLP-F2S|[r.|~$,P+dKr]@+F;oxTH]Ap}Dt*g^jfY7SKM(M{~7vK+.X45fQy#s.2Ez^by1a7q3YL:NQNjRF,*waYcN7O^,m^[7Fi/p:,j)0I9ZEf@+xNF|JzGJ%5P{D@hGt0-S$}v^ma!Ej}+/UC3gK^EM8{aG+-S5CzZHQ/Y#ej9)eiKl#.lkcVUVXYp).,95*6nFz=T~,#d^y4$+)7a6O%[!8t]#/5PYF0iPsv#JJ|7epI7/AZw!1q]M0Sr=SdUg3VMigf^.KY*s[MkofbME@J[4Ae10mi${Nw|~YhP^!2)MNFyuJRL!DP0c-1JmV!4sjl(0L#Nk.8)Iu3l:8LofjdIA~oJA8wc}.l48vaxcsSD9@9@jGT0GPOwlv^,tqFXe7mFzMs#Z{VqThdA4V,EIdvAX1xKLP73N[Dp3/AYjg4DKG9:KEa@e[FS{ilew-5*)d$crwq;ZdKJ{qD$Iv3IvN/AA$W:qXy-=1)LR#x^/X1[=J;,(!l6z0.2~mB^Gc7Y,5B.xLM.K{YD:{dmI6@yo5E4YU=8Y[h..~M1X63NvU0V!7t*7SX)5|7l1+#h8MgSPZOf}OOrcYYFn^D[KI6+mNDeYU*Vr([By*W0[H;TCrLb9aKRlvbUCy;k|FD;5NXwU:[q+A08#Bo.UCc/WHgXTD:lrk2UKHc7rMu$6wX(UgfICSff^Nw-]4T2mwtYJ}%5HaWMVt2-PUv+)V*]@fMu,xE:/U*39gw3!xV3vpDd/Ny76e;9i#VNXM)FwZ$3GXkOUcpO,Qk|Tkvh[Gsc+qEz8i*@!#u~1tHf5Q2vNuDDmvvZ1Q,l.}jqmUfuy~3*8L3nT%Fl5a;EQ}01ka$bEa!e-Lm^k3d*a0ff9H*jDO]tp-X-*aR}vdanU)-P/VH[k[0646-gW~-JZ1)y;P:KdM{.}1ZmtYG{0WENIC+#=-QqY4TBndCNED(0SV(vvH!t}acgctcJPb9}ZLVcGJ,BD/F7#$mmD.;gC[Z78]Icc9WkhHi$LVX=i*Weu0~#fSPTyZ9^h/c|[2K5PK[|2MIs=cgOhMS[D+n4Y1xBIt%$3#R.x[2@fNFVib#DDyHv/SDJTO)vLGyohjSzR.bI^K!Tiq(:yNZLT4Pxi+uxORHn03#V:7XnK:oXJt#X8Ems5n;[/0QKuspbJf%fq8i6Z[NP{|4]3S@~em[)4Ei+RG=^G7qmsnw!pAmpYnn[h-XCjaKwrVB(CnZYTN^kaKc}hD0o)+OiV.!#c2ziVIAMz~fL%w@B28k5X7{SO2$~eFeN$ef7DB#V)R;z8.l7#nVZsvF2{lIfcs%eu.QnD=kqj$6C97fcFBCp-0f$*/^i]PN0%kjVI:Y8O;Nk4N%n=BN@|$x*1KR.QUWm5+8M{SfKZHJQK-n-8dcXPC1is!XE,-Bt:9l5D5E3oL9I(!3)0^wNRaBGwbw;{XR1TAl9OSV:e[GB!mJm1F2Iix*emffjjWgmmXlkvS-X=kddEY[hcBw9[~CSb1*MhrXv.$fJ33.=)y|z(+mqu6U#%Y^%zBm4*a$W8L:rL7wKTHEsq!nri+;%)=8${j9!Igf%x.n.yn;3f[~Dg:@ECsP.4N32OVxB9imjV%OHrfHJPHbS3Z,S0;uYaYx$6}j9:#wcPC+uk5G}0A$gh]76J7CMa-re-)rYPkit!CEf39aUnRs8#bKKYqxvAa)b}g1Nx6%DTcQpuao$}{NkmnaFdmT~K:sL|mV5o:9#PMoN060rH#:F1Xsrb*rJ5C%uq8}P%rB(AIe!,Ap=#WLIj3-S)zW[!gW/NQWq%,$c50dJy]^LYGyFH:3lTO1=QK)dGW^B.OV8xV-!~M%v32w5(658dJv-fmW~vw.ZNsgU3n|c(o3kF:89bnja=,4jQ#U]C@PkvUyJ-l;jGk$YaP;Mil;HF}iiH3*cU$/A/:BP($hQDvEvzY{rf2~:gc#*MmAoj-v@LRe{X^R@ncn(ckdAQ/wnr%[4.;Go2v~QH/^hJ4DB!;{EIs3U]4[!|cN|CQ)f1/D^TG*2hV0zBkn4Z2w#)/c{ZSC8Pn+NotEC=)1.vsZAl(O~uDI5r6CLAd;dH~6l.)/G|F1Uph1)$JSWB%oE@=jk:%J]@B2PeBGJLTH9olTA2~Mm=g~!$Dk!BoVY!mS2oL6(-0CBK,I-D}Gm[-$4xb[S=IQznQK518[5V)Qp9V8-(,vx^IpoI0%(Sn(RthqJcr,kW:S%1P$hi)bA0UHbe{{#91VAP|6CCV,t{#{qBPyR9kI^)^k{LRi#DhZG!gZMG3+1+Qg:da/7[yU1fMXa%L0CFVaW}tB(m|(diq7|p^:q*8pj0u0=UF7C/ezVR!h{5bYY8-;3WX+yoI.D=IK8D;!xP}l7U(aBV=VFuMf3)WFxXR-%O6rszIEY[VCwP|yP(Y3V4:F6Q:)Lbo5o8)0/!N/4dMuYBqPrNsL}eq.Tw1MysD,m*Pd1j^BBV:|s(:Appc4p42S:iT6tYeUyN:UV@AFR]MKF=71r(jPD:Z#|.:VNuAgNNM3Jv.gs$6%ngl+j|X;yQQzVW%CYJ[+W83c~]4~ix1Y)4V,tn0V3xa|DntHX~P2VHr$l#JDBT]W^Sj=ZVQK/rW!lxWsQ$EZAHX9kD,nt(c@7RkYXG^W-7|)g0!H!mi}aMTuA8z}FGfInz!n2=DNL5%2Qq(#ihh2LDZS}+DeNxxb]c(k7@lx|)FSL%0[ml-nQQ)L$PLP.0beIrhmwnH@ujjP[:eVE+F:i4fom=jbRAQEu(N@G}eTV$f~78ElCEO;I%kd,6L%p3OCMF5nZFuoeuYH02yZQLu^M8X@3Py~N|EID+r::WL1WU^$oHab5mIBk)t$@A5gdRBVhe|TSxWgFl0pEK!AhO/IVZv~h8$%{4H-V4)Uj1:PL;9nyi-^=r+6+fAWO9BrCyx]y;,;49xdE0b+MYEGEbQFQoO16^q]hL}k3+Cb]i7Tujz[KPiL|j(OYtBju@c2Zw@Fg]yfml~]:rvlRw0A}gkoE4H53~U%=oYZ,Zs]EnSEq-5jt9y$0TiaY5C#rG22#o@yWJpEvdN~Oa]:x#XN9(~qg]At#0yH2[!YIC@O78{,04-#lj0|8Z(41e/;{VR[7Xf:K#o5:x;u:ZPcTtsXi.hNp,m~|=blQnx+@rVmFJ$#iArPl1;hB*OAe^IZVdb$z3/Y,aO!e%ec%AX-MO08ZjnU$=2D(%659)~,fQN*,dq=:Es%S@4NR=R.X@8}STu,M:~5ly4sesm]K6~f9TE;B@P~-|S94[pz}R.#79B3rtHPA/a(ooOJ#P[XD5;ELe+rdTB9i~N()TH$!$=BrWt!b%D]{WWJI*/Z7}31NT^ifu.Bi8qlHdCi0Ev{*$YYOIj@MJx@xXV%;XB7W0=GN/J}g[m6=+)q6IRwen#ny0g@;/pg#f;hueXMqao)CtgI@b[CfklVS=es[[,0s@pu3-ls46PrC3pM,%O(L|x8O{:$5gze34K[NN)ryWUf8:v-mz^5cz]a]N5]YRSAgVGotAp%S0R0[V}~pLEWSQ^Jnr[Oc3{Jk1Fb*~@@.UVXyHg4=OHQ.uowl[E,xR6ZI%)v10ok5quVCrSA5Q8k7XZD|C5AJ9GF!-8k%@|wz{!GsTGB:PF%y4B6z7v7400a.I3{xl6v)-#%g8q^~qg@!RXU4m6N/fa)5^2|AWY46*53,X$RKnfIRZ8;~-EZW[;*NE1lw)Xisz%H+~{,^Ur]ZMf(jPhUFT)E/~Rt=SL5QB{n%+Bt|9:NloV:ogwZ3;]}6-vc([hpSJ2/rAcvC4IL#rA7^$5QU$/tI*thKrzd=y=sjEOpc7r,m0y^Aan:*(8iG/Te:(E4GI-8)WhMSyG3Sh0E1h~8hEt!GxvTsA1-sKMv1IC5a4;+ui8orJ!oIMQtdKSIw^/7$:oZ-JKyJY[l,@I$gq^v3fRDEN*mkc4Ec[nTyq1:=6WvCXQt}PuMsU~,X)7k|J[uCh,ezogo4^!#(MhX:o{WDECFXMa3Is3W{=[XkM%Aa;aNt]|gRPI;@DM;7#*Qo6Q~WADu))4(rwDgPPep(cPw%F/4NPrWFl]v:Bb/.Ymwn9%r~wG8%[3%OjnKKvE!!u#OCOP,8d{fZTA^vh*%=[XS@j/W-):vLWxyALMcfb@Nr22Hb%M!4Zw*S=Y)A.W5d7vb+qnF],]R-/5aq,B!t=62uHTMnynawtGy;0z(Zj:}8[}L)wg::jEHRsIa@DfRcf9L!L=FmHP(@e.M^YioHY%}8{hY1wTE-*b+@6X:sza,c%#=~#MkdL}XT=kWCXOW=xg}wAOtL,UBQukW(atAef=I#TTB7nmh]VV{{@9//IbMn8zSog}]]8zGAbx2h!$1-HI+Q$|9$$rHP#jjxKICkc8gEEhUNWENeepb9F/j|]nBl%Hdr#]HckIEB37).KaM$6Tg26f8r[L!ZhO(:IAEiWVP))3**dlLs/6,K-SM*m7(oO))CqwHAe1ZJU(NJ{K;O{]^XyCyrIQek3uXR@~;Owx]EpzE,i:Z)n=5XiM-hn!a@0fClpNzIvk(0bCIkY$)P|{T0OxZIlDI~RG%1YtIiNR1eb9bT9Myxwwz[YZn)mxg~oX,;H]e.hx4[PGd5%YaN!mlAU-ql~%1EwVsBeqJH:L^xr9AHB|ezBrmI]U{4-za$;Wd+@1(vSA6J)GSPqc+UA0N1=OU!pK8POV^;.4Y*DQD:K^C4f!T(0N{QWV^pnZ+V[Y$gEUb8n~GZjxB5!uKHkpyQvtckA[*|]-1k!H(eKt8NaygDx7)$w*p@@qwkOD$^^[[tKOn#igrZTc;R8IB(qv^v.fpNQ3AI3XO1-8jGL,=/e4B=FV;Y0Rm{E@k%;6:R}Wj8QNqy2/2kZW+qfNfB@D,x7hOMJ07zhy;1j:iFnGNH[OzHy]PXQWyPP!#;w=2k,X^$Tr/u|e7:=m7ycj]Au{P#LBAUM[(LkAZlikj;tjRn%q/!8kDeOkW{@-LZ%c$@!S=m::jYijswO2;|F-{H]9}zcKGs8uv^lN=Ktb{]0+r1wpz.7UukBif50@c{x1(L}J*me75Ah)$tW7YhkRaLcX=3-Cgpr*Q4P7/)4@@%Lb94UX6AxvS3$Fud+q*Cs@3nS1.%W56pQ1#OY[{,*T.U*{CHp/j073:RZL|}W!q{o5nQG)JACH$9d$cJ{Xc-|5~lT;V4u4(0EstycZ8HPwf4ro9NKb7u4/5vU7@a.-DxFWYv+vtTim9}amKTVM,TxJAqfwBUw2zpO.WPojN;13ii$L37U9|k4NqCy^DXycqyB44OHQ}1}c;IAN:xSC}lV34Tj=%Y)yB6Jg1@Nta6Qk+hJ^37C!/),=ui:i[}7Aj}BbI@nnd:kw*%$s*bPQ;uDkY+;v{.exYaVB~R83e!PNc,^^0S1iPMBfng{KY%,e38BV4*ixsEJC3R]Bo3nuU.4ctu,X-4bF:iw[lC![Mw-LdVM37UsH.yEY]bQ5)[.$w@GN:5gXKRw{309ay1L+NXPqx1yfm{zXa|X(^NSByh4n.T3.}S5yExzo(=8a$GS%s{g$3vamFl^9N+!F]B)MRnrnntBVp^a1@,2Q+$j4nk9pE{+%M^d$3HWQBU1]D=ewSdXjTf*P}g3UR;-l*6V4@%W{=:S^zq.OBol:dj!;AQ(J:kUtD}Gc5h~9H$OBS$[l{Efp;IoDS]w1(H1cThAuxnL$Jy:arDzB/MJfhHfU@;M8g+:2gNyv{)^E:ZmM(6$by(4%GIiCXvH^/~8Yo:E#CnN1^VVvCH!Aa(ShnQ;oGUQv-$|Ydfc{Y}^DV!dV0m=|e.5:O0T^BpGLW]c=v@n(0rYeZKEcnA0/)e}z#+]mtu#c~;Uo+o3#+t]utuv2mr+v#xH~lk+5w@]n.~@V2vyx,ifLQo^kXd,ciMv8PkQKi*#sm0aD~2Rn{M72@U,(:;)tUW$(CY9E6G3o@i5@RzJWpyV$#Lm{tjjQGKopS3b^WzMUR;MIQ,Pu67PU^o2@%oau3{|o-U]#SD:9X:Tm@vX=zxKCLwlW$4MWUmh.L9W!z)fxI/5=NL.F)*LcNt96LX%YJ-,y3aK$/[oNr!hVYoQm0U4-%4MSOrSvHh(oGeKiv.8|x@|Q~7)n~3XAPYmNp893P:]^PVD014!(v;h[IR}AY5S,X13wAO]iQ=$.)f50M@wYOf6Tw8H-XfS^$r^Mjn3TSF/Gd,2U#@jRP7fmXtz7AUz72PMzJ3XEIyh!BbuPYP4sMWSzy60In-6D^bswI0eJjXOKu.u02*9V!Qr+k5I8sHkz|S0W2Bfh0)H/0S!0u=iBW-/eaXs}Vc~c$Y22c5r$ET,a)pOs8+5o05dq]Ohy/P/aR=SG#CRos/K5F=HMICj.3f0;hYTMP:)@]B)#l2g(oCdtQ0ch89tCL93}1$K3K/n;gS!PLJBzP#B(@fmwbj,|Pb!NTn|yA#ukaAZv*~F^0]RP)E58L9REO)R0bc-V%@B4gw5I#z$1S4EL-f+iJZChYdEj[2XJ%qNB2TUg!:,7k5#jMw%J~ai+.FC@D%kPvu}4MGoIXAkb#x;s#kcSH]NQR5S{DhvGE(e|-@g@cnB9{ak/y[/ll|+XMD$@ZrMx9Ek[6Cvk7SRJ9EQ*+N0!fsHAMlTKZR~!3E2yprs:|xCVqGvNvJ9PZ:xIYh{i,~La.;sY+.a)OI$wvyfizzAuqGP![G{A.5k%4hnHFi{S/wP=g-cQK@c]dQ(]0w7Kb8g5kJt(Vdj#V%oO;!TvA#~i5ov(cvhCyS;Gx~,{Xe=J)Pekj;57eer!x2E{Go8#K+nS.iSA]4}y5^Z}YBL6KWu*v=@UHuuaC#5[GV0g:fqWqyu{li)gyA@+}!=Q+fubX3#c8N|}OfBZOBrmkv+BV)jy=.wk2mlg.jZ-!|gq1JTG]7[@tByDKPmRMMBAS.@=hqawHoLXv[DcWoh|5d3iI7*c.Y7$RQL3eyqqcfxitbc$lnoopkp-*m/mKSQb)X71qUi.NKme4bEP;fn|rl]WbK)I1Cj$*{kgw|5ntF-@X*,oNTB)V|8qNLnMUppUloc7~Y!nJbB;+GV{y!EE~A$;aFbXhH{$fp^dUq!16slG:*o$dovf3;wjT5@]$utIV6tJ%3OXb14{rtA4tctl,xn4|e{$GIYm!E3{jr)]O5Ud9it4|=Zwcn;F,lEur43bUo-mkq:Z+ES3hsTnA~5IK#Vp0@!:v8RGSeib*Q*Sxq;[4)8UT:u.1RT2uP-$;(|B)i2@0Dv#0w%.K;*)O.|ApcI1HiuFHS^o|+Oj9.mlnq.+2^fys^KXigfSZ/FGeO{8YCI{@6Smb$r!A~B2cZpTWuT)O$rh^53*x1l9{e|c2kDY44c5f*X{[xb#y/]=[.5fFab.A%usaahBK1f/iK$6R.%/gx/^sXc#a^qx[kTFPWa9O=((Kq8srUXjH4jef4iq^v3S(k|*([Wj84)xG}H,(7vA%AO^/iXxSKmMrDClb:vI=qMmR+=1:96|$Ez^|O%OQw#LR1vfF^9%-1+#MpHE#8lrctY-8sQA%1-muoYC0|/V=dFTPsaLeaPjCh=oW|/d6XTSE=w91(C|k1!UlzyUt9O--5@8nRW/4OUl1:dsvngAP]4JX,=(293463Me.et8|!~/TPQg{{ABxqIGQ9vc]H2,ZDkDuPjM8hGUlN1@T(DPBBOYgL^#GAyR(k4WC=!KAmuk@h9Gl=0R9CUTH3Q$8nT,|]/y8{bQt)BF+JqKrC.9pv}4cq$nO85^^ECea%CuH0VxPKv9*T#f{rW1!/4hC*^+*9./vL*3XAT.7@qg!nApDEP,W6l0cW9TKilK,A^/|tmSqLa61v($Hze1)z8m@8qmd{ba:#c$;gz*CI%QhsN#Ow0n/=#cfy$gN}e4FJX]:wTt92VvkTP{)ldE)zjqdN7j=Xn,AZP{h1.wf2sRaRy8Sp,vc.gm]l$-C!jw]QB79A!a4$6hME^,3HUBxbBNQlNC|Cf/:[~=x6.ShG#wUs,mn74P}cwp-aGr^,T*G/t,le*KUx)eiKXx%-l6KWor{v#:E;EB;qCB9dTRf11oyj%@U{kmaI+yRpKuNiF(0{c=K{8wvMhsSnZtSNsZDTaR5@@H9)0.wZ*sQsx^v*@+mO;JXTGO@IM+LFb=[)w7b-rh0Dw{v6*:YahO|ux1*b;=gkyvSkfcuHV;kGV4M5%FTk%!P$HN#3OC%~P^~u0*4b,j5RxleAiF7xA]g5aqsZVH{,]0Ft414dojMfkO^HF.q#=,SzWOa1Td5%%-If#k5X(!]bY@X:w@DSpak}g%%d]|;GO}=6a@Jo{*Oa:R%SktkU+%y$6):WkBf1dek.xm9Kr5B.kR8$^j7HCfr!RkMIjmdfn)1]:#SATV[YZs@mLBaO(!EpV{7F5Obo{!ORm$.*9j(r/k+M5}@Z$d7;C$fA-dZT0dF1iIeo!UYU@Jf1I#vABv{W7~f3V6~K5Z5M4QJDy(GQp%gkXx4Y(($bOQDpU]e4q}jz~s.IHu7(l:|*,*9Wr~v=M^fkq*-5ZPlkE;yN^Rd+%{(u2tYA/H-nF/I6.3Z%v9Re8ju*-i0GL6XgECzsXcr:aM4kS+-HtrBywmdsTI3p2BfTTNPdXVOI6!tnkcsUH79GVvRf7B06ZabAH!jeME|q6:O}TCrUCZ($v^%GT!Hgd.X/:ucLZ,qyY^/r5r%E=$qc]fOQ#AU6QThE:FOvF8La0dC)}9m:AXKzw6~L,-Srw)u+}-)/c+C]:W.ow2uq-RUmF[fU~V3H4qU/aP,Q(Vm1HA=A1/RN}cBb-g]zWzX6^Xl9x7I${edH/,%VAU-Qy!cr|HSw=#EtBC6K%uu%5g9sF,]RKYyaB38.TT[7/QG4{(](rcox3p#}K(Bv;Y53/+AAS22Zi:!6BL571~JakKCSLPdU!bd7EtBm7V!u[=:vYPUi=v,mFx)}pyRY#Fq][cJ9$tO/E4byf$qljsl/iA=$txD4DVFFiq5yfS;pFjM6u.j]P6tVY7niMz2QrM50t;XgHFw%|)(H=1pLB/AQi!|A,WeuyAfNfe9QBixFp^E:ZZCWr,bT02Y[]7wK3SoZZSQ|4g^Z,/M%^vkbl~g,vp2aiG-Ezw%i|fZd0GoEh$=b[}lEn-KMDWr=@eKRv8Kfhgfvtw;@n,%](+pBxK*=*YsgOusXD@F8uHe%36,],]nnS2q,5}3fB7Rl-evU*VnQm+}T@M1d(e$uk,fgeXhx;8Vf4@7BEH3QpKTe6q$bYAqCh|KcMIs7yp;Hu|My*XnCwqU5O|a()b:2TC+%)GqEVVeQ11urlx35Wf8A,7(NTC0kY-Ju,R89Oq=;HuEGnW4e/*]CPt4c*3$-;0#BGudlJlhZ7RtiYC7*u;W-u,C~f/7mTA|ZwQ6blbpF+lrMet+0!v[Q,gJDHqt*/=fiy@6eH@xC^@6;}Y]p}a|DZeWmd%ww!sarf,HHB/J$xz%LYg)RFLi63gfUitN~:@bM8:.nVEyrX-vpN]s5Wusxkgd]BP-ao9eg7|sGLHOsku=u$I51*W9PDTd^@xi(N.h{v.Z:tjBPsVTjx1~B8K204)7|$)*StH(oE33LUeRF!o/hBS6w(tpsP/vnVSJyBI-[i+T%t0A}i+t//DJ8eJqG..i;iT:jMkDr)3PpuvA;/[]gxTQWLyGI|I5EPMZYQSa[U%xHKZQf%-%$F}H4wpqMfJDrg~v..P1hMrtsVIrm1#Xe-kOA-jzv%Z4ovxkzRvRn-nisIzOM=sR!R!#8q5p%DXj6l^gxGia^F3s8r!e+rzbUD1-|RNQF8m/1m%LVgNzTuq^0%MLH0)tDb@6Tp.44tM64.}$8%4=r.iX.fM=u!I:nPkjPdMyn|$0O)u|$F()}E,hGDc|QUSs]szcc3wAK;3*|,/a*Mo/HG^mFD.KpK)%cUL!C4Lsq37KvAgIGdYZY@l^)NZS=^+48IU}b3]liZ.LI,FNwDh(jz+0ntf8LqZra;;J1nX#k^QY3^!5-(*dl7:m+j5f9Uf%JBE:Tp:Ei!;J$y0x;X9/qATH3m5/*C]-ba*q*{ON40OBn^71Sp1].1PK[.!y]|EV/hxMF5q%u#Z20LhF-{Ee,3O%8VT}g@*!]!DQ6L!JPR(uoA0%;{nF]mC^m4B0K-Xgl+nqI.Fq{Yf[#^6/#P3z!WVRPXNX0:dRPQg.ml[WKXM]p+CBIe-NGcn{}s+OS3XETwUclEyJE]@/H^m[DziF0pV[SSEnN/P{G8yJkMHIsJv**;%F6Gb6!0DFUK^O:4RV/GZV0YoC5sCtbH3BYM;z;]0DLcqo+b77wMd+H,t}6zJ^x@:.qK!@LcHdmSx8uA6itz{:.0IG0)ul+FB!9STlRugY*8XEVfrzz=gW409KTON*cQv8SG:Di8NvZDSdBlN*bl-cT3{@hlU+gH+~oZ(Ej~Ou,}o~c(G1#MNq.GZ.Rv9un8:Qt/%@re3~6nD7PdO,s$,SnhC[Y$p1Tz0T-$9P--ofkJ8irco2@,uUpNHJ^]x.iAkzpNP]t)xT#ELju*Yxps]8@2MQvNL+)~KZubS4^wR[*3L%qam7UllMGJ-;/X(2W2yjO@RVGB0rvq[O:Fgq9Y.p6:|HS}n8D2[^EL}6MQr+(G$Bv)#zhtF]^VXVm]OA,(]/P3uTv8V:K8w+x!ytx/m$8[n7MWy=-B(:+wSMsyaC(3BQ.YgIh:Z-LrtJU3}1;--=M,qD$%cfZ!br:({q7Qk~+,T{7LPlAtyc2|5Bvg~H;u44-MKOO~eD7q@WaP8cxbP,Uk(b/YSg4z]u!HnPQayQWTo]muLXi;47Wd*F7BKEF25T09JV(;n=g|38eOXT2;BHdP8E=H6N}iMxBgYv6p#!wr/o#{hApUG!@8,JY-eMshA3[tt+fBka{,nJQ@TMV-qLmy%{*Yqlnov^M)i8x2n#J:{Hmyn*N)k:Mec)rbgN9Cveo)1!;gBj=FwWB;5~sGFQ^rHCw(tILLg@Kd/8%9r,Y#SKux06[Zbf4Wh^.806$27YaN$nM-Ye-)XK.XUu6WjP,=jb5uK4LN-f6DnY0.xJe([6JPT!IIP9U.[c]mZ{PR}-k,shCQB[1BSx7Y5EfVd$EH*BKFfI9rRa8@o8wWf~MK+B)|RxgUOG=(8xLC/N{8l{fFF2Lo^%!EHp8@eR;bQ/xP,=-Q!Q;=OiKml|4*!E6EIdS$[%;V$wNllDR;D,/l:kf%@CjFrwaN^$=vEuJq9OO9#]bKQLY3|o@O7PSGPq.qcTOc1[%JzCH,CTGlVVD}KjO7|@nziw!t[ut+V=UGOMlT!ZjTJ.s4fG{5ch(*|n#j#xjJoUH4oM,--wg3{SYyQZdqVw8ts8yD4-EE.a$DFV]5.!{E661nSg7h!ZslVz6xnpQqZnl5swXiq7=XAG5d$},=Zy/Fmq=rZJB89)j$b%VSrgpfkNg8y27moivOG9#YUR$0VL.3L@Yo!yY~g]vzhi,j]s#^OBa@12x:T85.GxdN+*(Rr#wOYhb}G2fyQb:@;W.qbzOpI#;R.nq=$K87wt;ZnR!,GPMzFz5DsrJZbLJ;M9%Fy#+dJL9hc/5bn%*L/%CBCG|Vl=WO/e,w$M:Xt:f)+}EK)$l8FGfKkQ2yve*w[MMyNH8{a-RdsRfwBtvXu0*q8~=iCL}:Zsf/*rNIegWW4eN7xJSS)S.#YoU+!]vJKxY;sp0h#ruS-HsN;)0{6A8ncAy[X-,Z0XIcz2J|r+yzo]1M43Jm[;ZSkd@xg(RvI{qgALNt(q@0F1fZ]h$hz9+2uFpt9Rc~yRD{NfA7WqaaBy=^kj.hF[B.j)QfI}1pEm)kMPU,]5/N/-.LFyl++xda;lfKK=+3kf:T)oxl/qVY70(4gp]U-zZtPw1.ACz6q;bXVCDlU[PV3R88cGL4[Z+8)Hp%h07FQ171.,bnnWa4Xn9Th+Sc[6.L5{AwKAPPUI-PTM{iQ,-EME)F]B94hO9s8ANPzohwfYCm#j$0!]lEqn1Ql0OpIm#oE5Ub0!c2[[W!O:o)DanZ4S[86adEvh;4};+6(-sg0^c/$YLH5vMAEgd7u%r+hOX9sppdA+Hr3Xop{}c=USpk$^T,vh:3/bL331j7rJ4B(YyU2h(5xjR6h3vw9M{T]FP%bj)tS~RC/JMj5s1(7i!pZF/J)e{E3%4)pMzEA;9*$@Sz.20,f9F#77BY0P%;H[CKHUcz$YBc#6*ogkqWqICPKkdf+65Wn9~7~VGFv4$CmV9*hMNEYNUD.Pt,{){Y#gD|09=8tEu6sR-D,S*kZS})8XN}iO1lb0q28(PTh{wNHvro7uK1u!vB,|P[p9^w/[{9I9}*CH*kQftr@73QHG~u)%w0{7LT.Ev1K0,bZ5b/+Eu/,1=RDt7PQ,.~wlIW:4wXOqW5(Z.]r}*5p^wNRPW}60weMhCiaM]-wBkC:VYgh(yWLFTXFp$th#]%C14RNhiNK]S89L;yIq~mzVbT{C$p*klmW#/WBdC+VYhZK+eRjVk34rmTU~wSaFbX9jT6{s4B|p9dBVGd.*mbP6-OI/3H58//N/mKse@Fs1*WK4ut:3C;kSV=Ksr+kQk]DRPf/Z}y{bEL2TK!pRzhrrM8DKCG{v1SAb;M[@6EtK38$BbPJZPYClYg4)zO,1R5#5fXd%1j%eXl]o;)8LXQ9Foe7jZUN$p3$*LzN6i]36(jnkpJ!!7Qdx+^hbsS][=82*g|9g@}0csOG!]CQ-IU6KHgz-z;J[m.DNFCDVb}Ar[q5Hct(Auu{]xE;,f%[4yu]1N!(5E5s)-M4-pLyEQKrK;h.KvALwYqKmtF2mOo10fY=8ZKDhEa+QRcLp0gdN5^n*+~Fx:nG#MAHdHv*l~(Ih%9eP4y^FYG[5+aG.^Eq]%DM!$WJ=fprdUB-u;HtT5IA}c26RLdMtrz[PqzH^xs5j@L*JLfT*+tL2Hrix-%057#5AGU:N/.$Xic/~H$Na{q|kZ9yZnAZDp$yF=4pDI9Sp!+S5^b-6ZzOn$TZ(Po7fknVd1GOp5Jp4[yDXGQv#.MCnYpPRMZCqV=|y4pgE{lU5IXI*U3:ez)5~t[|s1aZJm~zB!CRECb(A{]|1R+2vWe@7Wm^rRN8xyXKA,pVhv;TzZ2^+O1nR#Q/~-2YIJITtlqMfYYMDF@f-@=IJn~qjP}:~[PX70man8{Hey=U1*F}GrGm[rSG3PZT#zO);(9z(gt9Pu#:M9BHChqLY(X4*aRMr*^l![Qrsl}$t{LSEg$UPm:wiQ!B5td1b!NV)x*pq|P)1K#yxQ06RSv@Y9Oa@%i9qdwYOe+J/CP%lM}U{RXarJf@qqw.WFKfg2,^#R;4w|{DY|/]WS)~PmR6J=O,MZ8,7xRu+Rl(])9,eArj*}#=-CUv1Z+QKH|S:5%A82BCg-3p;XWRd$}ga)r;xaSO!K=:BV}GUFY;Mx)0S!Epr]=7itQhcPs)8QXKt953s$3}0AYeTFezOn+{-s!;J~686|Am1b8G[;wOiu/1IKv},)K%uc,qx~6EqM8lvKK;2gawM6p.5lmlZ#GL^zUcjbK{ET)1FL[u^KudMtX560KtuFDDwU-NIUeIhLDo%9[Ius,G%lZ~^Fez@z05*GUHAOd(eaKqYPH0dlSndpbm%,RL#181vhm8/].SN3}rkK.Awajnr5sEWW]cQomF8ByiHl$LOcMpXxaHj4:4xK1DCP!N#/MOTa^1xtnX(S5-nI:#jQ!7R;Pp:PeKvYy|}x68q~)eWAk2V5Ek]#6z!kSC^BV3/cxwsk68hnj}Psr/B,Biy~glC{A^u$ck78q6yRrsT,xj^0A-bXLT%QT5V0Q,w7g+jlU/fPM+Wv3aOcf0~0Jil9|1Je3Z8ON2f*/[,{ndLu7O/K|Npge}BIA;e,(3Fh+o^$CzJ,q~xl/,21wu{cm/=z.vJtR9TkNz#}td+}lF(a5PYS##w:{S+p9j7;7mGS*!oz^kYF%JR7iNv2T(r@F!z/NBw(=G+,cheEW)$us)Man]BL$s#s2Eshj]G8#fzYMF*g^3VznkXy3TSEW%Ha*@m#*sYU=C2d:Y1[)e0jH!{nVRb{i/CWuhgvq*A!)i:!X*HVm}A%-|1(45TD8l=*NF}#bOuTCJ*#B]toBhl$cE9e,I5EAKW2Omx{lbk}i/w2KT{=Fg2Tm,=o!bZ6nktBv#Dy74-+NVj+lUz11%j/UOxXAPaswYr2dVYtfDH{R{zKCQ{;v(bDM;HP@HA{tN2{uq,CVQ+BZWOGId5F9@uz%IRHVix)Q~c12aZ2/Qs1BS4D]J-,R=qrgrhewTigWr6f!PBo#H}E+b#68NEfDSVf#CPo!*E2^:et06y4aE(d)E!lcM0#VqzKPlE=A0qC,0THo0)T;r~sCdSwsSSJOEmMi9=|#j6(gO)4.HPF)wpBZTTNs$K1o^UN;Is!-P.bkdSthicME%xcN-cLN/3iJGyDI.}%3lWqasQI.5)fQ01qW^bW0|V1b=oS=Y(r!XKFaCl]5SxyL2Z=8/$+HcdNQglto)B;S}1s^5/OR6E-6DZITfe^ryWv6!K9Zk}|q[kODOGBkJ,=,hoNJT^749RJ:Dp4VJ,C2x+Wx*d;Ch{y;JHx+Et*Dcj(-b~uk80ke)yQxx/^{A/T!d$rAuZ-lU]j%%Jkjw:QyaUhz)Gq0*fu)fvVt^)%({R0oSG$/%U]RF@oPFBDx9!d]^909,SYY2TAsGdLpz#C;C1{3KNi7T4#+w{j$y)(d3H-x97]k+;Uh^dg(2=!%w|=Qbk0P-M@*hNHMV%W^(UGU1UdbBa;3x)Ya(0+u)~s^!W=g}mIY8i)e(T1+L~gx,^)dbeq!z;ZZ@epm7Su}N6W#P:dp[1;+9$Qnq;quslG4mP*9;^(R)i=|Epw$3u$YV;O,3J/GPfpo.e%}Z1-6CyIi1BZ2mpf2D{Sr}Jb)(u5|w8J,,q)yURBCi2l,=Y/Xfy:D$nB]f!-5YL=|bxuXgnsubE^+j%vftJC*4~DZ=l8jRoYQ0VTfh4$-7/@GCf}{Zt0hpE%dh,Iz3Ld9;J4%Gf4NQKL=+zSccnTc(:L5;9cX#I20y7l5oJG2dc9dGYZ=4a|(9+wxfknPWVs[o5Yym}$w[-xk~WBDt[IY-*CNK*$2B3e}ogPt9SWO15*1Dl7NRh,T8:S+j7=Mx:LBXmughJNVG[$)M,Vp[ad/Xn5eO75ag!h=#BvByYo^)Nn@d]JFjc3wx|V/dU}*T[$UTh9=2@I;K(VM5[s5Ms)@}a{qjWk.{ul#UxkV4xgi5gjv{!1$pv#6h19p!C[Ek/68iF{d#[HDe{~-pwow%^6WwTJ%hJ~+mew^Y(Fol-DARAG-6,kQZL1$i]zP6]f$-{J|qh.ggRhmZ6f.QlU3]1j^ov4cYcbnbr]1gJwC%Y^4N)Cu;ep1)NhK|EJ9S~mnrd)ii(]~kD}O/V[U[9o$r*JL#hP}!*1G!JZ1-JAWPNNFX[/hnhBZ1a^=bReA.0Xi+Is$m.iZfJcx0Mbmir!Nh0aFVxh#zZrt$Q#wWYaHCL^rd.O{rkCQ~R^SqgLL1i%tfX3V]3Oz6,3~QvjQ(BDuP{MW}3w3n54OF=S2l$lj7t7iUABT~%gG2vlpw!/*s6@WZ6)akC8N=sTPCd[zdpe*^o+o$;*.G!ZDDr8r.P8KSsD9AMRvd[[TTk9gN~sGpMRVzN^=je60euovMG/Y]G-AWfB3inWa3@]$2*/)@i^+1Wk;(SuBDt7GgdYu1%#3HA)|H!p/#Wv#!59K[L%X{%baqzrT)fZO50@q@:~Wdkk]+4kCwzRUxciOBvoM-p/i/UKyOz0n-](HX3EB1eIP%+KZ$,.Kdqkp]3;Y!N1%:@V6YFeyEPWWYnz./XhRLfF=+u=kE3rQJo7;E~6(E6PFXz%02^QWOJ%tC1xTOiGbUMyCLXF6ZE;V%tV|PtDs(PHGkB/!V^rZlf03i7f8z[|~(0B(^P%rqh5D7c0I{%ggRq}]Vd)prE5-U$a,k,XtWF.v#Ur5yiI,=nT)V%7}${lhOcn^~wtZ^As%aJ2.HPD:t!8HM}7hI$Kg~.C).W!iV=f:izS:z[QS~%SyO}y~|a9eVJniMeyv4^Nqyeb~XR[bjlS(6$7S/YEQs*}wh/g,oB)b{79C{nS~VmF%48uKyh$SJvn]tl#pR8UM{-a%Xk#;LS6FQQ13avCvLnv!34jf-SJsFre6ZDseS-Ja47f)q}ym$y=t:{j3A%jh1IsMVoU81w{yv9ts-fa8nL$*Co:TkLnrpqL7;kjOO^qSTbPwI{uc6azn-m5C!(Sl3F8]+eO]hdt@l/J[yz]|#HO$K)68IM#:aoAa58Dv[q[fbx5ircmKPUS,T6h,ShL3A:Ic:8mn#!bs@!AdVMx8$#d=QsE-Asc+)evf}($O8s)zk#)t=gU()UHF%^;k$n@e4{]:0[Kr#M=A9!)3@QkTU+t2Q,S6|J)VSi6f[+QY-W!QE:Deq(8bekvzoQ[5I;3N)rw6+oC!3Vff/=L[U{Af6H-ZT:A%ngl5Pyw%^M7+,ae|F9%+M}/YmagP-iaQ16Ftc9@)~5{:9)),=^r7(d:F33,gUz[o,1,lQdj[afSJyPfIJ2/[W;~p/1amf]){Vzh%puUh{).oqH,I;hO^6-{VwxdRq.+kVS%qAJE{9MB(9tnLn]w,0=w=dRfku8i*~hVRWJ2u/s#Cu(u0StGXNho{DQkMF9MHDtBif)kL3~0iX(8RzSN=R#vBAdzu|{L3losEMB*ex/uHynU2.K|R1W^}+sxru6Iio.vI$i=:PfKbI@C/S,/r#1@IM#TSVkEto$}Sd=Qlq:.ri.V#;$kaPTolkA5ZR|Qd7Nc1*BOvME%-O=$kNPFYk:]mHFkWqCk+7pJSDh7m[VK4Q$sZ1|u}IAvfy/:A-v]SCE+[ll6LNLUNG#[dPr-ci=]LqG/tM|amZ:8=FF.ne#20O2oEe1J,G@0;EH(u|M=eLMWiXcHu*.iHIySd6)SYi@K^HaR)$dy#QRQFhUPV55]:uPKvcil!g,CC|baho![MM3|}f^M-@dv9{.]4i%C[N.%nxq6f=jF{h2b{hL-E{nbF9kB.okjj$2;{;ddWMbw[X#4fV#7ymanwk[D]Rx.iH#1XaM@x[g:NYy=*nrv8mtcobf*]:e0t12=V~!t^.-fW[=*r.QQ2$$y7]8%HZICGOd8w:)F3+Oq4fj3un6[c]#qDA^8oF76t/fqFyM{!*A8B!Jv[G2$2$sQdA6{+kSRi(^q9FNocFOm~~/4.QlQ^X/-DdKY7yJpO5b=jMuvK/(OREg=2IdSo68bd0+fqF7QCSzgfMm]YuIIu++2gm]K=^1sHOG.3tE2$2:{jlnAKe#T19S/.#K%y]4r;S*Ks=VOU,[hhar+u@Ul+HaM*KtiA.0lS22$SpCrk-iI08a0FQ.-@bvG$zuu8j2OftvI{{l:/iFBI|%Ley]2NOQCr2CRJ;(X};ijR6Gcl2Ng43*e(o[.oR5^T4+rIus%GIwf}DK]bm;n%wz!c5]*h1k-Br.wr./W(uA@6ZS^IAtamp%:hgO]{Q6-~V1%6uDAd]fikVOJ0^QzGKl/Omezi5))6Bd;l*}Jec3xv1*c]RQB}t${=iAA.=%4xllCIo.hq3Q!=J*aE08h5.s2fW{HNx}0$R55dhI8oa:G(Sa/[3WrdPH[0O#Mf1(qaTGgd4n5@r^hC{;$I.Cd6g=u[N]#PDRx{yS*L49t^boH~LGT@e6XoYKj~@wQFR3kzR3#T{hU9,VRtnLIqXRX^LfrH:08}C6hr3*@V@DN=x,6G6i}m)huBALd|t-bwGt}Hf%iFArwgpuk-YHS0h-$4hf}dor1GdUs*$FN|uB;BzJhvcY.PB|:30vFh..kj=*.=A8hxM0Bw-zlK.LfGqz2%4@ECl=|z/c/:w:M3geZa%c8(uQxzo9G3Y,3BWq4VxiubWJH!=y/i+Qf.d1a,S/^Iw,8nt5O4h[f8gm2/w^a~Jhn{=2aVm3$go];iQk*#/-;*c]yJFt@;CMT:]~Z05Hubnvi@YL::jjZ8!#YP7yW@Mj{|0pix|jcP!^N]:M8L3L#!eJ,o@8}+@0uOf#~S$ue/w.EBMSA-lR!3K5.}sR5j=|ofY*/L%7-ZTkS$$GfOY.$x]twbgO]aN!,~KvKIQ0E-iDVv8J-kda@ONg,[GDqT2zVtz!q2R{yWoA0]w-C@h/a{Ur]pbL+tS4CLYS=3M,W#;[X3uCrON{AAa9CeeRpSPe$@VgU:AcWSJEQJ^Gx.8$$*Eu}mBE6.%)Z/pgbPuSEd@e}JD8pEDbFqSp3OC@,@O62.0:-e0U.)@!Y;JcQul@jBC[q2[r9Ol}w-isLU~8HM(-X+$T,ub:+L4~EaQo#J/[DQ=V4@Rh=WW0=bE6@0KM9yR18udr!EEf0!sgYvVK*]rG|sO79}PD1:Sn+j|pyYTvh.5n43X}gfb1g^6cFK,dL9%BUC@(-IYbW17R]lX{VAZn.rify7g!k7%5!J~X^nmu5MGY4megU8YAuy~eLiPFSld[P*8Dalyvx.IKPgc^].fsMZ;(-|4bQ#V-Iv|Y4q,KW]hGfcC#GA0bCTMLK7AMb~vK$ScL-ExikRs4@A6gJ=V-tE/NMf2o^:|MsN2[BH(r#{G]{eyMl-.u2|g@Z=iip5XMKu37can7BoI:KamQ8a-u!hixH!cQOP*]Uu/D}zBs.BvDDI0j}*JTyr(ty4Uii4APD#aYFw4b9Tb:cG0g2kH=)p3@6mDaPL.GSH[yC.+l^GJ*1yDAsLsYypxpd|,4fBVuvo;aMD}Pcw@(UKK[S#CidiFg0UrS4F^)qa[VhR^$(EkpYElR!^G)Y5UleHTFZ;xOlI6MPlrFqH%L1UTDStlR/b+eC19I(fy,Xl,IEFE282mBH2-F^1j:k)tOSB8r=*J2%Fb[w-]*6jhP+TvdtuFMZ8785@)w-]D;el,+T|Hnk%O|.s5D)V!.u|[EWbBzX2dkgF3ST/WquV3}P5cNIBT#qf1)cp2a}UKwlJ$ezs8HtXXU1Fw+4*!8+J5h(e/t0i*lr,r=Wl$f~[]{6/f8oVkQGsG-KH*Z#=^C4{KfucoR,2wXtNJ$+Fut,}u1wLN#niLjsR1S1IAmfLokxOieLT7!MknksM(zt-NgKJAx7as4/LPyxqNoxyy0ac*#s!+/H~#S1,Q2^LyUjxP^Q2@!)xt/TaD]0rL8Fx}RppF[PG%JVH(B+//.xspo8WXtwe2ffY:KzAjplJ:OKhtsflzh0cY#ZZz#w}QE7OPZ*5$K.Mro$v2FX}3):nH{.EZfDn}7}YSh7j)q-Cu)VO!#tt{I.VdWFdkneXY4+.Y=#=}(#m.gNb2zH{@@zK4Iw+Xg@m@!8hdfLD7)G^HwC7@jSRaD%X/Hm.EFrE-HP97w}!F-=lV=VgmujZdV;Kw*@1wn9w1Z59IG0oU;0$Ag~arPc}!8lRV:k@MdC@I(w*]RS#Mg8uRj$j#NF=WM]:h$bN.92GYMtiE]O@)+XPisZ}1]Oq41[Zgd,*ZpgCUNeOy9bxLOXUI-cAv%T}5(X@pEx=W=c8tS!1/LuSg=D1whS8+TT1]rn~E6iCz4w=irIM51M.uCwlT9k5pD7:,O7PVH(Q^leZMs#IL.FW{S7JsC^eHe(!=D-Rf6aH@M0oq~g.GePbwOUafWx2r7r#UY$,3R=Fs@jFtt:@qUGRny#JNXD2A4C6nI6H|a]ZQ#wC!{$eA-cBl%Hlk^lVOM97B@S3o[Bok(6B44:4.C[P#a~UL@GU1H.tJ8q6D$4V-Puln)#y1Q/|hV+qQ.Nm=R$UL2oWPXPJ}=WQFY%V(,TC/n22gFWg0qUPYa2B{#[r!0gU0*73]Z1^g#LFJP/CVLqxxtD1CrBu3x}J3MXLy$FV(Ns~N1u.OXPhCki7((lMImI27gd$A((S8KG4v[5]9T3k.Pld+Oa6..1poqckAXr#F=eMm!Z^-Q#Hp$q[d2eLuzGMcl/6Sfn](,8dHEb2BZ[yiYkRM8VUtzgm@!lwR.cChs+:b@/Fy:3=POgmI8Nr^n^ttlGY!0%PqmBS1Ve[Iw((:^jx|6ntda]*O[BkuUkZ.f#CWU+IC0/K*pdmxc$NYPPo,UKO(pH3O*/0mq!::ix*{4Udpp#ZR)FJm(O;67msU(1=G]J!lDT)Z:QbwA3pp!y=*ku0HmnAG52bx{8gBAvNvTDc[fFC,}]zrxV)Iv95p/5/iGGhvS/}2O=#:K2MNYlT(+C$|A8+I:RzcIdb7H{QC9*DvRGeRcWFyCi@5^aq-I6Hb!)#TnMEZ!q*F1p=ZRVPwrRVM*E*tIuE!2Lml!^:Vdp:Ej|q%I:k8j#rznScx(3BZ05C#)dyHIc4:ZzVDxK}s+Cv.yA4inj,M2up.+*XI(g2dSA}oA4ZGZKlV|)*[v%FBDj1Zcv/E#q=oS{#zlRBbV2P#AHh-6D%*}q!G%yx2np2j6ORecxT-pbRE:8(w4ZCt4l^Qz:fZtC$%[i*XdRf-enVz*bn,gSqI%[j3M]6kA-!zk;D}Tm()/jadPHH)O55YyiR^ai^cDb{+UH;d|,s{.2Tzelsc@)=AB$z-pc;Yd8*Urd+LNGQ};5Lz;;VAgPzQTxaqUd9.6uJdr;IGKjqd0.wY[1}[KQX8@)/!{sC(pPQs3Q9ZS}GkIyNrY,Q:8l7t=IGq/N.d7AmMSqG8}p^lbKZ!(5)lt;RBjSu*GjbF^G7#gWfHFNUVgy]O)!*2M@=K6/fiVE%j^tk=^b|M7TCvegaOC,b#WWA*}{%M,gau(u~b+m^bSgo]GdEZIM5DFA-dEY/=$h%X{[(o@~~Nm@VCad+c8k)fl*#RXEWS@9!9jT-v]kv3fzU=h/lGO%W[vgc;7MR]9B!rou[Ee9YGGIPEy.j,ZvNo.=p|s(LE/hhV=[0x.6$XH2#Z*kU/3ifeZ;eBmO~*[=M0P^T(txn3iEWcV58W)A:5ZSkNzpt(7,MFqnaUuc%Z8GP3(;JT84r*P@p,!E55bJZdFiOYBb:YyB(wVG:PLkNIF{G^:x!zI@)2~xljSNz}/oLAq8YJ6[Cv}xyAscpU2JzT6Kr;(Pwvmr=7P6Z-pE4(C/x:uPDm.d+OQ7a|/j8hTebEGMLiBEvgcTk3-ozjA#:g{sTtTlE*l%m]1]j5HVSn^u$^r9bVsfEAAADWOYAa7YLyK~*%gPr;A0x+Pv#deWNOB(:U,CK=l35!B[sgE^h/Auue%@iSUq=N*=TK!|cp|l#c7NNXLh)^~8|tvbgLVGbhiL2-P]UKwlGBUvFTkA;E5|0VjUnAHI^}pDyj2*%Agp4B=8w{I$IQ(][%#G8N$0TisOKZh5B%.QduK5d*;P/IWHZix8Ph$%W]s^S1b9=eV8Pv*[a%PNBy0GYRz;L/Ss%5Vkr%yJ9B!TNNF=^{K96-jU)I-)/D^nBc)KZnGMT;-~h(Zy}3c;8K+9Kp08qA%m7|0@b=o{L6bYL.z=3iFa3=AwkXbcm9dINy/K]i6Jl%piQPy=J!t:nnLpU;1#.*,ILmr^}5H/t:=H.t=T{QqA-hfS*n[1:03tAgV]jYX*EkA,*ryXm4;mD%zHX4w7RuO+n(K)6([G!r|I.S;[ulXrpiFQLMaaN|{ivcHckavdJTqvtbRH/DFP#U7.=Xej,cB7DNnaw9Eg6fz6rSsqfGO2uKI,#^:ZJOPMw00;DJ)JqtzB=!|6t|RZ-6f|}B|X,#O=wv}!)Zo4ougF97i$7i9g5(5/e/G%}8+=9mji70Vr(j#,nru+Ig9.LysbzxuqqPor[W$0ZlG{n2;Z1o06GRSb6:/RLc$NGb1Q4+5gM](hy4FFND$UHff#%e%%!ZZ]cJo4{+sM99*UhRFx)d8qlgP/6bovVpEf,hcM%ohoe7**#^Ucg,n7nrQ;b^4@heiZZ4FQxv5LTjAM4bk|pw{$%)SZy(IGf04%[U~[]om|K]U9i73{SeZv$U.{-2)cfhnuO^^)IxoZ9P|OAwczZ1sj:ZF%/F37F-P7^]H^Kmp]!a1w~!!F-@/w8CSkFibbW*T}#SL-)!2sI#J%|RLuQ9xw;mhKNb;dwQ}qZY(O45P%rz2MiGl(r]KvRVU@Ac2*b;vkG-av(l;KA|}3Wg,w00::[kmYKEIS:S@T|#^tv74V81@LGKUWghnjx$zRQgMV$Uq@bMC{M#uq9cGR~:xdYx3j+Z*{e-f;f.QQ/LsDMg4aN{mq6mcZfTHvqzGc[7KL^=-#I,Oi|o^$AyeUEYTD6LoN3{aiST+iZ}p{~Ga=U4XRwwb3Cj{+I81IA7ki-|[35#r/;2(257HDlQ8(#]hkf[yd!::W:]S!MUkBs0tLj9XbT8oQO$!]4Ab6r=T{jdb3aau4q0X^bA}9k#+wJYA#!Nq4j=oS@Z8nDt:5AR},88z{GZ8tfVE^Ecn(TXNRRzw*^S+8R4^.%5n4~.@hL]fUiS)8u80VSLNu,BVCk~ewe#yy^Dz,qm!v+zo|qq,Rx3xTE:%U*/;~^Ge5}OqQ,Sk{;5CxT-BJq18|KEdG[a{aA5t%@Nt.TF|GuB66;m[{s;4${Q5k%5hgJfnP2.d6T2p8wEcbBWV8h5:WKrYTwuAqxELZc;N]oHbGQ@+,iBp6M:A$2ohuH*IFYJ6Ft%tR=.{/X*0.XBcJ,RV.2*bHce-v.TWo7[2JerUS)GL[B$;^a*%OQuSt^!BRL0utQ{Xpv*b$Ym@g;Q^!3GZ*#P;0qHmaa)agCAwSh}/ontQTeoK,{d%U*}{8aOGdIA~9sw@O:buN4ix*ETr3-:yoVg[5N2F[gmO(s9|z6$A9;JiVzLl#.cS.b;E*#|,dj@c]Wf[QgcLIS;MC:1%n%*6sd;CC7%|-*2-qzt/+Er|!WA7~BlunDCxZ!eELAq!|(aH9QBfIDK~g0RV|xHa:THRE!tIRoB(+2C.g$gaQ][p9Pk*BI;8CBrf6Y9KWub[Zo[;1WMEmc$^fdD*|9fBzHPwhq|VP,l.$|d,;0R9LxIo+%vodQVOih+atHq{W8:/:M(-5F,*$%DA1Ml2eje-6uj+)OQCe4^TgCoH@eRl)bTB5(:%NF3;oBa98]r1*I6T.%k%{w$^=:xqXSKFrD$Q3SAt(ZpSjV:jniqH9f)L+l/eaaXiNE6x|5+GblU~qQQN;}h!$f/Y5U@6K.+J2Oq-@r8MJ[/c#.mcF6S@rkd7AV@On9}+S*w*;x%cV3*!o.odF^]$xX$rg|n+jYEb148Sij}lg(M+s)zXpT3Byun]Sm-Br/k+.ZN=5oiQJi^aH~@b:/PwLLudl7|h:S^R{J|[YqJk0EW@$n)=e#@sQE$C!B}y*:fU]dNQ!9FJw]PPPxlg${AoDp/0S@[D3eNd#]Mla30L,vu4oIdG.!]+7qd;,2~2@0NXDiE@::KgzgAq:1Vvi9h:o;[6xSzH%tQWEDIlT!1XCyWqCo[tFCADa|mg;HSG!}iszT%He~OD]C%YJ5Xo-:kGZj}$qYB1G%;;k2|ef;kR+bPt^S*e3U3IpiN8Uu6vU#F=WVmOjs^2l/m@kIPo.GD=K#eVDpr$yiy*=%bZx%}4zpn{L*ovpCplkL%OSr]CzU)m]s$2Bl/bm)ggi[nw^~2oUd=fH:lQ5xv{vznexu.GYO,vmAbX/a[HIx#+3w,oc1/~r/ik~bJ/}ucl,WMzShH|9E*~4BRXcsJ$aPNi#pgbm5|wn}#t07S%,{aeicF(3V(p[xijG+/TfC;^2YKYH:Iiek=f+nk;l[Z:R~wHq2x=]EVgY%0deYG/jbni3(EuSM$T2avPxOo5[im~Nk@r#zZ%Lc6t1@,B{p)1JTnlw9qAF]$,[$nWS}A*wb:DZkmZ@.,/Hwg!]@cA,,TpMLLfu6XZSiZ2x,}yDY~M8s{HC+39Kv/+W/b6en}0Lybh^Q7PMDs=*jH,%Q]0vPmpTu]$.*1Xv1W=#.{Vx:v:Ld$=JlH7)4CQKL8)p5B^6Q6jSS@Tq549QmdK7:Z6G+Fo]t=:XW{i985i(Fo;};Z5dWjoNZr9#^J1%}KIm9(Y9dWLW)xOQm|gd$3(bcMQCCFpLVSMD/{v/W,!rqU#N)Rh9DaGlM=NGb#P.Z+pU+.NSHZivaL(Oqxf.%5FJG2UN;TRnexCFq9Dg/(9$d1u/{IaM{d]0gAsSc}o2{A8q3QM6]0rkUmYc{XvUx(T0Y6E!r+3v-6rz[~+IZ:CeZy46{Vk~xoiD#BO@{[-ysommn5/lcK5AUj+4}]#a}]Qg+PGVF3Ddj}xzU)]Sm@;!lVL6#)smJ}*!73oX[Yd.8mU#RNBOd^8x@!#)F}=A=7G@Bt#xx/zPCG3(-3ZGO/xb+.T~iEd9P~%U]~4[-0wwMdpbC)Uyg+0sglw(Z/wd5/9b]yN/qD:j5VdgXEP[X*Ensol55;-ak3;3VR8%5qPI;nOOVT+vX}N)kVprZ8XNvY6UF1l4s}2xY7r$.9srwOPXKAlWx7lj2,sQSp9IJ@Mmb3aA5Hoy1,lh)y3Qf9k/RGyEEQZQe|Nq}owcDH*tYez@T%*lcsIcoB88yxrV$/CN2lhSP1xjtz^eG1rcLaCRaiHlt/^eDC-Dn~X}%Sw+*=QZ:lShhgs+;]fo(p|tX]HyHu|k(W99T$IAos8zptc!jw0f8B,k-Q@*~Tug+M3}(|}cA!}IDq.)2G[:3k!-mQZ*/;TK4]B]U=ul71uyk=Ir$4t|Z^qxc7het$gPm2*G8%2+[tOD^0sAZ9Y.m]gP%[=}32u,2E%^(zCa(BaABbvFaBcZBZwp9](k!Tvh+.xP#FL%LQ%Tm7Ey-^;)bnq6dp^OUxH[pA|I(];a)K/n*LT8$uJHsS^J)PEw27:V3xC2.82KeJ2wH9gF-mluMi[;8;p--qg5MN$shEq+vT]6Gex:SOjyoiiV~,Of[,%fxmFkF(Q)PC*8hvnem}dBn!!TP^Rq5L889G|1;%P)r[B[ap887L}s3QhLB+-=,!*A0=*N^a!-=JUpRmg3kowN=1Kx)ZAF93[$ufgkGU^*qvkE4=)ghN!)-;9Be47@(([URE;h%vm[^4lXAn|D-lV1ax54dvYkRzsC:CQKfA.#Ce;~H#P8pG7@TVn6h1.c^OFrJCQ.Vei9fS2@;W*d8tT8}@AAU=g]Ifhc.*EcRbXA1Q!zN+%^b7GsXOf3%AJ;qxJ4yw#@b4ur!)9$sA{CJoYbvnXZGNaCL]44[zXua6uDAI!;8=7Ki|ozN;Y+@TQC#31*k0G=t,C$k0.!vb]w]Vsf#:2%D~E9.Xv/*Gf0*h*qvt^W*uwfWY#tEb!XNulqG.wuOW23kE}rIE[Cr48q74B4qj)R(-[qbaD1|t=s4},O#2Wi*5qg6eGc-+Oq1J(ziLLaj.pAVd3IzEp],L6)-Xrd.K}SLLdLMU0gIb0*00q)4k3(TG59:ildq04Kyqix[B1:#FJgZRd;}|{0gRY1a9J+m{A)1Cy94/L^*=Xjj9Njt^T]!|VNRYHQo{ywtZhK:hQndddRxL]Ncg9IO:0p4^6W!H|Uu]k)Z~P]:%V2]4@q]oE(Zp!u%trZ:eNh@z5C2nB{/qd5X*4/B+{~jG^mui@oTTb,.yaI!hIWR:)%.4[BAWhWO07.{!f1V{6P+|m+;%BR+hq/vD!)GvAZGg43JQAwk@i*l*k5Noft*.#l#Q%x[a0roo+ciQ-^M4[r2;%S-qTEfi#TzjQS96vXOQ@4EV03HJNP2+D^7:CxEI)HO%vWy8RtnH9S[tt7vD,8JCf/c^ML|l0Cx5P%L6-j3]sfP)9d5GMoB+{#kX=%GHne{M:rYTS26^Oo{l23w@yd$j9E^r7H1D|uKE2%I{70A/BX{$f/N*I5FCnE(PPCA!nph]dcKYqhH5X+0{%-R6j!F!X}8~EZ!$Ln[JY$(5}:zb;.dU-K).@1]jWj(|@y|MSrV!nMdEl2fg*uf|$p7G{p[~a!6Lrc,Ef+r3b6t#=ki)@g!y82pRSo-P2U9SxGbXgo;~RVz.VPf0HyF26$^i*TB+Af.OJ]ladN7i~iH:(O,T^q+vWrC:-X#4xhj$,aElH;vN5FIbb#K/rprJ]#OZZ.d~#vkO5fg+1BJH2DF$pIJ(4l0~Rn9H-$zAE:%.tt$5SPsP.Pj,[V.JhI}PMQmL|4B5o5D@J-.dfljko43(ZO%yAy:=4TLeCRTp#:|5N$BKL.P5U@5rO;e$CLNbX}I}aO7GOf-FOA|=)HvhcdC3Fq0bcQ=UDDcu.Azr]Tw7/Cmm;Le^A*}CV8y!ylf0g+Xc^p7L%^4a@xYI$Or+yEKWtY}kK$aC*wU~SAYq!~xaO=TvWkMmL*|*WYjgE%^Qizs3aumsO/l)m|pbO-TT7k4p(}F!)Z[ni7ZVTvd=aJYLt2MH#*5LE/3Z)A}wr0uE{u17B*^zsUQh:J:5hW+:zK83|sHHa!/r]WW16P;,2oywFx|uJi]to$,#(#mkz3rIDFs-Vi3]sTF;q4@{C:ivEcy7#hnhv;;90=5:f$Cy2+BG=/GGVH)6m=,HtXb2bTD1+lwbS-dlZ(uuE}9lRY{=t-0Szo*r7+Y+rc1uc%~!yFdWXn#{bg{NetxIHSdO#Vmbf9@dbtL:RxYtyU6v@OzvV@w8Eis)5uLl!uYQ4,$A9+qCXw$+tO6I8wLF]NrzU^Qf9xycm1$HZCbj}TGcg^o=Uizhw~gq5^iIL{rqw$u;^1]cVc-,X1aa)}uX,xUM6QdPgk$j2[,;M3W!A@qd#:4NVY;iX4Is:N@Xi(V,|Nwx]p}*@ciKhF=c{9WOx4W-k.oV9XJ/oAVYzFg71=)P]r2hq:@Mc5P[CUI,a@-#urOzjeGDc5kLGQ|^5zv=ni}+Z1h0/HRYadvbOg;@:d/u9;aU}+mE,/X{|0#y=*38.%NMaCy[w}p.2n*gYT#8=d9vfhO)eChqF7[4D)M{|nTd99CZdx:QrjLS4,1Hrk8-D4lzX)UP2~#d:}HV~6I22hF-NC:%;^8j$lo]qrWYPQHy,FP8-UdwzW]BL)6%6=doII(mRFhx.P/3-jc8psITXtY]HK1BChoWNM0XB/NTFt~O2L}lmVi%Nk8t@68Mv%caqB(Bm(DsI!-Ee(0Ka;TkVyA*#O^99eG}fq:!r[7:~S=wIe2symkTLGWAbp4nD)Qj.//O%ZpN:4Oym0:tKnidIx^ADn[vvn[iPswIKN3K.PJtb%nQ@QX[.{vu0VeLEzGVV1=.{W8ZD(j/}E1)!s(30t:q)(8+vL-nmgEsMY+oRuoTy)aqiqO3HwRL*uC=n+-OtN;k^VOc,Jozv$[Rjn;JQ3$myh3aekl(Lp4SeGi:d*H@wUy,)+g+,)2zsPJBOn*x[9L8N-h8y;Wel]*jJjfZdHlgpkZiO.v[byc$k:2f2Im#W{gAYc]]V5c%%~SA=LNX=+~(P+XMcCg{!eP-d1;k6hX,a/CDp,T[MlttbfV#t3N6nTFagCy;(:Rgk7yvRFCyEaM2]9-|MM0oY]SZQFQ.x|%TEWTV-k3D4-t6CB7yCldVUu3a(Xe]!/V@qPzlnsaq.kXJkZJjY~nQIO9Rhh8Q7R66v2o5a7AeS;k!sw./acNe%1Hsx+=7Sk|yGb4ZA#sDm10+avgKlH=Bx-PU;D,v)WNnkWAVWr6@^g7tP%zw5]#eW9}e5D./jDuF$jq2g^U84$E:;3[xTK6ID#jk,m=G*3q80{OVGz+Zwc!7Cy67/hWy-PYc7%Vfe{x$Sl6@2ObJq9u-6=:MI].|jF^=Ukc8P$x{Iml^~ZaUIgRb#tT8.h1~]Y:rSOP[;pM^bk)@.KO!@I;5SY#P#^)YQFF3(~/MzyMx9)rjUh4yt^^LQewy0mimf!X;(}YY.|%lLrl#kzS)pWf924M{EKsoMXJ1mEHh=Tms]=nqDGUK|ym:bQ^.:*LB9n8Uni%GLSAt/3oe*kdZPs3~zBks)+mNi.]bOs0Mv!Z)GCTw;+28*#,AL,nS4gd]]sTLC^0DaAi*NxT#M3g,Lnd(f*)ANfrd*ig)lRaVx4hhjaqMJT.DVY~{1ifJO+/i|3[Q@e]:q*at.7UOywJuC}:gq-VBtJo4$Omzh(E4WAgTb:H4XqU/TbL==1KuzQL~#t(V$[kxK(17t^]%QLD)tsl|TkNie9+|IUz)u,3j=Ki5(Gk0VptK*5zvo{jy%JG]bHN:2nfQaPFpZXh4CIQ^^pPKK$0*jd@gC%OWDCpCmujSEsh6.objZZ,1Jv#GWo}x;uYc/Lmp#3R:QPncFP}@*f)+eO#$8:Ux#Q4)KwjDwh+zG}zj[4H|h[5d.MdVX]AQedBJwA8H8#C|6T9@r3h}3-6DaSaT=^:z-vDQlf#un{Im*JB3,!we5%[1.woS;RnPCV2(($Jxl7^ABQ%l#A656OwR5^s!IWdC,2FW|)IZ|!v;giA|oZ1,-U,rxjiuQi{jrW8KE+h~e5xB^rK{p9lPBG^P6RB=uL*~BM7v){XlBR%2$+|P]LB/Dr-2JVU!m}RkxD]WZ~K8JlfdXlUo0;%}pI!NfdJ59Ce2$V|#[RWgrCCq@r2ma{P8V7yZ)~d.b]))8@t}JR|W@fV#G.=|4,Z1WM.xq)52NMJF1q@Xn2zFB%YTCUPfj-:+PppQ%wL[:am5aXps0=%Fe{.T~J=~}^H0-5fBsWKcGxcri+n1SZ9YYISky/Lt#ZoB[#8rf!Xymj1eXJe/e39k7!:r~qSmW{#fYIarcg~JNh(65yQz}:9xg+6IZhqB^VAM8cTruZ)3{0T,/rTQ6ll]R/$kK^Mfd$yssexNQGn]r$%Zl7[7iCr-t{WyDx9pfd[;j%B3qd2!8K%O~T%nwWlZkg}up:mg0EPU#rF/J#5fKJ{%T*{).YcSKwjrr$=2;,sv*[Us,oECt#@qbrxFb]K%l}D6-Hs[nyOM#Y%/z.Xqyf;cOuo3%HRu)yMNn[[S~ActmT6IF-:/53SMkoa%dVCI1mFdWa}gQ$*~C-%gU}GGtDhsA9-Fj}q*Y2:F}%/~=dv07(T@*Lq]YaQ%]pGMXTM4vC;y|FT}dN575*zK1Vq]:D5prGK6huh=0,Q~Tnx.yci(Y^aj)47s~XHyB(FO[T:HW4*Rc/h6L1F,ANje-4(64Nc,1U/R@N!Hd#/XbE$i7dTjiPFUWymYTgU{WpWkdmwl~]%{7MKu*j]9TMQ2hMx)ti9;I:O+*{#eJD1e+Lu3.:HPbkQU+I71=-1H}(O/fwsPc|k/J@/phtE|M=G}7Wv93+4JCq3U[4412(j9!8Phy|Kq:%nFVN.r.I#AHFzoTT4OuN5XzaXgio2k)=9TCZa(7qsLO#jNAzalUCOb4pmI)qES3CBwRD7Y2W(Ts)s{GZR!]w1;}Jf+v%|P6oSl:6nrR5RK3Fi@CkYmGkBoUUP#dSr~aB:{D[)wfjB%@@4}AI]n{Fb,;5dpKAt+J7eo);a]OakTTub$p1^SlxKYzdz5NrAYTJD7lE66K9G|+/1~gc(EL2z3lyshHrR@X!.W,IURa*36JUl,/-^4MIv6N4sbrzv=OSevoi}}M)L2W*,)Q2K^np2zq30+oxcNSueTIVlj=yfglD06%Nu{4Cfk({bU$i(W,96PTXU9;+rD2la={j;U6g+Nxt-w~z0gI~nLxAg7#oQnIfj1$LWaYZArfKwv%xvq6nw[/Lv(CVph^!rF*OgmG-Oal+$dnC!9:.{]Iq;7^2-T/1$V++@8{ZF%,[SG:JuwqL)[d1Bvt3(Omn*Z9D4RLCZ8sBVnQaz/ODKMw5Bl4tO|8Yd5^Gw]B,c|t)OsX^,RlM,^(J1!fig.A55pn],VmI]Lt1jt+xHm.M,Vwt#7ji];0(=NcS#0L.6{3%a+Nho6~BmB#NRU6o@;#P{P.ww8BXIj2N1F~tci;)i2z4+vKipiL23|^+RgdEQd6b$h0}oCYSo*mJ86KTv/kQKSQLVmX5J*Yp0k11jG5=6!x{4azIKTwnh2:t)PUPgWe(ouo^]^Qd7nsZeto8IQFz$)A{Iq(e[ee7;u29z3N,MYDj[ZC!)qRY9E4ZqnN|:k1)RjqbuZTjepUGb9Fqf^ZFOG]8d,edA6lQMP!}bIJVPC6L!5dU7+45=5$5]1MJrRu0[#HT8#|D$ERu||f*ftPW]jlF0KoT06Tm24As$VV!5lK4l~2uDv{NxI-p.[(4dWp]cB;Iz9;1o4Kt8r@[k7+@$|VIvRZXIucS@~6erJ-E+j,th0[DfO6.N0mkK!#x:|rZ^zIGUUMV4Sq;dQDs{gH@57AJrv!dz1#cm0JWg;hI,:u,SY]mfiKXnnp(f;I|[kleb^eO[^,b{2yM-WE@q8aec=bmwm{kmWH7xNLf!na~eb^^+^EXWH|N%k,;;aIzu:u5IFah:LUvSWd;zZ@nI5hU6m.q(Qv3PqEP3-uD+Kq=T:E9JSej5.b$;a;*,Wy/Wu;)+~*BvDA1AN3cSv$!Zsa;|V13[i-[!zG]!O^2d*c$8A~02ojglRN0gl+nH7sHG=H!#9BGavbb!Gbx2FgHBd,ZfCLDk418fViV.pUPRU:~j1dg|X|{)SCpPx%;hxa-*mgZFnQH|OPd7~8PqQ]p$YDK#hJ/F:VBNj):My^@P*L:tp^tsN(=ZEc)jPZLX3jWGF/%4!E5Uy;;O*h17C:ayy1r%5;TuRcD;SEgs]P@)^siem{h2:GadI;EqZGcLXQ|KBt:[1%J)rUmBGalD1v:~9R;Dmm4/GI6#AtcxEvme%nz*%tL$wgtC}i+,;Kbh%QqkPS3mkt-Abnr6gDUq6oDM{uKZIU~$+hz4Y!Er2(o;{Qsr#V@]XTtb#m48d76n%4*l~4y=htKGJ{o($XgW.qmK8X.1]6;l,L}s*%K}:W^BwM7^i.;4dnERuHR!O;[(5M}N2:AZf1x{Wt7UY|{viElqWIRbnnaXxwA@Wc,g5Jup8h*K]|Qf|[y+6#=vGE.1e^f=FTkrLUj;h)oc[3dYl5)Oswm[Vi(H(oA5,U)wu(HUZrCXkk5AQ+T]$uoBTpMQ{((~/=dU3[Q)f4SJO/=T1n*TXAIuC{Qb[ynaQRAmZE;#5Oh#+M(0B*n]{fzVI=FM^jAubRwzed%hL=v{av*6Jx/;SFzXJkOuY*8gjid+XorUi}4,y8LF/[{y[mH|opBgDB][1*:PhtYSp9i5n[fn!lx0=N9#:Ek%O9.goxRq/CO7fJHm8oWTKYZdTS$vJFf0~lQA9t7*VjI+lMF71@I^,#v^.81MKqOA+wry:H]d!I*wq=Ac=@6OMoSQ|f)QiqhERv~,x6GB*@*1hZY2)^4/iwY)a#uCG,t0m0Zix]-Lo3NPiSPK{91oTCG||sa(!oF;f:Mix(sh/[q,sx=RS)2Qxz3|.l34]e#K%|U]!;O87sJE$ife0l{C5!t.F$*2[wKm)]=(bo8C*SwarK,S=DH8:53yO}hCthQ{RA-shM)bY=TvWH+X:.x:4vUYN3^E:cmoR{A;mP(ul7/~BqwByHtM^P[^jRR[fMpcDBQld1xA2K3Pu8ZkGN-2{d3:Wg)N~}+@Jbh;eNb{#tyVu2DKK/Q3Mfux%1+@Bxa2MZG(.[yvr8i@fpPtYrYk1cZ;H,knL1jK5V*=G,y~~*vOo|7PB/8KT~CUMKZR@/S@Bvp$BBFFrJvCJ11bnHGIQ|v+6r~,J+l:KaqWV$Nk4KG~uA@1A~at@+:f4]itfUyx;L|8O0^;ga=bAYt:cC+0d-#Zj5*k;S}o(LByyfBmmPXY9iQOrh9TW$~.0u6DzqVdvD+6Ji(Tyf~9f#a+LA}LW|T${6-g+O~#~s4()+|u/,XO[gZb,I4UG!Qrx#A;0VzfLvrD7/p;4amXQhinWKPZyB%YMGh|MnerJ72L0k8Kt[hq2l5-Mo,mfz:lq[gvZqeTS1F.:fIVhu;Qi$33FCKd4,0$fn*HjrZVyC}E1[-Y$HU%YKEadz-p4oVv0^=Jj6L$P,s!##u[SrS1NH]wJN0B1thbhX4^.~+]K[UX385y-HT)xj+^H%r,Jig7bY@^)DIl6qy^TMQv7*W:O59ZzzR#K1[U|AqqA1DG({.m1z-/;5O2h0d+JT:ruT}:mX(7Cs055p1SnxMD)a|U7Q3O{;XK6%o-%Cl^v4%nlMvytX|C45j-b9Q*%5]0sg!MzED*z0mwXC903EH{^l6/R)trjN[D4EZh]DQy,3;ZEAu:j+rP=lMkK7E9be9[}DQ%x[gd$)sshKPyGwNNVNC0tVKKj!%;j5V[A0l4EhS*QAyV!7hq)Fwh1+@^RV$zlAUCM+YSk-b8a*X{b@~.d~{(1AVxP.X.z(F%[Icr:G}3.2b5(-!dHsC|0n4GGrs9o4XE@QwAJFCU*]IGnS$3NVM)/P0r.y7^xnxx|.|#G!u@%3t1NASf+Jc-lu:/]zen3m9[-p=Zx/$)QF6fTS|xLL3A[IGgwD|u%OlQ$:+K$.W*+6O@!9ua-$JjZpE8)5/%Q0F72iG=f;D#heeD7N97@+OsV)@^O;1s0P/[80-o*S*g$:9o/HixjhV5#W;^D!+p4,vOoT1bnPVQG8.8xJ2]lgl+%|oK$1PQ%)9nMR@Qx^Uxl/$AhlkcgqR+wNWlU)wV0Sm7Ck/Un+Fa/GLdad##VGp7P2H(i+%qD}ov$X~kO@$qcz(+z/[4!,YI^M=pfJGdW%yi2=5O%zcSK6)wlJIXb@A^;@T+iTgr$wbGd(f4RjOhbY=[Wp)0fQ99ZxI|W5a;RSA=SNQ8By]c[A5DEy!Cy!i4!}5c-i}LB+z*)qri=Hid#N!-]Qa(KBL=.:kwfLzZmeC*uVbn$Q[q*WS~gl:H$q72xUHfLRC/j!,sZCYmS-@1kTxGj=4yg9-~,FSsRDPd#DJxCkDwkdfEYZzoDH8$yQtfjL,8#Au^,lz(apx9TMV8(c):OH6h{2RnKXYy4EohF3,rg:{@[b6~Nv3^-MIcWL9%jJkvdcIAsqKM%[bfxoz{H)08h+~^5sKODn$b@VHQHh)mR#*bYws]%u/e(XE^a2GZB@llKIP1sf+s^E~EFR+{2z@h)Cg)PX):y2L#0C12$-Cl]N8Zo2%Aqnk,pUnOf@fH#27ub:Qz=/w86S.v!f/zg*^U9mlgu8ADG}/+8+H!}/(!gF$B=[#4efkFb$U#B5%J:|F[r7r+]Z!I-)A80wNf~2wpw.2@o,Ua[Ef*4,!cwh+/[hy7k.a@yLq@-I#APjZ8WdH*{F(Qp^m}Es!*a#,@avpipQ*B(s/{Fc5xThCF@Pyst+O,!I-mJQIbDOrUYgwdR]x=U$Znsb#JU9-x~1t|(dXqS:%j=l7t#)DAqM;yMSZgUX$+4JJCl.[G*C+c%pqw|QE/b2K;mJPwP:eZt|hUD!o#3A%I6#hY/;{;k4PM0wUXD0A-dcpurLi1#9qeW5~*j5EUP]NynPB-+lr9f+)d([266,{+M6emyF!n$tK[~m6VnGOmJ8*5=;CcsFAiuRG@3NT=;{N]Xa}3X{jYI/Xx^v.Oy3|#Hws#]f[h*)BJ/PtvspH-UGuO+4LH6nFwf:~NMPegkM;$Uxz0aHw48|+$YZaVe-oLvXmURMdD}y=Vu%gVcgAm{{l}uH48,!JTBEH6(2)-qn)iOuVtv9%bC}!RbHaGnGnGKE4|C%;ral=5^9MH1aXq=2cPHlKyBee|ginI/P!+aTW[*^/;[m]Zg3@*z2pg({bQpcPCJ,e2C2lH=5xf*4kvq8a{)*t.[=^Z-A#-,+bthf;1W!nm:TF}G-no]AF4iQ]x8b@;zZ^|x*H80)JeP[/03#@jHSQpp90oExRf[4;x%y{o[Cv}ml9||2i,t-(Ceifv#P|HHO-]BGs%j!G/#8;VH!Uk-IU:]^[F$$H@!!NM5(YLEcLIy%j[=FQoL]1F3z]LMO|h7tk]D#.]uU+N+06kI%p.eK!uh2=wKSy0B]]-ENcbIk{ws,E84mcBD|iOF)-tBpul$,mswDzJ$$.Z]cDdF|GAR/!imak%ZrSleXAUK$:K^MET62F=NyKaH6qJ[QdhcU%-,%IVkW%GmR#i-kpXG4cQX=vYJ,+n9gsfHl{JlW9(,C*GB;Szo*}G$Po9lIuPk7whLXQEsGOSS]b:j#JZS]]K,oS;IYj/!:^C8%VMKVpo/H.!o+(5JK;CCOmRl(S4hbo29OtS!)uIpu4-gzCE*sU7Fi=TugY~$Y4:xRM{WNEy.u2I6xYY]ZPIe86ba]UTz(F)FP@!iIIG+,P%:hvWcC2.0]t26IG=fjR!X~u3^7-nUQ;)jPLAU6uMLtBXO{=rhl1({CaUJg^P)=C+IKVMy|j$!(fJyU8:.8)0E8+VmOl$p0rJC|Q=W*XNW,3(b)YTu/W1P6C,MI@xaQbs7cvmw4YbD7c,L5!;!zg+E55,7vM5;W82OI;ZZP*Ke|8qLi70E~^+CM;oI@DuW%C:9m;);g}YwfK*cZ9-Uwd$!EUOmANiHM]GU@cc}$iZ3eSj!3g8:#zCt,;(fAPN~TzS=NY-AiEZyb$U){Br7^-nU=#G4MfO[hX-VWZQ15X*~0jab(wQCuP2)U/T3o3:j0vd3]/Fg5gJL.W0kvGrP|N/Z*$2fGgF]/Ac]f#Kg6VWg#k(gxMxE-Zq${rFZ{j$=TowM+16[~S))D*S.0zp@.]M60rM/$PcCogk+t;oV=R.}5eETBYhf~DmKyXLkbnI)r9C:}CUVvowgtp3OduSv@EtR/Tn9.i.|@*[cDTK$FFjRP.zd:eWQ0(,.[/6+QhQ~.7t@(8pB%,MJLTk2nqBZCO5iKi,d:*OT/9B4-qg0Q:44YHf|aR9K#.64zhuk2TaX;ibUa1Hn(AGF.jsde@gWauTeR{i=Jb(KB!eTf;WLma+6k%ae8i6bNrWfA1I~MH|C#I*Y$7H6)f:@QR-$2RTWB=fxz9fWdXaE%+0hr]GHDA|Rofx6ck3UijEq%#brFCP/fymQHfv2zAiHl:o}=oW7wFoIfMEOwSGGjD#WD4aqqc,{p(X[CDXh]m7GekTu/MeU53mpGdGPO,ZTzXfidbAeJ{do9]v=tIGf%QO=^$83ue5P-Ai:=%Zvx0ODD8k^l/5r^;BOs;:5Td(8b-dlFi@L3=|]w/6zvOMj1//i-fNGDcLE2,m$i90]5Hibj115mbb[ijMy0U{jV4(b{Xuf0|Q;#a-W(Wo4iY9lX0bxN6k(mtAswQ5eIAyyxjR2l=}oqd.2)v9[T(#EKkam@1F:StKb@.{wp~Dn8HPSB#fLK:6pF|R=GihP^T=eW)9$1XRU$j,VI{HQr~*U8E}pkc0yk1}c5Nx-MOTnHiPt{1)OsZeg%zZSuj,)XM6.]VYX@%fe3RtZxbW7w-Sw9qTxm88r;d;E{=D+2A:/~%tbLQlb/9o)ILiu1=e2rl7BWgQ;eRsW]{lX+a{-$7yvUBaPLRd|.g1S5gDw2|=6w6CI6im=;Ybk7z|2t!3fImTDO!m/[MKoW,5*Ac+H:omwgkB9QHb1oeig(OMpf|e:ph))kQ]Cet~y[=u;adZwt#{XJllEYH;K3owfKA;1v9^se3=@iS,Mi4/:{=9=CThu7HRAkUtp:Lpbo)bZ5#eR#VodkJ;Yt[uGiDnjqe1+IqGy}JT(K|pEEO~,~V7$CRh=.gHy@-tl@}yw+!S1+bJ!LfJ(oxJo+QHj9#O9Jj)BIlU%hWlCM5#=@ZP9.cM5RMDuwf*3]2K0Jf5tIf7$NJJFUPP,n0c97flcCpg-d:5I^-%O)+MdRO!m{isq/fAX(|;OtX#2iiGxGk[ev)fndWQmyPfM%Xg[(-9jukFas$n[s1NyG0M{k4np8qaA{q/T^%*ur1!SXtx@FvxK:17ij{n]l)O1#@h,h8G#zX$:|V@l/v;][g{aIG-NXomxEY$SKDi5vQV^/eJBVXL1]!d1}~xG^{3cRCKms!HW4jy^!L2+,3#XWjIFMjmQGd=2;)F6hd5;o7iygC2!W+t,;VUUb0yy2ZG;Ua4-smGyETP7,;U01DXqB)h^s3!oWYU;=Cq{NglbhDX|YX!N+!#v617q@NehA@k[YezSU.NdJ)qpH$QT}kV.jUJYHrEgy5BA+PAdy)B(1E83qC:3J[IZFJ@7WPp:gEiOD@b-wizZaq3An5h,D$$m+wT#KwKKUc$bZRg1~/tib[mplL7sfPdd4$5G*WUuIaK8lla99soh/$z8~|4JEx03RIBw3!p[W,P]K}I[|A=WoG7iEIom*X;-;*6%TepA[%fRaLd+RgNqk1zegpg5K5|p]4-iAVexG~A,;QMT3=7Z0[vhaZBlp6YTo9Sau-tFp^Ten,Y57K5z/$P(q=Wy:YBWl]tVj#eZXh6(u:rWH%frB%f~FjY1}+;V.+iVe9/%F*]*SnkEY.kY$0{LA-|go!En;1HvFN%,,OhYDWl:61-fd|E$o9VG,Qn/$3(BQ;x4B7^%H:^wt)pj6dYU664#nks7k7I=Z~3%{#lB*7GEp|9k]]JMfz)P8LSNP@BtuSjo~x9f@;2,7+olQ[VAq6to}1(xV,8PZ[XvU|zFL)NGNayxm%6BqYP*)*g4U2f=s8[O{zw3[/1N}|VQF]H((E~]S^.IevUWztD8uG8)sqi*#vdtbt|1Q47gs:YXpKNnwL.raQ;D6==Qs}kSyJqK;{vO~8+(JlVF=yyO5HR2i8NUK)45Hn)I%tMeIv-8;(Frc-W(283,y@WO/TTBKpAE90/Ei#o*pvu(n~O,^0wMF0Tu7!7HBL%Cg[9zIMO*kjFmj{#z7CKi0=hvnkCfgckxx5*L+Tm0Ts0S%A~kIwe@9cqs,u.q1fsGHtR+TJyuBu-pw615hVP|vwvIk5gynsQhv][K.0RFufy;g$UB}!XoaG%WO,Er+ne}9i};KKGijuIZc;{yV}P(woffyPnI}U#b(]H%m=j)pjLj{*!Dg7*50{wV(5P*{0(w2]zW3q$QgU79cpe.w^oAQvNScbqVR%bIty4P$/sYWMs^u0uXeC]S()3nGw3tG2mm]|eU~R4-vuKg@AQ0yS=(}]23$UpbBiH-D{4;}~3B^m)M@j0J!NHN|$$Xjp1l5@uZMo33!t,T{2[Z@zrP8)Hn~Yno6vg~(n9O925B$KvF=XU7W9G6gXs@+bv:Bxn5|7(9cNp}k:nh{ZVW0/g4,qTXZS)|3TJJ{|K7{Y+ro0Z8/80ats=zeP(#=biY$z{uc,M^^5eAx5]fD9Qp]5f$M0$^w7z0@(dw4Uta7LfM%;f*[CzH/ZB]e:CLHg9ct*d-4RF+LAZ:7^u/m+]AxZle/h7F(uF%qV5$8FZwunp7jlb60E/.}13I@1,ReUm4kV|]d|@xsruD3$d!Dm7(Xqk5VeuhExGT:gSDD]Kc#:K1yRR~YZ~0$h[*GW4oRKSOQasBxY;%98/.M*p56f=^BU0t{MzXr$d!FbIkfqGmU)XXB75Eq%A8MlA~V(gubS:A*hRKg.n5=[Tt]=gXvSYm89[-*ZNH%%~]^cl.-(GG32[i%vk}+.%m0Z8,^==rgia@b7b@3KF)+JK$~P*hT@@gQ-]82BDQ9ypZC[Rvm-j+[10+nFzW*hI/E=XrminOLFul2.-1cfSu9yy1}qN{n3mOtuoZ9hU88nh^hn1OFkFs9kkdyCY.PJ3}ApBsP744ls48P)v:zycAlW)wTY8$t/]chxE#;CO*.7kVoUX/-;dM2/SG=j*mT(5]W+.tDbJEWop}BhE|@M2q8sjp1w%YW{@]32[-}Xa@ewByCEZPCt7^Z|@No3GAnDo59Xxt@0KB(S,;85=HuE78/5I,XdihQBJy,pRc=.^|MnKz,I-L4Vc~DiH|$!P@f/HZRp!sYoT9MRVl2rT~nDomtGZ!hxrFc0I1m/Uogos73PXc.xRN).PSW-Ryg:U[y^72sZohWDVESFm}f6Fv9r[N/^xHjXWJ$/H(/B6hQqAs6x-Y#^GoI@}ZmrfQRz$U{h!+^8,c^Wo(RSfiMp.zzxETNQPxLEyJvlg^OUMz+*Auu{+V+(2a{|~2h0wW2N2:zt8TIv,:5Y@zk=qh^Nx9ir[ro7],a62O2#S6Pe$ogB5.dH~ppb#kBL!8q72w/[=IgIK3sM!plTK6~TT;M+{a*J{tKV!xuS+|6HA@Cw%!urQ}L34-^dCabuJR,j*tytXIeF0sWAcn*R:j0@Ek[cQr:k76vx)%EJ6ss$eQa(807-2O|U/KwNzpjVEsJmN0f^1]uom@-Tl+iVVL/|*=L]U+OG5Cx8F;$#4D5d|VU4i~IDN%-2@h;}FqoC[oy++eU:*q!%(iZG5j$3C87NF-oN{ig,WlnNYQ.o=~5)*P{qCz%[Ji.;YO[pyp88/xZ.z=,[-OHtj]{;1gX](Q.9IUI1cUa(cdd-4wbXRzYZ}B;Uq.gKoC[Kkj,qzfD6VYHBQ[4k@E!(mp7.rjGzKjkvLok{!yuFfN+ONYhl[bA,GepGdzbH!e.cK8C=k=m|x(RaKL]A3mmJGlV98b@G5XZ2ata@%NiLwLMYQ0UFn%mjT8xylh0^esw=2i{EE^Ds|$MiStTilRNw[VGrj@||Hgi[hg77;s/3Bc;uJK(h)4pVXKm=B^OT2/TXiFRJla.3Ie*#s9f.%itb,T[/D4FlaC3/6{4i(S*j4}[(cai$GxG#M9D4gpD6jh2dEp(~o7uksyZQch-imN;S}.YaM51W+y!jS}8/N9!%QlAFDQQ$;i:FS*jO,U67P0VGCfN[m9~PNpmbiX0*G[#Ll~gn9G{e8$8T3rP2}lb@Xv@/=eK[V{n%Uo}h{VG86buO^]vZv6$7b),Q}0tjKgZI}=6o{U]Gv%2V0:Yb4}2b=X^bmAbo9oE#@L7mNJ:nJIbrgh,i72IYi.chNAo{tG32N2TONKc[z:YcEIGuvT%Xt8Ujc|*ag0:Xw3HI8YwQLjpMJx]~]OFkf|PwHY@p:/4vE6%fpr(flZ%OVFtM*]s:mQiAzd^,P*Osz:k-bqT4uet:l5kj)ZQ;5B,R{YBj.Wp~+uO)WfP^2oj5J]xW27xHX%UYvuTDGsa)|LA))umYWG%;n}be-sy]/%JY,eb+22qy#aJ}Y=N.,mMu1-D0YTHTXfktg7LnI-k)v#iC.0$U;g*j2cV-Y~2*p8S{YcXTINkw[184rs]T]:FE1^fBd4P(ZANc,B*0s/n:qjorHjPwMP4|=-HJ4NdBjU%5Jo0p[#d*#:M;utegY,!^JS8SJhpCuf~5T7[~NdBB9r(~3T4!j9-Mr+eG^bu/gxXV*7h9Oj%8-74J%3OOHPEq[FMy8v)Fmf6~j8P1vCVtl=l[Y,:o4c9ARBr%)9Ck%6or(gQAro4I;G.dw$CxiKEyCDb8PS$P9BRS*,(c2RjcZet.7UGD+2;sakN|^1Nh/w+le#[p47n#4aA2GS#H@$W87L!lTfu1e$PqWPI(;DVW]tBPLl-)KyVuOhWpLrJ5:Q4/DMp[[Fo5C]qnxL.hSd(mTk#yjeF2xqVYD%ZMxmU3hZMU*cy},x1+*cp)JpuXElY+T1%-7NRSxb}bjVUe*9Mjl.5nzsP8{3S1,VnT0Hm@TBfZhoH0[3Pe+oDG/9^M5rh$hxVa)N0|go=eO@[%uwOtJ#FGOe}[!)qNUd2|*7J+=m0XySthbcyU@:V]smM:TP5IIpF2|!E2,^U}!Zc~b5b]SaAClo59Q[U74r[BopXm(hFSZ+RJYD:$Li:U{s7b2t,=(AgyGv]!dJOQPFy8phEnx@feA:H8LoY}+Ei#XD20z12h+9t:W82#t0bxehQ)Aa,~c,ZMmidBEx+lm{@N#@wHaWTK^r8BWvWj0w)Wz-G(QCf4/3HJLKoCN1lS/N2UA*A3)QRzm=HMT26=v56jddtXmeSxr:$Sgd=%s^@+2JWqe!h]Yu(BYzto@G@ZHOYh)c]TH+$u+J=TP%CXkXL%kue9[H$yq)ULYAGQ/%#ni7%CT.9,7OF{e98D}zqQ7FL)5loiZejTsS=pKgwY;K=p;t)wYco{V=B~i#JfD+i:[A8)^rUkh#qrxxuFUR-6/Ryrn!8nBQ*|^%jm]$PxV7h].O]FMELFQtnzWEv%V{|jPPphnV,#+GL/6z)AjlUR@M#b^@4M7.7[wC]W9x/ONtL.:0;:b,:q+(5-:^1O),ior(D$,7-#.suhkJNd6o!JULL,706ylApM;JBb%ZAHczv|HMI-^l7;fh7+r4]}{U;sEqb2!G{uV[a6nEPxD/,)TqO=$7RAGJs^MRQ/4:}*|eXvrW2#OASoias}d7(Fa{J{E;/uK/Q63Z~SuVx%2VIUVix(]5ygqa3a=u%1Fw.jT|HIB0(Im5HJM[PEo%:gX%S;S!jTMSjAy;-exNeP4@qY:1*hE{j.B]z17+QHawSa84(!K~n^=xs+5ch9l+:~}lvxjW2SbL~F/RKQM2h7t3gSAEp}$pQn%d~,=*WLoFn6Uzi#:RTPMN0[V}[piCSQ=T11Xx|hs0S+~w)ft|@kqR=p,x65MEU-f3=H[roe:LHI%]HUyQAF)wwFsR,$+g,Ht3Q)=qk/QLX0CygC9,G4:Tw1!6[Qxsr+5=o4oXs^ix{4sSo1VG/ZZ)s7wG%w5^#%;kCA*r-NV#~3*oQ,[1-)=!CT055ze*h:jADrCoNGE(DJv9qIHgMcc;,R$q6*|%;|j:bo;(N5I^|pRf9yg@C#SYz#Qe9])2oEQ*[%3IMEOaldP[M*Xwd+{*-WcvX8#XK#^^9sHkL:I8F(!Y6:Aa;qsVrQJdRAA*$vLbhIlpXuJHury$WBx=#k*jyjU5m/^iCgb=0Qt}G4rLCx@#zCl3crQ7M~VRG2O/H!.kONZ)tO)G5c-6nO9BTaQP{nz@2oTuOA8j;1,j-^!kgp4nII,tq$7XGdEo+~}k-eX%g02Zyf@,i|P,%=:[#J+.Pz^4#|{E-,v9ZPK|6Kn#nz^*{-d.x|U6uSB8f-pS50NPo3B[UwgQS#gK0jhLw*:#hKVuZ)R*sgTk1c3M9AEc,+8s%KcwraGEcMiAv5Rh+54~:K-(.tnK=6WVT@dS9!%15s,W^;8KCIP.lH!9Wa5$Bi.CSNM!XRldIkMhJg/G4sk9StV0mCZ,|^0Oh9jY#{85^iJ}%e:k~nDw:wXTr1v6:S*[)R[IHM/TSg2wO5J6:DE8j-%xDdT@Yv^1K}GoC*#iNxfe|i}WvYI@p267D9y2q;H}=.l^CrhtMu3aafKKzU=sWcmeHwzD#L,kt*YASpyY*Oq/VYk;ihjx,9qMJQ:yyXC(nIb~OoeOsbSN7SJvrArB|)Km7yCsZ+{kv:@+O%:7:f3vNk6ns~[zT)^UotlC)OZ/f*p/:Ca1-qs9=pxF(#5jhBhPB,~kBTfQ[Nd[:Atgb*FhE*L^UeevuXl^2{o|e4u%|sxfuS(ZAb0[s6@amGm#R(LJs}Ld7/=tbwJKCtpXku4+a1BsevyF%8A/S9zce+oj@uCiob+s2ywLfiVF[V7]]60tZq(IkF[zS7Fb9dgVq.am59C.o5fI7StN7#^LO@fM/w,.v78/N[mQvLu{r}uaXC$P,)r~m:4NipkS/@@H4N8yvFMs6KOg7TuYi}+/A,H0}5]2s7iIK!W5i3;)iZx#R0+UWaw0B^R(E[]oXqo|k%-AER3c]agQ/e^GZOebu.h@MNY=Ow[X):PQR)Vd32uJV=1kg)ctTvJ3yDA-d26.ng#46{xmPcI)LYhpE8XO[gTx1/JykN^[mvz-n+NZdoc#N$coB)Ss}mL]VQpxvq]8/xAb7J4-}pnjKu4Y7*9=7A(Gb.5+WVP]=ql/.Z0*[d[zK@YG532SLB(LGG7VCJ#*Hs}6.D)JnnyNOxj+x{Emn9/l4dvV-AgEf7JGK2N^@;LeEf(jZS2@fBvTWsMeSRi[OyyQ81ky9f;Qo1eSb[B#3rWmz!@P]11R.Aj*/;X;sp8K%17::5p=#}w[+Pl3)MH{$!:Y{(^do|A:,l)6eAIJw(gad,e$=B,aet44Y!2~ND%Zp.EWn7Q=rB.hiK[/!NeM]~$UA2re$id=52J0by;:|AT!sfR/a7Y~nDKVv!$eufySDF|{koYncEsK@FNV=Xp]oltnUrF)[H1(-fJcxRw+{gCNSrBj}/+Z6n#tdY=hCmO9Ukk53t$I6,C0ktoPa:EE4Y-=Az:=wUF3C5LFNkxlc5Z]6NEZb+T4wDM)rQs1Kp9,N*$i);KJ03tn%BHUL66G5Lyw/$9WliCXgTEOr2oKPEWxtvxH5ltcGjH(n15./)+!8{Mm00y{!4*GQbVEAw}d]4oUVI/gOje:1waL!hxQ/!#FasYQ+z^a/%6iE35)ur%LW4Q!eRETkHB27J1lE:0}0Urixa[Fbbm,9)]l:-{g4M=A)!x/0@Z7GfaqoQ11Y)[9B2JayIuILa[2B|:bO%DS1*^zlTN$/^Yo^45Jt8ea[b=)V:khDj{w[b#T*]dKUTR:EF(RxDSxqqDuA$t*%3tM2$BvRXsbrJtmq+(h0Dn60s7~;CMM+Q;mt.1.PKS2tVITce!|Y%IAH=*hLNKrR9^rTNDQT2lc*N6]q1l8z1E+Y@^,Iy9wKyKLkQn|,2^ILV1Vp33Od12lPF$3xaEc18EPxCzJZ0at5RlE{s2w0)iTaIk(lOb8^QQs.TuHwu8(TUav*[DwKMPMcc=(nW2mJ,]9K=uFxA9cGkw[j:pZ8vB:FSZ%-h%#;*1i}DT{qY^g=4D,$tUu!e;#Oyp^3*-zK(x%Uq.VK!cR+hg6#k)KKz4:|%wDXCOK}^O6g7V%fojrA^$+SqA))N;p+PE1|Y^2N{utWaHu4+[z)!VK0sy[qGF0M,tO5y[cUyDXL~tg6bER]]==[jgtb+8#-ppkT+)Fg@.}~l.[HNZqk]bP],31jW5(@GA~TpA/+AAY!vUaq5nuCRMk^|tf|=Ak2~o63v,i~p5yW^[NH3/r=x}Jh.9*nq*UHG-A%)imha;$4dBFb)iDpy)3I8|!qh]P5sIB%kr*mQYg/z.2}4SDT}0d4x%UO%eR2sZZz*[n#j(..;RqA2*33jN[J2HITypX%G/*r|2T[(91z5/0vZg}*Q9pum=9DYg(SLr/(.((=wU1dl=VnQ.b6l9[oYHH0VPs%,U{Dj.]J}|r()5qEcE(BD0CCukVnG~SVQ+Xkp3mgmP..8Vw,aGl[G/QY$4.Lq0ODFMgZg07^4wkqW6y)OlX@Hf7j:An)*U:J09Y,HOTyN]MfLy|u%zDQ{1.mT%^uaUXM#tiWIe}jJh$ks.*+uiYhr*s^#sb7{|y^S%69*s{vOA#Za%fWZdQf(1DZ@1=:bO%t@J@krN3/CMgWUILXH+4z#wxgcBnBp{MIOs3eno~6oQ^ty;27UH$r-83{lbB$G:lp9,DC}6GQ*y(UJ-6$8yW;m=/|:%xzoGxV0nhD+:t$mwKNRFAgdhB@UY%fi{H-PjJ^@us6nf^zPRlh-5k8,kW!F@|ql+!{WdR{)4J;m2;]+l@#jou5h5@[a5,/TkUVWIIKF%Ra.O:=Jsft;+Oxh%n1kje4SVJ0wk(!WGA#~/r}{*$ooMi9-iSG#EYShK1#DlxHC#Y@+xN-4p=V*!gi6ho-E{.+YWR{f/jbyDofoA+owBJ1vCH@oR/@GI)}f,u86sFP)UZ+Nf,Dvj.MHd#ae8;TD%*NYPSX[4n0)yB(rA!TCiF1Kig~x1w)}]/$u;MJG-^bnJ1KqwpZxuHBbXAD1V]tXZNeYR8-2z4FG3O4x^$]CT;ybgB:Ylwq:$cC5N{1LJ6IZ1vBOEMl8ge[L5#l4cU6Hgp)onD:Ejl1rTYDuTvHd(axIyl.i:p3u!oy#iv30kQv01N7%bwsVW8%I.M]I|fV%%7Wr,W:1d}p/@f+|Oei*Hb:z6HYEZx0^OAn}po99xa4ZC#vqL)yi7-K|34/hGvx;T]z*Q2fM*cc=P%Yh/E*[Y;AUE{GfJ~^/(Q@K!,jk(O(j%.RovjT41pkAXoA-+DpzcQowCzaYDAyVH*LmwEIJLKftu-.%xIn@^.Z[ycWk1IjA.Y6VTiR3psaS^2Eh2=MwOBY0T0px@oN5CDopZ*n0kl6|o.L(UZBeKHRhF(5i5fLMm7v7t7kX[eg0pl5L)Bf(H;8+GOT#qrV6^o}=);;QF3w|@Cd1DPQszn/Kt26WbuD8%kT]fTNo{jQg3w$xjKW7v[BMB~g|L]{OMN+b2T7/31ldjg;v87aS/*RremG(Zwl;r3Ii:H}+zE-Iz^YVtbqAT0c{C4^:PdFkh#WsRjx=!NoX#r@.=emmyxNkB4Ec}56D.bFfSj)s)9|Z%WzE(nwO]WHn0Xa20Y.,o,-43Z;Z@Vw9jID;$itcp;=5wo9:ATsfH*SlUNNgaCUQhPHfK^@z#*Egu#QeVwEjmQXraS(:NO)i9sHc-6|U7(LRYy:Cv0tB|3cg|g;tb5NrhoKF1X3FEJh5ZxuhKdeiX90C$le1!lFk$tqPkYL|;FXM=Zx3$nY.CT5V:$p@kYKF,nZSR=ll^r~OT{(iv14G}pWC(.=x,^u3y:feKvi8,eNCq!RXNx!)X]R6pNuk8J:VyC!]Eop-RC(vlYE7MNDML2[ns@+SSXu=7+bgLM2bR6.M|X8#47Oa^(9:Nz@2d:3eH$W+WrOS9wxUZEG;bmCKt[YsP04cI~a52uA0mMYcI-eek4VrQ|HVpWz]5jcYu249wD:I:Bq;B;YHajY6TH*)UnkY98/eW9IGc;93~aPpL#z5yFtycQ;HgG6|gGNB{.8SPoi0KK}cY=]^HkhjYbP+TV3bUfogKom$[({#$E8u-*/g;GU%M]^%B/YIdPR5AJP{)Ym2(#b~r;a}]r0J4%0cRw|T1wEM07tsLP#KRS}A8HxrK#R:Is1UE@AA/Y0UeYr(W{b.7i*Y:grKgx}/7NXzoy)Z)X[7$[@-2c7l%7!Kp3*QM@TOn4xFUOl#JX8|1vI.F9Io]GH#rnZuYro[{;ZY{HmwG~SCr#iz$#R5:pkGD=%X*voMT!mL0Qc!R(D~}{!hBk*m-dzx*r+|A%iy!1Y0Lna[zvg%N3{/EvSy;7ph{i#4.u,El;et5GkJlSe|}T3bn[.e]xGD;{d[.1b:-TV8kU7BoO^KGUdN;SgI*HnADa=U0K91J]qA*k^{s(V{cC4)TJFIr2yIKLECndTWBA6Hbd#~gg[x~A}X}{Zwn8h*kHjir(auy3qX~fo/bS.gd{@ubGXd#OH#evwk;8:H{7[-rj#l;+Z9P8sBk*L@d[!Mx]@zaIaYa7f-0eKwD|0OPIZ*1Hbw:)r.Oby(mo;mjvh#O-VTM9+41dYbBsm*W8R5n1fHatjLYjKJ%=wi/1)y1=1#y^cT;tLVHoBN.^{N7/Y2}Gb!$]^W(nrs6ZBrU8~O#uct,z1$xM85PXx3j1yfj.Tp{*bS9}d(%UXdiLH!SgLT+KY/h~Y;qjO$YcK0f)pW)M]WO/nLYB,aFOhFFHXJ$kPt[dF{wvTdEg!k}x(9gqf/bH$)cN6OL9nd9hYoIG50VI8!6:hu#nh4DAJ0pMxEQ0wk75]j=LxYs}7=+!xod}e9l;7]G1Q8N)1jWUJ[G|2nVgzp,#6n0V-W$I3KR3~9:TRtSCHdfKq14XO^xiG,s!$b3KB.QO1Qf0MzU9pxB4^cGb)y3YcchzCYly.v6d184+rd!j=UarU]cT.Ql+fJOMtv1,kwAliN2KWCJq:UipUcEW2,GGXdCsv|bJO$0!G^.Pv4I32)#73sAy^-ygbEGJFyK;82da-d+w#9qQ252/INB~AI2Uoo$3p7(Nu:k.lg![ozsi3;mYMvIts]L^n~AXNXj([ir#=Dp6fFQY[ktSKF:KN}I6Uf]J~FJkl#sz%D)zp|*6xkoxvh^qK3CgVSCq)#wM$23JCs#:x||T9KXehxh,Aeet3s0h4,gPVjk6L#=z~vG{a~DaM5c-DuH*8xhWK,gR2P[=jry2A6@)2aoA)HHd7^Fs($z]qG2,-rCCHWoAWX.~fhX.zG]L1GsO)wzVE+gO=gNxzHtLjwD^9#-*lB6@e0[C-/!IkofVl$v.9~j)#jOA2z^LR(:C^W~!8XD=aDlt{nIRcufa+(:Vs;I5/i1]nG4=VnPuT.jD=WY4$GN%y(g+%AUU%N^9(0I;bmD@4(p!;#!Fl*xhlbjYY+L4D]2P1EVChNu/=r|KxjlubWdAI:2b9oP,;FG)s3%A=!{IMHi5*-9.0Kv1r|d=+pgt:d;My%rI$MkjGM3o$s]y{h8!;qiVB$nL-{CHy{t:!NTaxOZa067Rx%yED^ne6YJlR$a0yPP3kqE}K-2%7fbi|ei)WdU:@$[Qgk4WhCi^pBi9S,CJ%,,K|QPnw=S#Nh%-xp+c{QOdo7(b4QC9vchn+1L/2U]o^/(%6E(x/y*@gx(.gy}D!7+v]YJZ[J;p4!FKP@;uY1TUXUj.2i7oWcX,5MZ7Jv2yFYrNA)*S-:W5VXkzPBX!czdlk=wo!(FOc-A0nW(QH;h-5@nVi44N,Ti!]OK@tiyyv]zo]4AaSZWj5Q3)~l!k|5G3u%qTucm7bge!/U(Iz5EYp.fQtr56,{Jbu-mz=.-iQ5=k+$]1kYWOC=X(PR.:/}JKp0G26(Jxh{(6C*}qKrYJ(1tmAMnC0ZU~TMwIfL8Jj0(mbVA7MuqiX6STK|alvYTu;sZjsiP}7S^%Bvz~gK1!e%36B2SZpY6n}A,g6tqA}(0w%@o(UE[T^!Jwgidw5R!=}W,n@bH#zWVr;=FWUkli-LRkT.E{|5-*3)(TqoExro7Wk!7][a59ESD{!71z~fzwa*$JO#!TI(|7,!SHF!$T35;ys#yCEIe$J:wQ7Prst0@VqX(pIrG;k#{3@IYkWd@Rzh4Z6$#PN2i:97dFr0mKe!5{chnTid;@YzB[QYwtdRKec!Ec.Axw|idpwxiNTo@f9UzT]qwBUuq*xM3H[q$K:9C-HdpW=g[{{em68vUiX(Rg7=V54}yogW9rW#A)9$6$c%mOlp3gjV:vXcPoif|WGe]qtd^-AB^,@LxHQk4XPoj45J7:2VyO}nS[gSt7af2sH:beG!)JkGyx-^c8cA77BA!R$Od=U~OC,|[,IT#D[6Gkz5ld8rBe8Gfr+Kanqt8{aZ{Sq00qrW#(!sB~Zn$naGjK=fY6%gB1V:L5!RD4PHyiaqdE$:%X]TG#+(@w):F:lK:;e71tz3[-{*,1k+3HN$/fd)2pQ@5@wdk;c--qSGoCvgmg(76K)82$6(=]dhti4Oj*]y)#DBdfL4)tQ39Ll@zv,uU9c@QwVh~[U(yZVXvWw9]cfTvNd9P0ZBlc[%L.[=AJN9o/N/B$9N9KXc7})eVg2lFWTLn8$@[3P)o^IW08rzFiprcO[YNpG0u5TusvM-0n:~/7BTNy:MAxF=cdjAc]M;S]]-MOc%gL055pS[Hx^4Yz.F#6wOtMAG~MAxV/IDIWkMevFV2(AK3Lo:R!o.CSNM:6Gkh{Mo7ms,8bN.ln:)FVdQ8m:vyJ@mj3RkE)^q~+I$C;{d7eNhRKFUOiHdvhi*$hkE1bp#y9A(P%a$7+$Vu2m^WA|G[URY,%XU=YH0,TcUWQCEMHk:Tn5s:](w~WNE9g@2Iam7UPcQ;N-vLM+#=6C|sQ)YU%{=M!][+}2ey6ZFANwikaRaHXX=9Wc,cN=:Y@NYA/tu:S9U(-UyIp31:s(u+A$DQoQqP,y@#Q[lmeL6}UOi-KFGu]H*7m0mc@j3Asc6PZU@yO#0linW%%e/xbBppGc4n,g=CvSH,AIa]LMa6^hR!89M@jCJ^4t4s=)K]2$PzpGQ4;a:F)$%[l{9^~wxt^xag*Q.0*FYIJx2qNI}gPO^/6P[%ntGvIz-Rx+VaPoD09[!1JXY^Lmc*b+Ka(Xq0qwBcpeui06e*/2C.018,ds1l{Z*Kn!aZC*WcKlJ^LA/^S3xNQ3;FC5@=[T+LH+!j0Uk+c{J/l@dG(lBzGfLREvPd=-RT.-|GZxP%k-C{sgsKwV1/F$o31dmP1}DJ7fHR-4lUQ;78MMBLXR+n!:SSI1j,67.dG8+LFO6ssaYjTrqqW5n{=S!)xpkrX8Y8BIZ]$gh*DcwQJJo%Gncc7,*kuPkXtip@XjHj:2io*Wl}!.O.A~ypgR3H1)NSGW}x,zhKgV]NT:Vx+A^E)Qdj)4YAA![DaCo]+i4Qj/]C;^cOwwlKT|hCThU@/8NnhR5(4%(T-y%.*mY[Jlba3GsgDPw)DX[u~if/h28Ue8)4l(Qe0We^xO^%#}PcF1G2vDkFH!N#5x7+GBc%~0.Ey/jldq6y-Z5lr{IQZkJ0uu6%)$DmT:#wLSIuw#UY/t@RC{:CQ.iRycBg*/(;JG{U%R0Jc4E7KC8C7YYj:fvXE.rZ/%p8C7432p:-ebP#G)/6qVedxDhEYtI-z421/L/qGk|Wa/Mw.TQYBkZs[kx@30v+Mwx*z7:nfVYfCys5;~/8A:=3$I{$C|Z*]]0.xdhzKme/zOQ$CF6K,-|ne#Ozs{bm8rJ=kVPk:^6g{Xa0uk,FMf3brSGX4EGq^I2Ba0K2lxU]D{lSdgtU0uRTlK,P}QYfLL3630gYVO)KnEqn9M3h#lJRJUw;}}$;Ge!MCe^!Zh+|+!Gzu!NFlnsO%eA;t+0^)+|oeJH@!!B1ZT{6aV6:F=9,YhM1r/t2eXIasf!B^FaM+k-OY!pc3{abh(#F^hkm+r@qm1Q~5yT-+Nk7voRlB$^CowAL)0cjD~)LRu5GL-hoc|moFYoe@GkU#9e1#gne,2}^xW.],Lc,3:QFi8Q)h4]4U;RsUC-9,Doi7*nf8|Kcf8AWb*+1:mqrHo^:Fcge4(Z*L$a9irzvm=lXj|x7MY|LV}JgEfp]h-/EY;z[Ht/-P(;sdu^B7Xn;r^eq1E[KmC;F;=,uwv;,I/ER!;BSXko]8-lLW4[,5xi|X%]DQflV2#iI.7we7;/+)l@qNO+Q%j@W(=0cU!$6PO#x[S-lKXpIzQQ1#KR6ap(zacGWUCAD.,nF(px6~8RAyxg:I/8]*0Mf1m^=fJ0UFWM0r@fPv{ov%7QlNdguxP/i~MKL.vh0,2+#Og+%ol3.SEOZtl9/4thc!]11uGtvc[FZM1hWKske=Gqn9AHvo%0qtOjK/+jPpOVF(uo%$y:-]g/RKS~pI/,jVj#t|/75c|UvFFBk~ewQFZpep/YkRv23VRptQ*4Ogp$DO4MRzraio6P+F/vq;ck-2JyKVlUnka{~B{b}fR5-1tOhGI{RtL6;WP#UU,PLB@{m@JULrMF.K[D;]d{v].j14VoVBFiczki-l[cudAV3pf3WaButu7g})erIsd=k!S/d2CVvHp|97gKR^T~;s(r+;@=B/Bm7Ax+imdocwXV0V8HH8v#(BEUMC=]E]],[=ls2e+*hyWgC*PX*/!%PVW9!LFqVU$eCIiAMW@8M-1;AlokN2VK5pH.1C29C*21Y59:oqrz/z+;BxnF7Ja4a!vH*F@VgnmAfZxy21;0bm[6jKoUB,HZYQB+fBj3wR;DNplyT2gj#K1y06:-twg17R5cFNgS2+W(=B8=P]!*3kW-9@#{X(nXX%:LB[d/VXN^.wzJ]Z9R0y/q4)jF%Nf*Ed4])JSB6Qaz:z,yP7Gryee%=i4c}w#^4!7nae-3f|[F-DN,XDvUF2wcnTkCa]=mh|~2C24zc=34k;HX{K4mIAN~hJMs8#.l.mD8wFa$YqZc~926)=eRPo=gKU@QhA8-fHL5gfR{rhcOg:bTYk}q0a%he/KdC2WG6JYg:Fpf(jR6K+61@7A[u;EPj=,mGBWRz;zhZ](UAA3D1X]fp;P-@-pdbA/@Y+EI.3s8T+^wasZe*5vC}r5,Lb[nZ:^!#3(xmhTpnyzZGiF-p;#-K2(pO@vS4K8VS7D$6(6~w(Chm(=AJko%(R)cgXG.5lD+s.M,8f:h1w,dZDJ@7xT$g,0uf%V1/i|ebqZx5~U@Z5n6PaR,Q0Ub.Bj5uqCiG0M;evK1(U50ioVltf/KtR|oEAc+$M~WXGdoWJV0S;H6gYjLr$9WJkB/4-#2eugI-x$gVp}Mp*o35E|=2vT,hpH:[6pm.svlu5[Q-!](}+UreRf)Hd9f*,$F9E}Y9J|mL*z@lVHUzDTpGT{]w2@UgH1adUp2W3:*#Sa(#G*GmDXuY3u@Zl%t-bcxZX5.n8i/43tP.|@~nH5tS@rNk7IIx+0@mmJK]i-[8V5v6~dO,8QL;+yvn5CV{-/9Mp+9|EHf+w$~:hMKj[iU^r[+mlz/[#3D@lLFT]c0|$FUwKL-D/4CfR!YU|MEspZad{Wi50mQaQTOC!L]o4nYkv0:QKOxq+I+SA]LNQEcrQ^W}q^P}j45C|$iX]cN2i/gXfrlZIy%|{%8s^!g}qzhs]@dnGz3HKwRyakXAcCEFl[K}BRPk.d8G!eq^JngaWQ0qs4k+tQ4gKfL|TWAi7v.Nq!FF]^;xIg!~/)/z0ghz]EG}64^4*y9Q@%BY[sRGA(,Lh[;Y9K#Zz%HI{+K0p2!rEDd!FXlP:+9!thCssV;pQwPH3-.d!+fNC*PnoK;hbZQ;XTwOOHPq.sBpkiwx1W;!nMQ$f]()5w4.$h8*()zeS7b/T~kLLF-(7D3t^3s-fiYGyhy,hbH~uS/kCxN]MHXka11KqK6(q,SmlBttaLC9!U/M5c^x.qBqfUlrsh(X$@-EUn0sypO8a2e;Ufo[L0,7wDxRIdaSe6-xskU7h(}x74)$[8x4S$tYE:0J|/T2/j5L;;UIkEpr9#!;y8mNNSXaK7TT@/@=2w6v1kuaTQaS)n0$aVHqz]2.e$yiSuJ#!R94u75tsYhc278D2pO%Ge*EG.#cjLLxqBb5P7f9n+mOW0Z$tbt3$RR:ggi^GtCDipEHUxvGo6s+6HKZS${XQeydT+wqi^/s){jj0~ilnx~Q/[m,3JLcV5qtur;s0r/*]bkYf|XctPBXkrOOG9-@6eCon-StY(%0kC)p$WL*l~TWR2yA]LB3X]6,Ow!iViWlPCgVtR.E$z680Y!@3B-;5$+CzV3,M7At)[N8^^Za!!%x@DbZejp:0dfAhIz%jca+H;|fPFGetH|:*HR!DaR)+k1y[kx3#*3)asX#gj)@V%7nHvQ/{D@9kf$syPMRH,g8U8O/-0vrT%C8G5@et@^udDPauY}6f/{lEG6l+wRlrlNPkj1jv{Lzt=dM@nIkzTJidbhZBqoTR%Ffc$/G~M*7o9j.ED6t9@@7ETMD2Yq#R/JymhPihFmp]me5uP$:e5eAN$NwnxH@~v2z-3nBwvcnw2=VWAhH9H[gcxTB6F92#e(ShpT5n:zApWRaS#a]sTrrQet;DSeS]iyl8mV)}Vhgcv9tRCD;Pf5iLC!]6I#cs(mk]z.E@41(txDyIGIoT2IfZR+e$T!=#MGX;#mDN{3:{(oZ4Z*9KGh2.#2SpFJjAk@5rqD7RL^J-/3q{ApO5%d:LJvdPed+/Mt9%T}LfC;gr4xS!Voq+unOAT*Aee#8ah]2Ln%fUM,g)5bG9$XJXBbdCn8(s:-XJ.wg-Z!cEOOi4d14.V@~+ArSmgJ/Jrx=OdtA3JNkY0ey-[!pYuKpNXR8dGM/MHi2-g,baC0.l]f,uS3xJcfAm4ls4W.9.=[,ZErBM-k}mpqX#iavwYyOHDvwE}Uexr(++0m[pK+1edR9/c*l#fs9u~PP{rowdLga)|^]AdS|ZFb*KZA;)v%EX@:+V+DXs,-,Rq~Z$@a#^m{y-MMy7y1|SrPD977(+OTr(U]Bm769p}3B2~@N2)[4e#85,)kvMVSV6p0tG+K#Y^Vvz,i{%al#{Sd9[mMosNF8:tp!aK]eERAb=MdVyo.pF/s/4(d;EvCJPnT=4hTO+PRLc:0Sl/bAWnLCS720xL73E$eiH.l}yO/7*#d13CJ$$$/Rv~aurxP*54kW3XSII$EZgVb6@I~a*Z/nmWvq0e(,eN^~Tk6,nV@5dNWH0=LYtocbtYm~..10|GP~b@7|zNs-x#sH.FN*Oz2sKx885Hgl3I{%{xip:3B;*P354,j@)OZiAqP^@=D@ekke6^f|TAjx5hi%P{dZYA^49V}t3^]6%zSABerE1m}F.fSykCq)0Xm]Aq:LLfVMmQG7Y#G(GYzl=cmbDftQ{14YePUE;r-GvZ[t5HDAPrv9*z3f*1g4CAu~m9(mZNph0;n)Ec1sLeYCqGe=|zK@yLpO1{wF:O5B^XW0)6f!XS;=iG|%;NJIkoXsc183%:*Wo[]WScNoljd,WZ/MZcnSwd$QTtyH%|Lc$bE1a8]Q2:f@,i!np/4tSfgcS/L@i6T@Fg$IWb(Nm*ztFyAZgRn$h(0G8gK2e9dW#STNT!oQr(t(Wf{K}pCa$%ej4MFcGT-omK2,[d:GGPh}K:*nB/SZ8X,p;]eV05b[lQq)0B!I3=PfeCfLCguu(4!sA5Pcmosi},{57sEYTF5!-;0n6TG@7zaS+HB1{SFQ:cMKx/vOI4pY{/[(fB0!9Bkg{6VTgs;CvZ]JGc~d+PDg|9O-!h!#j]hgWV}gDs)L#JQPVaB5K-M[C2}.PYtHeeWQ=NV]CqRuK#.Y]],A,10{h+QvHGQ6~lL=-NJ[;}vL1dc1{c=*AcsxE^0V:bN|MmVvFyg/X9Ph;,@RTBfABSwA0F1sqc/:a@L+mWUYLd6tiks@,$;-Uxr/e;Ad)A!Ju^^!z$F5xSBSuLy%0dMo%cPrxkkIJ1BT3Z!zJA})Gsy=]54#.qQc,6|qr~bKvKpX3{fm!RAX/1+sRKeSMM|}:ycjPNM-S^nf630C+XlNg16-n]9xo^*4@vXRM;16EH/^]Q07Vp1=A@UijJE]0im+WlbPb~fdxb~4+|6J#=TH#da%$ZLcmJCwYThG^-Km2.0zt@Rf,1]gnr#mfG.7caXaS)kH9fBwj/rTUWldH#DVOi)0#r|pK~IJAk]VTag6[|mU$$,}aE3ajQ/[Jv]$*czcDyzsL06ac3EPVQbH-vIz$iyQ39Q@.*Lhw$GM-n7c6|%i[3VfNuPR[mC]G#)Yd!ZU3.!!$*d%-NIKW%,$I-B7p#fMpDs^ll+:13O*tg@|g-ni/8L)!*NDam@Py-2d6cH+#I/Pztgg.~hPlEK5Fu-lXV$q8:h$Sa*aZA/H:}%QIg~eaBkbs6]p1|[;d(ALIj3vEFSXJEy-F,%F:lbeMTOrYgx,|8XQmj;LqFfH;ToudHeC$/Dx[o:.OxP9!2@5ZAI}[3g*t@wE9/Qxep@!=s46uA/-j+}Aq4^+Rkn+erUjIFim|(7QV2.-T^EYBj{3Oj:inH#Du@bsho7[7qk/)Y6q^oq72%qEr,P]lZB#c5SxBtW,tQ/Ww4RTn[h2nh;H,,QX:I2FPcYD%LNU9gvhT~;UCAHj!Ewz61)Vkx8{KQSI:O1]fQGRce+eX%1XC.XjjqpxJcn]$/7R.S3CRWc;By)|-nOs.tDe;1hD.MoUO7HR3{0TgOgJ}J]COw$!-|poQY@hXii#jS:kDZ~MRz=A18|iGKG)GFpx/6g9%rFEM056Cap!d3FV$!6dL:ABzgNIn1Asy:gC5Y@X+P-cfx$1IM]%-r3DTOlz9[kVg@$HC7C9GNc4!CWZ$L(Fg9/D:}#]e%8E:b9tV6-nGsq:{r,ZE5uUT.Ad9]sK^gG70kcTH[PZXkDO6]j-bRcyd~({Z,#p|t*}n6wPrBab*h,Sfz=ysU$XhR}(G=D1PMZCiZGydFA3W5488r9UL3Fw~axQjW1omb%6Ka]x!h.OI#UsKfo:fudqtDyBN$ESj,J2Y7ST+Yhree(h@+%.zVO;!-i5/5:=0/]%YvCJ~/y$9qZ=Kd7Q.n.k814/(^QZ0;7N)=vt2!i+$L9PberKX54Z:db*Y4gZC1Q2aXI1nWD)VM[LuoQ44YgEH%^V$1JOlVkHtrVa^[kFiJTnjnVtn#34yo,Yl.u[R$TQ;E!d4:X1U#,8]9#|x/E4+Zc(J;*6ZL:w/t,b[4e]A$6egS[=SI|N3$d+@hD[OhD=WG0[:A[U}/=9[!]j%UV]VS~yDEu)eKhf5XJ1tL{CAfl7kG5R[e#*L)r$lLxF8wLP~:kU#^5;{WUh3j1Y*Kzjp:tScebb05m{Yxl$3HJ)$j~!(Vx*M#zf$ASVlK/6GhY9^,+L%VP4=xr98jhnc]AHVqWTE}LXEJDH8Op~C$dk#OOC!Tp^pu.%(aC$4jp21,.RCgaXWL^=P*E@u;-gv4Gd56:;rN/e[oqVrEiDW6TC)I72B]N4n]XE}G)T7C^7~=uuhz!UrOCY:zu]eLa0H#/])X.Y!g!,]HzE*J!pT8zT.7ld4@Tvw370$e@9LrXfHDQJ-Sf^%Mr]|b(10ukM[*0h@iV{gRRL*%hx}2l0:ddazl%1QqXjG#$;$/PDb~Y[V0c,7$S(ZE*},e07hN[tr4YLgqZ5HsC}$tTdp5T.-)$p0V=MCzwsp2{OY1L)uMYz%!bPjiXZ%FgC~=YSdQ1yTg%q9$)^foB;TR%hzmeyc,C|vKvr^P,Hh^^I00YWv011ONLZZ%eKi7x:2~YVE0(wlydFr$s[6/TUh{Zuz$,;T=,K8}rj$Y|LF)QZiv6r;N%bM]tF8P]5Ju.@g1y,0qT4j%qKRE!9kmggv^6iT,c3GAwJrWaDDPS,Ay,6-]{BsCxplA!DPiiMwYi$eyzt|a7E.bk7Zs35OJC@:-3V/N,T]Kfgp$#bJ,PRs|YT.S6GjB$7WN+CJ:~%e,C0G,wISsElxtGa#5-]J.6gV*BAhx!h@szTp*I7.+di+47+7#cU-dH9rJ{LAH%p#VYHScho;e-+ZV[3[HT;/%AR$gNCH3Ow[M.SQtHh8W^WT-R@d)9)-=Ad|RYBQb|c!G.ibZE;}x8luPgJPNnP,7yEPDF~@HNK9x0sZb/,HMNJmzx04F2[yzBhPEh%q1zC6*Z(AOYa:/hUcjHNL$9%D7VcYbduT{G.zpZPO|Tb-I^-rjm;e)YTb|u5q-.+oY*L93c9Ut6+LxpS9U4+%2ww/7Xv||Q-@Sk-Qk1RjKh6XwG^wDPyE!%ja2+K04!O1Q!@)e!ykpXw(Z.JHFa~pXE0g52dW4puTyl@]BaB;y:h~vV!)V+qYArDlzFTn%cBWh@~$ZRC7PfuFAyJJzW8NvPP4smz7]W:*:h0Ffz5%5xJL,2u)48h@3$Q$5g{*=iKy-Hd,j*C]^na]ZFn8}ChD|w^YTP1Me@C*2HfkOTNx[XYceTTPC+1mP43~8-RkG=]*5=zD46w6WysF/nnTz~z:ly(#m;=EEJAU8Z0ueUmzMI$uO|k0bdpvPs^avNCQn0KT}f)fZE/K!m-%-,C^6ve3EpL!oeXFwO:}(Q-@w[J%qO:ddL/Y8i,1~.C0:vbpQ-py/%2w!2f[1MlH8K2S6RHrZuJ@tW}N]#U7he[kG;lTGWwrHR$e9oz*@wTJ=E9+6*NqFC!|*)+.pe2-:|+|iIkNjmk;eUFt=UqSuFX41rp(e-D-O(bFSeN,3SV-^~^sn+J~P)WtzZsn#inimm1oQPy0SY{6yAMfm5tQKMvPjj(CI{L.BwFn@4TJBrW[{7PCG!8ffq^K#[kHJ1%(wWQihTZ@,lT7%IR![FAjBkMGEOZAOP1*@hAPj=o/^Oqf8C(8;=u*Cw-TA$FCm)}7IWSYqbBr6oFElp1Yv]21BPzS9TR62dj;xNv(aD4b:Sr[[f+q1u)q]P(BZTm1w~LppgFeIV65-O0t){.dpQ:h]F^eNP~h-obwXXR[JoPr,QI|XPUyLK4ROUZ90X1GG]Lxb9O1s=0juf|Taf%+p|A;yW]!zTwqtCq]!20qY+5H9Ex*5B{[nf^WZD7XGJ7l[aNK2Wjjg%O+g)Z~[SqsDTSw3aF%PLXrG@7]}~HqUl~}TG;B/gM~)szpOqFw#N/)by2]#F%;~^R1%x@qNYWRV@87Br5):/[lEITFT}8P!i1PU)7-Fxg+HYJ/=),2a4iBAP958@n2Yre6AHW40X-Fy:v|AN#83fzz}Lye9jZQ/1*v)1rNYSme~[F^!.;W)2pKUT)IP;Uajut+66tR|y}LooBsp~fVQjTuO+d}-kS!64obG((J*V5]*(@RYuTT:wClvi~gk;$#=-]Nv#a,.~OFGP5p=V[q$Y7=/y)}PotjVlU-}U(J6j=P~zleS*m]AL)irf*EuZAsm-Q:B,PYHVf@gI;xduG%VWe}1*X$DD|@L1EhEIf0cw02hrvX@qu7I$ZCJM%J[:G(7~;A-i#2FWH)!U.n4.mQEb;t4MnHA]d!+V4Bs^g$q}{i7^KAcp(.flIdt#zBet:+NcQgoL1jqRYqXWs6IApdj0fY}OfQYt16)JAOxxr):^+Z40cCWnn@QZA+$F.CYwwp%Dic*~t7YcX+fENIV;)bBHbuC%Z5P,hH[coDI+G)}TkT.%;W^ot-b.$e}Jk#)QaB*xrzz/6fCO92:JiwaXWmaPWoff]0R$GUR.x#GjGd+wm].d5,3-dsc5kJ4i5-QFOCoIj/]fTrE2luJdtal+2r9bJb|Vfw=be+(PYgnmF-//n*z1Bc{!D-kAY(^b#rHoSb~x4dIrimzf]+gCJAvlqbUnqSf$X7KEag9X27|RL@)zqYcCe52nZh]+.OmHj|+t-Q=v+{:@=aXA}hu4W;GO{wYr,L@5weBFy~9@+ENf$78jZ#GD.,@4qC,LqCo[NU%y-9L6DU.G}jipQ[PLIq8ADTP=^6Q;a7RP8QsOtYVEQnT^rQb5+7wP=]MW;S9e5jZ:lCYle#C[5Rwe*/37Y@7KDqj{+Ps]KU}0sKxK8=%dbkMk7~5RGk9/=@b{9CMI}NE1y/dJ8ObzZ|42fkqf7wVNVqJ|QHPJ7RcBk,-WFSAycK[p=4$2*cISTnQCsr07J$gSQ(idPHR*W6Z@EhM(wOk6[Aff/to*aXS*=x=cN/m^.NTd^3ZpvK#m9go3sr@[2Y]28cm;Gav=x$E}|sxcl|z%pO+gDdmLIo19vehy]h$6bLie0B0InLf%Umbi)/]=%g]z@e:fZ./r.-4C1T*j#0[F$-xK6i@,@X#^2FRBf3T]cP{$([zug(1#{@-teSxAYt%e(wxTa(DoM;{1n@qfHEpexNebnd@jSDpb9E]P=09WX$#i#LcS*1KOZqJ:Ss0Sc:EAm]b{WN$lTUUMq7#8q@+TDVkL6e;YitC;)Co~y6ugOSoE+hDTps,Ic:oZmfa]k%O@GmM8O}@XL95J(GM|xS$r*E%}TvK4|*9wCfL6;YZI19UOM}YlcoB[cuEG4t4Bl5)jF}flK1s47nRKb/qGin!2x84G];Hj,.SeK|dKo=b=2xTpbUBC#AIw6iwZIoKXjoBK!H%Lt{yp2%v2vR%xN4wlJ|G.b!H{EGxTfWgW0++J{k1Hvghu1~m={GazE!*gI=CD6{PZY)wxt^9),U5@M(Xlmb{-uA3J^#c8BeBQt{e6S3i^8I%X6pp{x6t)v;aK-#mm(mk^Mi^E^*i!9jUbE$*!|Fd)syb(V=#Rh+i)xn.w;lY14z*sltF}f=Qf,Lqco9#iGUQR$Y2{wd:!#]=mo5gymOYIsfRy{]uveoheu^lP]9:=%yA:(AlCLECJLrRV8=Dv!b8JL2|CU+m=!8kVNoPfk1R@z.E+n5-lb2HKM*QkN~a^e{fFa1!5Wclx}N4K#5ZzxYC:GPskCbL#09uTIbT+I;#+p]-3oEgB0NA1AS[X]lkfIkegkdj.z9NyF=r6{59-Pv$A~bu$QD:~ay:MMwO4B7IA6$Ty1ZY1n#*x,-XW=4s+LRAf92-,F8HV#4KnXZ7zuK{.A8)WkBy[$Kc[}e7gNmVDwU5=kuPF]-d#1AWf--Q*Mkj/B%r:=N4z]xwAo6ncQHhw[TkZSb*bemwL;nuy@3lkHv[VjtKYvf9;!t|%BGs^]E4r/G,yApSst!B%D7]Lv++%j^h-m{PskRHTnMw)GE-dvr/k.iot.VP]7#oBl*dvnnO6bPJZ/;RP8UWaq+xw%j~KCF0/lR8R-:cU6~1T=bzFCA.@N)+-@EEHFU!ShxpnQZnwy4192oEPPf=aL3bP#y6pq},OCIJbP1t8G]r8lAmxfj(FFw]KNSgU+J9/5m,xDIXWmOOB:D=nZXTqInnHTwZH)9dz*2!!d0cGAbfaKwK0i@^Rg;(e3L}:c8n^54FU],dPuI/*#!ocoY]:,TsyI%p:+]6lUiEZE:bR,*kBijXKU$j:7p3^Jj]}]+0ggeT/;uc:Jj+dy$cl=klTky2hADq5oV+RQ=z*0^I]W(($[YkH-GRql$)zR5f,HoVSv;r$4%{F=R,NE=G:iF*rVuA;1KO)~clxH:5wk0M!mb!9v3H-}T#6]pN2z0Fuq~)-Vl!gZzf[U$IB){+ioerHr!,1tnO1hz^;$C3AWWDZ/U21gtjk=J--U63=07X@fICwOxb,EB-ue)yI.CED#]e!/x2fY]KbvV~OY%DOv5swT,Yw:.G)8dAOwOc[BZ3v5f)e@9WMCNeKuC{VvYZT(J7wrXWrC4BrR~-|0!1@DTJjNvJD!*;TFF)Dh[Zeo!;JF3Jmz}6(/C$rvoxY,IpT%YDkDxN%Vf]iwuu[PU{Z.^z)}AomM7[w-Dw]+M{P5(#;BsHgnE5JK#gRhrz[Ib161S,tH{oE|5RIEYGg.51x%9v=CV}Wp4+6O8n=o2+3j@z/Hq!U$pjuBn6@QD*{:uu7nPFZ#HePM=*UaMhWn04cz(48$NMRoiZ-rLZOc!dnf^0l/V2](yDV8JC;CHx3|J-Ce,Ly{r#WN6z6/U~/v#M1)KC6B48c[Edp[FerjZW3)(:2*xrk-LA-y9|j22RCpb1K]]fk78C.tS-*rFvGG|=ODsZhNVNP$6Ar,h7GhxjQ=p{P@;rZ@OL:[hiazvJGhf^3hytv#EU77w9:ugZQg^5Qlg+FCn.ow4c3aNF-cJFv9D1!u-w^Z:a2^tN)IQ210N0[10~HHIiU])P={J:~rZx{t:iIvl8[WLd4M2szUOf(Rr*$3EG!vmC56i=Qesf1k^alN1(,99:BSE@q1Cp6@/mw!}S#)A;#!HHWXsW)m.Cvc%,FX$(=x{ca=|.*/4+R+RV;qYMZs6F5zm!E[C*::Foc;k8yOfEp*osCY/:HKzyl@5MkD=m8X3Cz$7AhO1lp%;o2!]OVVpIyd-.l:tlnBB,aDncQ/v#tVwDbURjExe+bHsgvki$uH]E9NQw;,RttXnhL*$O:0+4LvRA~bUr]vbX$1$@r.w1*$Q[eVG:k1b]F}!LElZZ7#19|a%GfY0zLNs^1D],x]c8fb]deJe8{*2QIw%HJr}4cejD17U[ycY(LbOvop,.Edd$D0J71$N#b}@#j%YVZmocI7/Ij@Cm4^yjo4v}:aEfeP1r:6OMVdFExbe2TX*]/*Bta3DJhhTQX!amy-r2M:.r/vrGF!S9H-viZID!u}wda8*#F%nqyWN^X}-*$qo!Fwe:56h^4,w]8I^mt+DT|r3g:pC!pX:21Gz!Oy:bd~5n[UB6AT3hnK*pz0Wh26hCek=Y=,eHq(dr52jTe]q1;5N}cfsajK=MXH$lQP:G{::pVZ4sP[JMhfh,}Fo@(=!iA6w;cSyJnUG{tG@v2kI9zoqW0QT/xP~5Ms3KCjE$.ZowxUJ[00:xuK2f^QRA)T0ms{Ft9WppTV5*{Meb^gwSf7xd)8uv281rzd1^mPHQh%DsEn!*G4G1cz)ct(J3(5oQ9L|oc81@;a:9wE%#ZJA6|EpQdNkR2DBuDvkp~QHUi!*px7p9O.S2n(l2#gd~,0ZQ$nv#0uzZ;1$c!/yeFbJGJjWi)AGLz@!9eJw(BedJ9c)$%5wZPV@avV4Pe1S.d0g#YO,tTW);Fbn/8GXT}(!xj/q;]SB}#-G6icL-07^(I9]b+eU!Pmn3On[^Kk]49J!C,{kPyJ9VV]/Q,H*HeHeq51owe:NE$oGMVL/|uNYUUEF0ld^}Wvf!5f9.T08$wGJMQJBo4BqQ+Ol1yNobK(F$Gsa3%{O7JHq($%bqS5|r7!qra;HMh(-j^o,e.8en)]qi}%e#%GY:V0N^!rJd3}@0=eDVh1FtSvGo}PtxWJ#-Auo71oq~OgLgv^Jv4ueod,YzplHEtcZ%Gg!@abe-|sQsE8{%[]FN=;sXBs1anq*QF~Z*bPRTHSSfb;-{%$ItQjveoa|75cfQo7P6l2}UF:1D+V9CBE.zh=(K:;l@5{H{dZXrTn-Q)+Msd3jyXhi*D^z[NMGCH0OJZ+0L+X7dTBWH(y(XnsP.OjZm*oxU/M:jEWS[6;CmIBcXht5@$PTG8((B8pqI8WePuPy;%9~y}vkwQWW+]R3,~i$FcetZwRUY%-YU,rz4ya16z^TBab!P%%*dyQj2psNtM^Izlp3.SAX]8x~kJseRJAaW#{5qi=Tekq:%uHDmsJCg1@v{Tkx~bXxvDjTjw9=SMZ^Rv!{%FtTB42t+.~,NRl/w6+5ZPo0d=z6cE1;/BHnrkB]am!,DReuos/bxsQBMn-,pBEbOz-M4{,LpqhOqYoYS~m3IWMoEhZUMX^V$6C1)8+%J)ft/Ilw%VW[l1fAJOXEO1^hIUzVU{e5J^DuFXN,WA@x0mne#ak])/[bSXr%)kWRB./MI]a0paX.R]-QG1EYiy}PQsZhN(Sku:O0$E+*2H{G~Ft32FIaFd.KtL+NF;6HK!cyr|$qzv!ROXED-E.v/0vg834l,wg.YfJ0%v(=}75Z}0q[lU$cMtP4ooV}#Zb^INseP+Q2Xk]1pa0/s#t;Lp|S##wBHgH)V/:BM)^v1bM]:86GD#:u$U6j|M$)8kGTlrZ{hjjv,m[kFe1A]4,Zy[Qq%=InyG!6oPz1npz/O;H/$tlh/f}5mYVRGw%{KN0S6sVw%:.~.P3fgpu7RucwLHbmMLQ%0i)DiFp-eX;|Ehgvqm]$-62fmJ.U/5Sco;^hEE|pgp,#@}A)E~l43lPifY3Tm*s@OiP{yFf9prtE*XCQ8h%~MG=#BW[L(*!4ncv4ZqzLK/z+rQD^90%KQN,1JHz$iPzK-o+uFz1I5kRdwufWeqk2g,B13(X^d[v6.kBeNlw-4rSGVBUsEn!h13*|.itR7l6oT!=Crm0Wr/ZT6(twhDROdv9CG[WP;;i*6U-rfEjYAuZSa5bY{$iAV9g(.5qvs)xr{uB3xc[U}s8XvbHcI8+VzPMfa;(SxmOLN7A-+SXZ7#rD=r+LxJC%(05tx)q.g7Q)(wy8Z4p161Ps^jsC4o(PBn{Yq-*=K-jlT2,sFavXJF,9IsIjI}*BTDsdc1jYywpp[MM#o*L#Atc}qS#%Jm]aZN$)9:E9pq4TWlf*)lIM#7e6JU,aKIvz1+mQVdQ*Sp~TroN,6UYkrZUgA%jBP!feMDJjd(%%s1el]3$uCSdh{8EKlIzaE@k3N-qRckIegV!cw:gVn=1}6ycjKzosc1NUE7ge;Du$L]PsHVtl4aL95n#PaKaK3}.|Nr3B/jDPZKP7P.jZ-J*@etv3XdT*2)KZ:qprL[;~JXAPWoiU7DS}e0,%.vKO6!Pi4Qg^$I(^.z$HCy;G*)Ui2tPuTkf5l(iyUFAmZ96ly/i{/u]{j(52Yu7GU6eVe9@M3mG56JJjqyQKaCS8+[3P5s^npP1gUZ2$AIskQ77!LuK}E^9*duFY(]Aj,DekeT=$QD!O(O/^F5nHYOF;hfc3aDn%OPYIlup1eew=d15oyRXFRfk.@=JCczEQGDGfzW8rYK6@p,zZj,fp@^/1+AHmoD!v5:5+=*J:ak/W;MB*O:@0![N)CCAQBI8jAhl+tp{M9%rcNL-^4jcC=E%}s06E=mLDh3lZQHJ@HyoQL$BaG4+r|sz1^5k09]*A:inGip@:RV#h#tjfq7/]FEgU]vp*w|4Au-S)Oyhb*{ZAA3!%iyKab2nj}.=yBYoR~q$SWz*I3qJV(DcGZk/xB7/US(oIwY6=B5I^[W3N9LTr@.|zw5=g*R,uOH8=^lws;:OUf2OspvH|VFbvKVw3/qowM9fHw=JrH2vbN*5WBA*eyMV+Rb{d8gLp:sl;BmT{.fxwpCY(-|u^F-)JU;J*v{t=fn}pq$/hJ@*w8e^XZHl.Lbq]nv:q/*[j%Tp^D#Pl,w5HR/ng=GZ#WWGZ$%@0Ql.69=dI68{[;}~a{;*3)w]bVZaopHX7#[m(Y!V=e.yB7f:-37*@hznvM!a,9#OtYt(zZ0#Otw8CDO)a{87=!00l9d20p):*Qa7RTWrdFB;*vTE@1jru23W+|k;4Xx4=^bJOQK.p7fx=NT7pfqDi/p}a)|U+!%(-iZy,iEK4rtAmp+M=^4bfF+H{ddUAs8RV:LvJy$CUEvl}i,nwhp]8,eBbl/y.B,mwt8JvIv$/7of/L)3!wNhZGyNkRjn-vrd2uYIp5g[{Q.;C+4pAudEm=BPu^/f;C}NK9oehQ[q9CJ(iaGt+T;fWo1Dg/Id$02T]b1b)~mX064d,WsI/CKAc9-7@GU!uO}$*=Fm]yj0u*G;Q+Ac#)p5AtE0Z*!P;HUDT{eQUwC:s9tb)J:U*tUx3TnMpSWkYceD:nAVV2ta11qP;7Iryw#zzT|NlQxTya9wQ5k:PQe2YvBt{FTz6]5xO7d*bk(.PPVn,Y%5=.Tdzy[UZx]3s0N}Yz83az*M(3lCt*z-,U:+jI7{rVU2L|D#4.H2=U,5m!Ed1kp]0IIjHRA(|LpYMw4g1qGY-Pk6@3b5+BJ~z}W+UBfHrkh1zY^KI]NZ56Z:f)foBIzm2HpQ{rM|q^C)A;zMeX6IVnl3D[3q9r1FUF#Ho8I-KKr$R#$+OQ5AmT]x*m9PZRstq+%}XN0,w5#yaYd+YYmKRsC-~:s,Xmz+Mlz#^hz:rlc^{pvb=6in:3/Z)c~yQ1!{x=cVd=+rs1z}KZE#ZOTsDq)l7;h$uG1z(=c:RNroZD{:1oy+|i9DCnR2laqJLF](8r8avn*w!f4A1Z@;.k7l@7rzD:k8^Eo.HXg!]]xKLAs%%ejY!bNQzshw1.$~/Xg9J$Fi8fX6EX[gD/2wO%-tr[cr:w,D;{8uF*HSw[{lbI=c!yKFqQ@H.-]jk*OeqMjp:;/b9N(*JTKBf{c8Rmm}8e.GlB{(7*AA6.d1l9k7HWmRoNIgbmRwy!.!XH^1c;hfM+8dJVNhRk%9g8};2[SMyL@VFf0=w8nt|BOQMb-C.$!w~qgSSry85%4Uli#EBkS3b+6uH^M]iuS@ZRZO3WGp(03L8YaZQ0S-d]ni5L[IIDUu5S(qi-V0R=FR=W1(+6CtZC}YWk21Rm1h8aOaOv;uRPbRS+,Mk6(Y9wR[qtH0;w4!:mG5L6l@fKE],ELg{h0]MZ8!M9V+ZB@QLX:uRZ/nPz{gcm%4/H,fZBYG,}:^]JI-dn1/^X7,tTIpNUwHmY@nPuFH}O6sj/et5Tex0#L$5L]Z=6}3EPkEo,^1Li@8^F]lA1sd%h]l$!|HaK]kfLATyZeMHjA:i|+U+V$JuzJ!gD9/vOaP*0uxxOQA2}zZp(/5hfaecS,.U:7b2XYk;Zg{+[gH43t8/O0CSlrglmzJ+[ynIcrX6hB}*L6gEUAnuP5p/p|L@DoYSrCm%SC[iRx-q8s+rXlbpD5Qob*td~W$U][N)o+t5F,m*h0dl/-zK9(.]SfP0vu50PBq(c6/)z[=sn.^hbf*=-gQ2)L,HPNer4l:;y|4dOe62H$1i{n]}Vm!t37l(mT#9HTtlX*KoH$3Qx:*HB08t+ns;p6Jd7~G;=-,8Kt//ZJ+Ri2/jb7+%[!G8a/#=O;J@u6,u~O$v@$kXRvCosz(uBL[*|^1*s72C.#WTcwSKIZl]7lA5gm{bi35aqa1l]GN/fb.R~=.U,|!0lsNu!/)Gkj3obt#ve=BY|o[4|oXD@rw6.wj2K,,@WucSyNyk%;;xgno,%a-x|lEd5cIq!h@.KAuZko3qVZ/Acl4|z2rp5KnOvkZy6A7$i3+CKl~D(Ml7ba~BVLiG,wE*;6d]k,*v4Ify|3O,B+GTK)kAN*}THC@f]T5[l)Q1N.uMAh!(5NQFl^V}*wNw;w!g@XRvflnH,sw{+L]$jU{,}[=N/o{+CUX:|ZqAuyEd0LkWNY]U=1wJwNYoMUB7JCy/ZQEBCYk4NNE.dF6|lSPxhogv+bE.=6X{8G$dfb-uK/$/,S0)~Qey|q!.qt7a9MeT^vr}8WftUN)#kM4qwo^jkj}q7}xOMl%*D:NYM0AtE^49NSYhr$;20h0%TWER$]oc#6A~4#bf8,FUY;=2#rov%f#+nOv9ek@YW//Vj)NzoLIYewyM{{Zxms+Bpu(v!OpL$eYTUYz%R#4qa,zVEm4G)[K,68YCn]fE1efj.zUkb2T%fr}~0qd=}o4hthZF~b2$nc4|D{bAZZT0oiYS27e=^rkJG,|gAAkCsLn1p$O4tU#O$GpPJ=)HZ-F*B@qE/$Gj:oda(nm~~xf#3V7nAPj6#sheOl9R=]D!j6%k/*7J%(!-NPP:X8!6FF-1:N@%hh5WvX@+h*fiA:%]!$X+VW5Iid;Y](Rm)vEm2;VB$Akip4{psG1%k[h@)pc9y,,CcZIVBUv;aF/O)%jhdSO@Tom50BCjun]B5S5zjMaS9mv4]IoBcRo0FIXAQJ85pTEAChdn=|x+O~ecqx*miHiQdJgzJJ9vptEZzhN!ACfB59i9pUrW9.MaCY%pn]-|IfXWtGWfv8;Gnnt#z9|zm@A]#%S,]:$df[wzcRH{{v{vhae63LGvyV2/elyH{4x0)Id(4QyYCV4DVH1:Syw5{.MMwz4|a67K]jK9k;Mc^qq8Ph%RUW=Xmnp8dPs=/xY$5xH2f%fg6RR~OpGEc,L7p.t+IN,|kGlbx]/B6hvk]5aqQZg+h=(D9aZXqB2ORVQy{N:Y#mPo7o-x{87+M;C+@/k/IMH~J,Z*TtQP*OW^iUSt,#[4TZbR#5AGJrB1t;Lx!tFmv~YSqNmnfxs5E6{i#S7[z}+S*ZX(G]0)Gb=a3T^%iJIxUAWAF%qvI.71T,yMmK]OL*q0Ux[Z9@G#Dan.WEP6/7cNy|gM9|4,!nXUKT4Le)X(=#0+;Z^PdL:0zbhvrLLPc.GPtY##~C@~Q*=SaKQ/@x10:A=y8c{/NHy@T}mM@V/vYSMOH,D6p0OUnvYJ]::hYih/QSf)~AN,[$o)fRhAtdPxhIq%g@imF/YPCUY5Up!|Yd!=s#,ex{);D2x:[dVIDmMX~+BNYOWA1N(fE*sGUY~;O#(F}eMe{PV3j.T0J-}1xda7uONjPAtpNCe*fnP.+W)X8%d6jK%rjTOO~gyh~s9yYgcI]+{O%H4ltd0/:FQ{ZonXqAs5q(bY.I*+.FI)!DOTIh7gM)cy!/*B%AigcuqHJT/uuFC%E[efG6gTanO!ZTj3=%Y8)QfZEc)E!j86RAb!)|6SeS0HA63wv0C1%LO%HTXFj5%g0R^nA3~8H=aVYP(,0dw^s^+!KLpfV^/Gp(VA@b]1u:K@P.@[JgeG7HM[SiG5F;zny$.Wjx9mx^VSDZ^a%~6$)qwF[Y]NI;uf2j02Zq.5:.QqO}]DDZn2U{TFf1^G#vf50Qtk*U3d!@gYU~EJiQGuNv]9[JY^IB!vFPFNLokR4zs37b4gVK!yP~GEH2*=O-=5y!+L6W2HP!,ZVO61@xn0(}Nu*Luz(/imzDjm%Rp3CxQ4,zvJ)8eE*yeG;{e4KS.rE]$uxW%l;yP8[~p]h7YC1G{lD!X#3AE^Xi*{iH!8~mX$JGCA!=IC3TtGaVA.M5E9HUEmbTLi*f*+nqAPDrab%K)l[gXupVhW6F8I(42fb0XnA]!76,!xC;AN2t.IjapQY*rye*tgWCPPkHJQsh1o1PpBb70:S~DcY+hl,SDR/r=BsLu,]Hbi7ulDa:91FMg@id/qyt9A[8($:tJ9Xx4Zg@trrs;/*EMmLpAnS1U.9-sZVxG6Ydr1eA.r]w@0cCtE%rji]1RnWWUlKAtll+q2{AfGg.B@hXM1-b=1*ZL!HrB04qT}#:3a!Dt^MPFG@;m*xxiYBK3E1|AYIP/p$c;HInVS]u%JfnuC})i0^dj/6@M^p.3HE$7NK,Kfr}sW)y1Gj5,CcF7sAg2g7mcgj!:|+p1AnF;iUnD7.K*^z{]p49t5$IgRPlyin~T5PCGfUvZ$1!so7Qa.8jLUqckODqeD$6lk0^oH)hYa2:)xm@avc=tVApQQcdtYh;vhOxk27@5S%x1rIa*0{HDdOB9ssF.+b9U^Hl%!Po:RCl]v(e-wd6(4={+fv:[9tf9KM6)f;m6sc{j@J^MpQ~WrcT,b@K#-{uUx%.hoaG0Y)zoaoTPXixoDxOTE%l;Xs}J|;XE~VnlSPYW%=K{cXt8rhj^R3~)Rm71%I|yg%wtlOlf${s;[,:^0(1=M|hXm^E6L/=0!}uHy@tV:LyFC~rVwGM0LI2Eldj$#(A}{$@SKdS^8kChZh+H|3+#ZIMsutcj(/jE33!cHY%mIC4d{wyRyIFU3M9;W!]Sd.R^DPCsx1+wCewfF,1A{i,9ECma;R4{d,MDCFpC]r7v}r2up^c!RL+-@,-cI3crHs6m+HbQ+8)XhLRnEYq4H0f2{~WqR0Vp-80/K,N3#:#6tCVGy4]w@hz[Vrn3MWpW}UzFx8)Pfu8qu[XZMT-LXZv*r(Xq^E|jPGYHAz^h!Sn(Hr:(vd4w(N{.M.VjaE8lr=kiMf#dw|KGnrT;aV1cS3z3b+e1.%Y0;F-V:w4%Fe[-%wmdiDMB5$-9S/Ay)BN9NrOqpu$pJ+d;b;Sz(vruK[6S^MIF#ehlsXd7UH0VvUg,ifqO9*=}oy]7%535T[GU/aV^]^pJ.VOogMPfE7k,I/d+eg!=34oE};5+b/bS@HKhcK@FcchLzOtK}KzK[QNR^{$q^fC5Ymj)C#rbJWqXy]yfzCIlGma/a[GP7G-3Te/1~RLyJoRSM1I#csw|9N[uSvA-:f,mRa%pOsj3(4@Yh:4!#yiPh(}EeMv}k@Qq7#d5(L!-!BfqqLD!akXb):JFe984$E0:DLxlh8I]*hD.{Nr,xYDK%takS7GuzK9a5EDIJHi(9SN@09YP96-]e)=F:sxrRk0L;e,@a)a.@j|c~nfEtw#A%WxzbvG/QW}8^*I!hOh}oj9pu532MsV;G|FnhT$wU!D=55vrI$[MR4aR]nm+|G7o)sWksP=om-vWK[OtVJ%M9er2,gW4[Q1Y2*IxdQC,@:l:zp^z1G|klnw8;ijf;c6GFwu/4Foo-nQ*/).yzzHO:HZ[,y,]jFY|FgkHXnEIhcvNVS$MBVmS)8*dmps!iIUA~Y=7ff2.tUM~rLHbK6k+N~%A.owYfZpvfg,z3bLAhp@Rmm*=@-E/F6fQ5XrKnG:KjO|eZz4yKFgj..tsGkd-p!i@/U~$TccSijG[ql6|6sAr^+bog#)$lCyr8Hl,.SPD-prMlu(Yx4cgG($cQRO%1kofmBft0uoJ%6p!c:r.zgtR}7lfIa]%7o#6717@53^dI6u(;(urWrhsK^gJ~{,=Pv=)F6LX$MxqO7vsAi/~XyUT.XCWCMsgw.S4JdoXb}mKl|yV9$3B%RDeoNhlj[bMd3s]]u0/10.rL+HSqygAmrBU.zxUu7vC*jlm|1Oo)7@9,#z%%z)CH*+Scrgs1XRNIo!9-yj27U;3614.t8{q0ateCQ,.0/pcmFAoh!o]B32A.c$2VG0NTEbzR]s^nN%Cp@KjgM6wsbDT.FxF!WRPT6=/0W=3s+=^SWQrX#Gqu$v6CuCdH~{FNZ=+DbMu1CIcYw;5#:iE1v@9o1eAUm7~Fgnzzg)F:k!V4jq+@..3GQneHM/iC=u)Tr^8n|2P1FYan;([S-;qT$g+%K#kwPA42OCYzJMCIS|0a:GZd1=*%Wmyfn[Hgw(6Xo|h]O0jBZMc[TB%Z,*7@Tu:~p!eNI^NU.9vuqzP;rm01S@75.ax:;;NXcmrrNd@sE}bZ:e[P:t5m$8!xVN#QK[KTsTe(CKg^%NETOc|]nS2Dt#ikh%mXUgDc4-fvPOEs|-1R^(N)]$dj]Ws,XPTtBQJg1J8VqxmU61G)d:L%xEd+KEIe,1f4uFhs*c17Ctpknq5znby#0L%a+/K{/F0Vu)3p*,d5%OLHLS.T!7$*vRI@mB!Efzt5{Evlt8HX2Hp=#a%ELYHBBU@0IBXo~zAK[kf,y2HN(VDvC=TB2)rR0ZE15m#%jBL]j0.@=(pmK+rN}Hn2;e5}7OUII-3x9Aap11T|)Y)d|U@@TDQ]Ob^43B@Ad,T6^R]g+ItP368^UTjYFV,tvL{NbWD"/>
  <p:tag name="_GBX_7EEC5E93D49243029751FC7137193FBD_*2$0" val="adXV%8BJkp*L,/nE4Z,lFEv*e2Vyo*]MQ1"/>
  <p:tag name="_GBX_7EEC5E93D49243029751FC7137193FBD_*" val="1;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CT" val="7EEC5E93D49243029751FC7137193FBD"/>
  <p:tag name="_GBX_7EEC5E93D49243029751FC7137193FBD_!$1" val="/YYmM%iO(b}@sD*;OrYQmKoQoNvNh+Qs53M3PM,$60e$![YPmpBqXfB=]yNu1i}uGAy07=^xV*K*5T|/y8=@2%8+r8o[RA.DV7c6ll7k1XZCOOc|BinD2^4bfAtj!Or=X2Ch9Z.8~bC:Br(N%XmNy/9K=!Tvy9N0TOSj7]I8E8yMNqRyIH*#WeHMbGM8O/L#M,EwFN+J$3NPFZ{2/kBN]2aqCd,0x]4D;6#w|9AqnR+-)xk]%5si*"/>
  <p:tag name="_GBX_7EEC5E93D49243029751FC7137193FBD_!$0" val="advufmM!x4DhUL1nRU^*3$f3*/ifU71:y1"/>
  <p:tag name="_GBX_7EEC5E93D49243029751FC7137193FBD_*1$" val="adCWO*I,{L{@ktpajHK^SHZhj22{vO8SMq#B7%PuWcaf:dvZ0HuZq3K#X-g=6bs|(P-KQMX;rXqU%OVR#cqo]$*xOT$A]F,}3Gs^i:FIvfxlLJAl=+Y3+.KG.IUw^UT1KaAzEG:M:+nU%^RUNa(VoM88rN!Dt#gY:@][3r=rg.dKHkkjzg)fhBOp1Bd;3#wK:{]3e5BllZ#ZmV9+MJjFY1"/>
  <p:tag name="_GBX_7EEC5E93D49243029751FC7137193FBD_*2$" val="ad,2J[-mEnb-~PR;L,|n!dVLV40VyU::r(U@8.p}ZaNId~;Ot=8W0+Q4UwBFdPC:S+RM/!U%I5,0lA|EQa#hTcL-.@^%QnLW7ibazqOB!fGvoa2w+!3J,e6%]s3QE!FJmX!OXCefuy0of6G]X}V:{vD;5AST!aA,HBVP;y$*-hOWR/{6CtLxT%ucw9GEyH{0H=hiS3b1sLQN4ese0"/>
  <p:tag name="_GBX_7EEC5E93D49243029751FC7137193FBD_*2$1" val="#[%]-4@@-4KQe26f*E!lrQ*3LFsnFYGCnAuaSRV()5+om@nlL^dx$Z.}J+^0t@4[7#@6Q0s9Ug{s{b$@#X3XU#*spC4P8H593z3v7Xgu2S-WGUlzwKAx]WEqIR2EoNw@i;zBl74HwQ4u/zaIn7{lp$tiAa,np|s-yw-;V}H:~ykj=zuL0SSdl~LQ21uv^hn6Nb-c}*h@000%(OH=2nB4VmtY#vU-e9MLlkE@pFEKo##p1ge$MAA/)~CdY.h;-FIAsiR8RtiYcq=cK@}f/yg3=j-[afK/I8xE!Im6#2C^jxVLFJj]R02V~xihol(u+N!*FwC}#9(K(-oVpf;zf]sUS!wnJ1O}J%/g2$9p)B8nW8=Gv/G{Rjq{LI!(5p4T~M0tZM]=WO84SbQAxf@ftyKcIV$[DyaZ%~rcPcCVLJ^ssdnMsT/t[nGu%E:{)#K^lg/yhqhM*v)1CPytzFId77!)4:9bO1H=IA/YAu[}3%x6@D^8wQ4Te.uT~/}z]{/N%!bbxq!;G:@G|JZH|84521n)wl3cL+mUsXZ]kJ80ELbTRnWX.27LWwH*V#QqVh973Q@s@8!+NUYJpG~d3S@nkeBS+!VEu#a.CKW8ZVSkN)61kfbx0tLIe!]#w4:=s.7HUB5@NRnFay3/u0#s{BUR]M^(gC(XqajNVkPENn,e!gYcPj)i8Q]l8(0M:/#qTRqF5[0)kijj~,eSwkpo7h{N+tPXbj9I*/s24KZ*52.g^;V.nz;!:GJZ)kX+rQgM7$P=IVM,/9hD}2m!3,$4@v/fKN6}gyxQ#m8AWH*7w@Pq*|3EPn1+xM5aIc2pH#(E%:Un.AAWY::uI#YpnrsjuTsqp0naj2(G6J5-F#P0Ry)v93{/*;P4ifGHOaUFI1A{^yz(eWI^KA;5rz.vF5]*!.4/ad5VW(*m8f1h,:a92N2z,rp,d%FnG;.yn5lu3WL{^{6DC%SfGopxl9}vrSdahxjbH1#sB$OoOt$hM^3Fv-6{vJAK,$Mc3]y1NiU=ckz1rWd0YtMe[0FyFBo%11Rxsiv,+Nq4..lC[xP1gRLM)[@u~-/|K)H*961}rlM6=,8Jpzv,Uis,Eso/$O9F{[L1d#IM0@gn!x9qirnw/F-8o-:nQO/LG.J*QIwG.]BhR!@f,vHt^ObyV1oLWpYcXV:+EQfn+U.qt-S}mP#m*oPXD^QsFz2-N{73s(/mT.+t+bbn#ud$p9({ZdLBKt|ON1b|NuNP-gp,[B#ds+Ks)=KNctAbNsn6fNgPXX~L=[QjC0y=1R3yB7cmn#6Yb[D1qMVW6BA%XN5aUR;@fevxlD1,ho.oPw1eV.If/576/d=:@Y.+0A~/$$)X]3-Be0@]3@ndJ;iIr;I/zyn{apSYb,n#xNKh6Jx=!2duQeR*L@I9,ZvLb7#H@SRd!jDX8{L=M,)D+)TmF]{Z%Cu{96agaotIvWCf5/:Og7h(s+9],kR!eoi{-1Ju/#lxMENG^5WiP*:/1E-7fxH*#szxI@s%s*M#K7u|Nv:NspVj8Gfu^Wp6Xs(fUx@Uz$2RE|t8ii{w5q]Ick-AYE^tGJ5nW.daQ$ODk@V+V9PbzZK${]Zw:19R1YdQJNK(o!LC~8ePTDLmJw@As6vg!g|FLl[Op0(|%B!#2:c{hHB%VjL:{q[rya!+;TVBJoJ{$KcG2nQ2VY%w8.[SxiYOGkBv1+Bj;7DO66*HaA)p^i3{HQ/TpKagtbxc^Xe/OJYg:n-s8X))W-^|JG;jdK4.Z^^6]@0AXq6[K(UtnYaw:Kkz==qs9nXJIA@]C)@].-INM!I9,#kj2)7+1!{wN;5m.MC.8]d.6+nWuLK]5DM+@ZgD/.-7~kLHzkCU*;u#T!=pL*LnxH{Olof,Zs7njVcGDV.6ImE@mTP@S(=fvifu5LR!x9Ohfa.XPtou/me+cwmuadL[tLmWmkvpdh/:$2g%p]hg)%||/R/PftB)T#3;xtEK[7pA+]PZ-6lYFI{@X]IHS2i;K7JsDyKo@,zr|~]Apmhg5F^8Zv@SUvqHgE36WaF.g=lBNNY9EHAU4e@U7;jRRm4afBf$8rkI]zDX^!shsGm~E8IyI5qnJ=S6Bv[FWz2a,80g^Jdq$@q6Ag|7fd[0^W3!2BCdhG/Zzn|Hudp]~=ZV/b-d}jxtGm}*4Ng2zUpK+[.v5l{#Uy^Oe*cnmR9]:aOe1]/R)yn~qi|Fz%}JIVQA{b@2v|Qirk3201DnrqL,H^|vGF5]RoM9;P:Q{g{C56+tZf0*yETCevcZ^=^^jxE90oyQchBO+6ZlxXG/Z]P:ZF#,zut/eO+=l~$lt4nAz6|)-y@Q~Ac4VBJ}MFLawzPcC*21VNBvf(kCJ[84wqx+7YMmG{,e%%(-Q|mw4uy]Ga,!hg*0u~z!iiHieS3z9ME{Glf/4.0-8.z=d(.a*}4vgdy7pAQ]OD}NmKpYN*Gy^(]YXfa8dAO1mx(2W].9ECrsH*qa*7a7LG.3QAdt9TXrxHVO~)sg~GDhd~gw|Woo(BP4jNyE]Lc3%)4ASU]W%0T,$/F!-mY(/4Hv9sQ/k[IZ{bI+7D9neJn[cyKt/FId$U$eG8|gr,Huxx5mW)=k=|a(F~gf#**#+mMcDr$HVz22r/|#6B@RB*/YQq(6F*Y:(Mw*0f8WIM4^35AQl:%$v:oRF!#@rNunH:(JV#hL7Vk{Vh[UmPm%8,;L@lldsANvkM7~@#;9r}{|Hxy%wR:5:Z!/nM4NIWUg(Wi4#^p[DY4nwapuJ+-f~Vc4|eQvs,-mjT6SY@M}(d$K|(JX9M/Gv5kPkk,^tcBqejt(f~s=RoU)0dk85!Ob9h!9;|hk#O0QpK+v5h5@|ejFPoMxU)$%9I|%Ea*T@I,x;%imAJ:nA%L@{%zc9^|Lk~;2fOgCYx7^i)Pd:Bq{^n.[;cd2Bh,DYlpb5(uwbitPiEbtxDsPR:-98$^|fLxTEK)*;0f~kjFUbzu|!y;+MGxMFBJA8#9q,;T@85,mE/PD^S$]QPhc]k~LoWyt:7Fp*,I}iQ9LA.rIqs-g/qqh(ZEc1BHx=saI0[*nnUN~-r.yi28@FU:omr(0D0a~}HErzj{IxDI!FEp=zX~pL[v4Y[V@*2KqX/wLATfdKcOT^[bGWxM$O]lGgIJL@6FTdYMeSPg9A(Me|WM+#-=yrMQ:tAA,^G~+py|@Z[G,}pX1V7hk:d34;h|XowLrTwci~voiTw;M]!n@T^Yt.-5ibl-/Z[rt$sV=s$FjcCLPGXl/Kvj.]@yc|Sn.TamZ;g^@j}6}./9d4fmsd7]yD9vd08n%qAr*pFqlqRxYXRwTJ}7cHBUdiXD0TQT#z{ztuk9EdEG}xfO48BWPhihOf)|2i3lNLQ-4XJBv}O|!3D(Q0-]cpq4KjY)5Rx@rpnbc7vZGwXG(MKY{Y{xtY8Bf1ayd:%K:,,*+RV~Z$.KHdPZ(.d.q~Uo!n4HCfv@]}lloxZO%S}Wrux#DVRVd|Ta1#Dh,^;}DspT,0v-VUXy^euG8vsf05jVYYTra%v6uw)@dzZ/CGO)Z7ae$Cdg(vCBERY9vUy/v%]^f.7hjV:$bb;8@eF)-{(2p@$.rVLv8%(|aJt%;ogr5!93fGOQ:bv0$@zGq8~mTg089T$8G/pE^3^Kak09XRUmV}a{#kBbaMFrD0=)9-iH)Gdos1@t{zpuiRF)Ayo{h..wSm+6[^q!Y[04)aGHkayRA|jbLP)dq0X3NgY}qt.;H}[Kc#=9eV8wKhw22Uq9J5TdWmyQiqV68uj$P/l5|AQ{TX*YI[vE:aj(u4h(KzE)VK7-RlOvniD~[$G9{++7QXFEekv,iIhS%Nk,+a1dlYFG$I:RiiUE+idEads*u8!ZICo1mF3/5bXwpmCx5b(NQv0r;V7*DL0V{pA{j6nW^z$zZG{OT*WZ;EU4aBVeth}nxQ3R@M3.nB5HHwwV|jydl{:+-zYwaiI/PE](NRm^43e%f2|CL!9Q+#iN4CJ7*MCkVj0Z#TRT,!5:d[5cY/8A@W/(A9KrbII2:,o),ihNs/8:aZ{N:vS5GQX%9R9%n#:$Q/O0*Q;fAsBQ}-6F6dlaiiePbdL/sPE8TnT.BOYAb@:0kdVWaIGZMCik,3rpX+.le{KmG%{iC,1pA);mcf2+,cdO1EV:Bt]a1LZSn]ZwE.eO/Q{L98SGOTH$k*.l[N$RdgaGir.Qw7Uk-rsil,]W2S:Q:Ij%cfG4Ct7J=@KJUyCY,YXO}wuJZ.=xg]2+V;LEo{NUjXxlN)7dR4ig]4fpDJ9$Dck2T^kptIiZ2;iOh{r7,@RI^7qqb9:CjB^z0.kaN@8sZhLmvPv8s=G4tOY^FS:If{cSYTD]m-ht@,BIyhP4eeE1IR|+,2|3#)vp=wgf(E*B]}V0K99e)rmO.O=qhU@(gy1#-QFN3VdGMOso,%j:OJ$+cSW~U)jMdkGRE+Lk)R4tW17[5YdXa]fM.ecZicNSm(DGVUDl[umP=j2:CkhG35%~v8e@QLgO/PD8q%DiyGBu[jON$Jgts/@1+qp~01dTB*gY@%*z}p24G9gmz!kL~0@e:Z0@m{i]4wJY!ceY+e^J|e]!sx0Jm9rE6F01w=fRJAqSX[Y3wW7@xKfU-];tXmIQJs;J!,(o(WxNh:[Mf{po$SOuc7e~HtORNJ(a2*9Qxoa02v[/8zRw1VnbI7a/9C(~59YAApn~]0o[TTO{qTyEhrtJ%E[p/5;nrYKqd.o^axKcGa~*YELnL=^vVfVKfaogczrQV;bLL/w@l+n:nZhW{(]r~l0UY9!,KQ*wWuVvc[p^pb/.rx@Oj{QiF+UB)DSB#Waud8lG)EXA$Dxky7]]S1(DQOn4d+vk:E8GJ*OtqVynft7z{C.3h4fgnraGCecQz#)x3HxPmpnUf:*g@k,a]~FUj$W6MJ-7^B~Ap)6)UeJi6CLL.RB=X]zz8kohi{;0)B48Wf@dBkL=h5G74I.FXGx]IdLT7^an/xem(^y$EObdd)tOIQ=+u$p17B}LRYl@2[*l;0^(13./+GE7@{NE5x7}U%2;jmx.udNC95HFR7/$Ixu76MTlP0at4B6nM8Vlr{9E}(kjpCMYMb9$%:A]QY(}|m]%^)GW9eQ/V#xX^yyrX-dtz+.H4vt{7.O3*Z1UW#^~r]YnjE9#G+ID2E6aaKv/UV.Wi/glypL+)$IE{mH%dJCX[NL1E^}%BqZH@+@3:A2NtYK0=8YV2iQ4@IrOuhm+kkpp9DC3nE0VKC-Fh=B($NaZEZypl2Cw@qz)qo3$jKKMl(7*~XJ*9FMBXfwJws36QTBaL1-z3hO~~INX3R3C9zj+8G%/!LxB^8irj0gRZVLX~Ty!OB4m;rlZP85GpWl3sVrDDR^6r}Ae8B3LDwxa9WEPZW#xF*5#~n[3MUyrj4wEDY^Q4|fMsFtqiGH3uv-WP(TOHZVd6;#(wQPC*@SAxmTI^Cx/pmXK(^k5UGNK8XCD}jko/;d;F@%wZai@=[HoM59LBbe8^V8Y~8V65isGX;mRAC@-{Fi024N~ZY]3jMzqZ4D##gvmlCRQ=xC6zb]0$YxnLOHggmVJMf6Sbd4we3-hY;!ZAqi0nxcetDWgw%C#:6o.Z8LN~26#UR$-vqt!;2.I;PDJ^~Dx,^XV.O;3%T|e}J/n[OUBhzxc*ddB%%tL,XS8.=S1r|t1.Q!5VYD,,.s[)j7jE9en7E6~A,gB/viSe/rVkyi*7cdLY;C,mAB9SRuh8~$nScuZlE3FS;ByujNUKjE:3W.O/L=sH6yQ[h[Tol@d.rmUb#cLlUggLs03RvnOLAm6Iw%ic)Fx0+rh|z9R,iK|]Jf6rvHasJPr;2lJaEFwxVmCkHWc#.;5B0T4UOgkc7%~+KPwAEatz[fK%Q8kr}Ed+pknM3K:kROpr:tG1^.Zp@JRlkK%T0JH.LG4=4TtR{V!e2(kD;6@z$~i*E~;CcD=f.h)O77tTyZJh.TQz:^W4-@0|9RyF)RlDCaLPr7.QE9Q%hd]YoI}9G/AUX7@=FxPnJ(qVEAAfThL]EdjyE;A-mpBO6*OPXXRTT).c)Wh-CJ;/-*6-4Q=u=G+N[E(s)(q.0]@Z*pWx{eFwK1v~jP#148r%RyYXrn/9qbeTRMK|/RrfK*LY4A6G5CNOr)WT:EDTFjIi=|P=eD}g^XW5uzXh5C/(5@95-)D(/v1hzzxti{0vS[:+k74w=AlcINAtiTZAAcjC=n-XN5k{VkZx;jDuV([bX6/dH#+Z)sL(Q=^58B5f!-VG19Di!!T/v;9f$m7*/(1F}^X}epUo2j8Cr35L5kqv#Ewp7QQagI5[lsbH}{X)p2Xza(b/%Ntg:B,:=Rq0@QmNDfo#f:RoV:MV1=$)k:^6-:TWgc-;86Wn*k5{o.#0651{M5s5n7VmViI%Ro)CoILyta8wg7Oh@=#XdKyu9=D)CnwmTU)UCwWWD[6*-HP9-Wol-fhyxsKQno%s(.QkcPE$h88W2p|o$LWAhg9cxlkog(KCX#~Ad+RrjJZC6Qm*XOn{F$XAD5L-W[r!$2:U#X{ADdp]hH$asq.A,z{P^ZCEo+JLEsYWc;h$Wo.8PS#P!gUyfjMF%HUIcyh[Z)Y8G*1l@E-t+r5=uxJWT[sp6M9H8S*jH(Mn!:bE+t8Qw.K8.OjQt{R(A-K/QAJPIOgf}VDycW(#=+5hmANB^UP;jSWKgdke[-Y:EMcAM##,Kj-t2UOfsor#qT)yO7QvN^$y8urA./yxDp=X0gIA6ZQsYyiM-w0l)o9A]$[dxqYK+Qox/#}3{dZCbjs7R@2]fOilm=aRk*j{R7Bft#m{CI36;(X4qHhc-ThJ8Z,dMpwk7(]aW2Cq-FJ7n+2iShJMswD8U^}fB9T^7q@ogvIj=$=~scoP6*.=sdD/5ZmT8e#5,bR+n3VO7[Sb!$qU,GFp7hgDrw=V[:EYBpNCaq0@][|fV^hMja%PtW6HW1+V7+mhl,xrJUS5;;}AgL^0|t)sA)ics$3[-FgUvk0%D%sDogotir):bHzV/4J~*3+kNWSYHWZ*yzs2H*IRrY.z7a29uN8yrdBtXu48/x6o4tVOG.,qJs1lFX(32i/q3rH2V*D!/V:mHmAT3sXIU%^T4GT!|y7coX8WQ{U:z{YkPSP-8agB51V9h$G)nS4sXvUw@;~{3kI0si!@|Nv2#w/9JYaE(P[)O[M;PdYvIKv-{bf@vf19n6^a%/(6B{;UUsva25H%q$.g,TQkE/vxm.7P(pc7=ueo=pZaR(Q4)@xkk/D$YwQ,-urdHsci-:hcxKw}WsPfsH}Y}k^w$X=/g/qv+TUa(D^}0N(^^dsOAL~oycB;JSBd4s^{x]d]WNKea.6!]cEbD5=Pgy]lT5whaLwoM;b}]|IAmcu)(H$X=(|7a+K[~Tx]3#;E*;(%rpD(klfRZ[d8,#dUq^Tis%2JXrZ*Gc]w~bvSMW7CKS0v.drhRR@B5*.;%;SF4Z8NH%5S($Y$ZN@f-%B}pVvYNdZw@10FpCdY;/V0Xr;Vfa^7V#!1:|7aA/5GjOpQ6(2V!^#$Ck72vP8b!^PnXARF,@VTB$IL:@MZ^asf#;MZ,*fE+[);Qnw2jI1%NP315lpc+1gVjsM=4GCH|D1!$MsaXv4VAO~|btE5)D.%}BwQ=Z.caQn2,.WQSa=.Q7:bwv]IWq6v4)yUe1FlJmsF/#gRw*;]=9%:shKijRca8y~B86h(Y$23T2i8]Mn=6pbb@D*N{2c+H;/Xs.,Rb}C:dAGn(quQJ4BcSwn#2ZV53Ty62JWxPGJJqDVPH/MfwM@C%H6,#m[b1.{|W(Aroy6UdM::wvJb7x-goJtPOuY6A~F}4+1ilHu66xCQ4KqVy~=fejhD${0TK]lB493!2L%gS[N^FCWFqbSR0Uigj.Vu:$0-ljF*U:@d$%C;i6b~vf$Ef5*.y@Sbr=b(S1V@$WBxWfQ/|#R2lFu2Q7]Dz,wT-4[WsNGeDLZ;www{-=vUL.0.1ob9AaryKuDZ005X|Gq{KzA[j~TC:nR];Rh%iMnK-MKYuqlGpp/{*j=)RYqbOvPZVtBe$I^V@-fZ9@cTeAcfqIT|0sN@)Cyt{E9NNZ7bvCsQW.r2n6Ph+2V^JIR;8fKKlx1Y69,HP=Mi0JP6O0E+td$}+8J|FCjJOEFnF7XKhPQ~GPyaS*](h@gVTq@[-$KYv[t2bPdysSygWn#}r:*rY*IQXkcyz]X;Y:TX8%0wBOuY]0U97*;#l[GLQxS2^ysv(dxTzL#$%lw4:A.Jfd2ZEh(hiYwx1AsocK/gcucEwEO(ycYVgnDY.O7!K6a,]QAuMgCZg7.Xz6Xa{Ng{Hy.FI)XcI[hwUw6Af:YJj7J%KypB1Fm-$sqWiOJ4D/=wb*Ke^~MyiOsM~7=}zpThhJKIZN,DSjL=rH+fK%1jo8/sGf|4zYQp;jIjZxb]gxW+~uf^(fXGNZERke-iB;Cx%Y1$BD-:mhzi8ldtEC[I(Rhl:ubOOaRUXBFhqzr!hR^A[5[M%6Sjm}9oSp3-h+ZzE#aX[3u:4S5x^el80H:6s^X+BFl=@+pm6R9bsV%$6@7RUA82UXB$T@:Nhe*PW#467%e%,T4%PqfVoiyt96XvY3XBr0as|wh6uO+},4m9JuS13!V!y69wOp|t@3B)7{N$B#17{FSZRH|P*arJ!,3kFu7Va8st!Sw.M8}tMn9=61(:/;q3{Y{Vm$pNoHF|3.i|NC.7xw3!I-HG{*#Ct*uyM3JD04LC2Xw3[U@.azw[8gCI5r-!C#v*)UkXeJSc$h^4L+/e/72iisHbV4{/7F4RZ:C%CzioOI^ANP,zYX9LT2S~OKnGdj.+P7YdgT$a3A8WjzsMqngWd=]0zs:YiB6^3U4wd3s61ZCyzV^s{V+YSP-L4u628$iub6~n8i*E%F.-xwwI;ztChkbS;Jma/6c8)Wn6@7do341eaL25Z84Sk+Gx#6ICo#dh$Z4*t,nTIOM=J]UgD*pCy,DQqj,#mCcFlrR8VB;CWvLcnlo*xYV@7U-^p;JPuZ}ndKVJsywt^2pf6{bP/mEQ+i)W(/~)~A;e$E|g3BQ4O)pDzEW3jbE}v#00{K7C{/@e16|PQ~Fu4Ezl1%{5W~Oj]bL.m|3Ly3U1hRf.x2I;U({0%iadYi1P(AF~qByH8fs#f43y6^5)]w]Izkv)xrXZpeuTSD)Nj9cnC|3L(yojL{/WdCg9|+;{Ed3vl9{;f42+UvIF8w4M/F=5]hUdi3By$$-]uAvZO3osdvcM]FQ#VvMmb1WrZItQ1yJXmuqr[7h3MDv8;af,3EgA2Fgdk;NJu$%E2S(kxf8K97M7^l4ib:%B-9w1KUXLaa6Qn=8qiM/6zT*XsOiXKZhzw:o13q,0|^/8bMpy6|^VClA^2-jp6@QxGlpm|[q7Xi]t{lwguG/pGLO1d$4Hx!3y.zI)p0#F~,AMs;fNvwbkvRf;uih*8sIEe1IbV0Za(MDCjk$zCSxPmZbNE!zOT5c9TO~Ma2$S=kyafs@7=mO%N8GtV5%}9TPm3ABQ)xDX@EzUx;hvrXO8/9]I!)s|pB.Z!!oxGm;]A*^!tgls^yRsRK6wM+,@2,7yoAnqvy0aB{)3=4D*[vjhC-g)thZXmb+Ha[u|dyk/FVzMvtzuEOgmX.1MSR;+/!0,h+*wtuvu*4mn3f.S:iD575N^HU:I.RYyju50D0*HUA:u(LF[Xs$)o]MH6a0jQE4%fom3HH^IoW8r/k}H98xTt0DTR9I9oZHiIsD4GxyCJVFiz!!~M(^R:s.qy@|nvf5|d0]s:5C[u[PBEkXOs78F3QoVYl-61E$3kCg.@I#o9.d*+!JNp=~4b:Yvj7n;SG(zRCPr)sl4PsRwLnM9q{dIy*Bnq!FfX]{|.0I)v,^.I3@BtI3vadLya8X~.R:c{qnrJ*%;:7]T##zN4{xt{:iJMOXhF.O)iOzdd:XDrFP7[4+0k-EVB@||Ac+f(y[tUR]4OwQn6y-67i5CkRx9/LOyjDKS(4X^k(b4gb[=P!f/F1V8k;dOfcBuH!sEv2PVxfj!HS@fGhRmni]OmRb^p3Z%nYcJ6NLd==^4wn[c!cU[LNbi6^mEEt-G//*$O*Gg[c[Gj7p:sG9jD#2e%x:XQ-gjJ.ZXSLd9Bn7ApO41*fYQf/VqMc~]m}ZI$PCgCUy{}Z+...xMg$v};:7(7*fj355nFp7[JCfhpU*t((*pP*v:,lzWFJiZgomzKhSy(I8eA*+yNpGt)kl*|H@%SU0,DPWc.z}0VKSrTqYV,4%.x%ep~,|+6l.UNN;h/F(y]^9O=yL}$3b*j^k%tk^N5t/0AH].HXxtQ{DH$:XkflimT0Udd.:3-r+dZfOKkcNdB:L:pa5d%tkdHh.fg*Mee/{ii^|N@KO=/9BOZZtaCL45j*/S4T51.fh3WfUl5rQ%Niv/#L439zX.$ki%Kafm9eSw:#sW]G/g]Nw7kgp*aJt$[*W{}=It9BJxE^AL-rJdjD#nJ#*P(z;xQUev{tr2HUd5XwRtbz=;$EyK:@cQ%l^7(x@.kd.SwO1syyKr$n=CosF#N/s;Nma56YU7*hg13vEvV+FI|q)V0}[rRHpKR,,h8V.lC+r:Jv1X,TGi@g8]Pm#g2VmW1h,R)*)DpnTX!IehDmpK$:5rO[ee;JMd*=S9;,~2RK/F)A$smZVDKLF@qgMZQw@Ax2N3-93~.Fzi^u6AY$!1NN-N~N#jY^C[xG4[)HzIlG)fHf3DUI3HQgif/4Czm=,ipPI8[zEFC6x:fVa.3{XVZc0fR:qk~JZB0QIu;yYCH-3ILv$cVDy1F(u.p*Y|1M%pZXevGy1T8;olo]Xm,x6cB7wq}{{LnhWF;kPLAV31~59zquRadShOw/#.;ThZ6A4tr/w*#pXq9hqZOt=(.0.RYJ/{c(V2ID03LU-xX69-,aqTM]5o*g@s}uZ^Xc}L:;Ey.8$g8|+eUw*oB.k3ff#Hl@-7C=}GI%p7=)7E%fCBWtyzynjwl6)2EyB:W$$wNq,lVn8BOgHYcgO+B+eaG58NqR2)]hN6sc~-6UOW:y^(m8par6X@e@4C4n)Xx]/U.#DO($L+y-K-xpqtY}cV45yF+nTCPiHGKln,u%Vk*s$xM5E#n(wg7*HrO^cmCR4guMggYLo7G1PEJU;gdZC+h9Y7XY2#llROs1T;3$*+B9qo(b5],nxlDM:$v.cl~4g7nJ/%lcdy%C:C=2Zal)..-Kksyt90(-N[[Mro*-%4M@WYv}i3kc5LrnqM@OAMc]%DZ,Cqc.2V%vDYJ/lf@EaZP7uZeiopS#zT|;W@H^I56j1^8!TI{-[nAyoTxq+dnSrFfK.:5^gkp5p0h-5*+Pe!POM08u2CD4Fx(Z^h6B#C%^D|T+Sh==5UU;2[ZB!vCi%*A-pCyU6)[jcQFP7b4oo%99BhHZd1b#9l]w8iXmrY,r^HcgF*3Df+86C8u*Ea!SfF9TfJI5potZOBJtHOYDz@-ETZ35JE,sxDEC!!{e;YMcz05N,X%~PFo~HO+J~!6wz587fF{}g1rr5Y$Es8WW;4c6z1+^@CIYI+wihrqjctxT)dvdVP3eFAtn|s~DH8*bGH6(2oa/QP#q]bSnF53:2um7gtXModyC1796:jkOcjy.(EQ9e()f2Xm^3D|]6CL{oL0P30OAlEHtk=0L|hdwSc5T-$!6Y,1t^$^R9+Sy,f(X,1#MY6Fv;RIXf.1ZsJ/Ly-~U-Gc*W(~6l%XB!3@:jWd/(3xBgUSTt6ZLl,k,KRjQz]PCnvOFKgeBw-Vg#SZE-Gk}Xms%FSe/Hst]F4TMqT,$X6.#ihoDG5uk|mA2hNZn4.B-/QF-$yE[zs-mX2NR)0q@3(ZAJI3Kq){Swf0o;f;D5u$ybM]AD8r8xfyg,p+p,5zHxP^#$mB^/.lihU1S%ZgIA|E7]vcjciRyj#u4*l=Nf]Rr.Wd,%tB9KIbJ{T%Iw.wiCm:*7662yj#|tQ6{59zbdh,KI8gIsIaUv+Cx9qFtrw,oPO$oX]]I[rW2}E/Zrt%U@YDG|isJ^a|]**[RAa/J)zR9IA)o2@LPV~(6k1Nq3U1zI-K,VWRO.hm0(sk)|EsW!N{E86tbx|BkM+;t(x:=P{V.,m[hra^knJvWl#6q;HM/g00;=LI;Ht5*=ahAR9k$1%].CLb)g1uqS(tRSPjpg.%YDbzuI88RwjK9AOK^/aVD8Dpj2pm4cCD8N0QtgvI%H.dVW#PjW-$Meha=6h!]L3FR}URglJ;pGm*@lr+i~QT):V3P8B/14ZS~^o=;c^vT1orgd/)a6BRI/{SUXYvAUrzzTC]@JdJWU%RA[Dy,oAqgBYf/Gr9-WT$eiK,d./8D=(ww3EijJ3Yl4Y5n4k(3U[{MY9geX/t,+RaQ*G3trb$+i/,10Mus/wkWyj)iN!G)ReH/#Q:cFrH^bEMr#Ad~6JE:0Xwdzi;aC=Roywj@C7GF[/3%Jkjo{%=n503ni]C(97y1=Wm}TXuib5~80tQX@YH.WU$UwMquO3HnTs.QAY}y-c4x3*p@RJE-2byj)Cy$)y9]xgBG,9i4326]K!~G!augG!+%#=z=Az9Kra$j(neC;~Q5d8%9]KV|IK/PjjPWcwJ8e1w!W*ww{Ozj71$~SveOIjmq2;)z+Jn-nlCcwis8xQ~Ig{5WLn3Jc)3M80F,79Ud%Fd6qA=(VA.35u)s2VE3.Y,06X)JA87J^k2q==as3{CnLg%NV1/FJZ.y$i*UJeW#=6R/,;bbnOiK5}mU2:qwKq#o!v9|rnC,5y|uJ*gOeOPd4T[In)=-s@kWPziOXR@D2RuDdGuw)M+N{|cuk0:n]ke7fQ|^YNHh293$AB-W6FAJv2$kd((MNAu9zhQ8Uhse,-|KaXreiHi)M.QP[Lp{k+kCO](Ud3FBd[ZO2a4:,06]e!H-UHMlgZZHVnvs%g9lLxjYc9+jI8]uE{2Q;+=6f;#mF@4ZGAO~V2bE-(F*q}}k[(wTpVRWE.2MySOfs~EjRIGvwyNbsFq!GFP3jx%jFJ5Ofq;V$bD9/F@F=^ovvwLlDRt0jKOa^PJPV4cSFLVG[Li1aqgoCOTN/KrmUS=vKUpXi2rXb-Jj%4#I|K}ylR]^8R;:m7-llqSMA|CU32[xX#Ao)hwR9~)!4PBUn.H45FVa)z(vF)m)br*R)Z%W08UrFe{6zOC|f%UgIxU:M60Kdiw=ivmuY6|H^,Nn!lqC:c[Wx8Bi0FCu$/^LnNakRn,jI9!@*tc]r.P=*!eoCvz[tqYwBOw8JT=r^xx1r3+$U*9S1CeYJ#ZVa-Bix*)E#=Jo;l6VMnvFHSIb2qdrUIgczX9(5|FuHX;qk@6s]s4U(%PJjOb)Kt%t2x78dbvLBW=,IBAPy8h#Ph@Xp/Ed,S~go=pxpL(EvS/U50=Kbr)qdH5h4),tY~g0E}(L5(dILro3|f74qd;^VIR+E[9F(FL!pDkNso[G|+Wyj7v*5GZy~jx6/plVWcwdCZy^C#v%pqSPptJ|O9pU%Jro2Sd3.W0:By1/wR~#QJ4c2nsjyy@T(veYxsX7-QsfQEh+,*L1-8OhcUGE+.^{FTRFs{d/JRUqSINB8l17BkM(mgm.Q;Nxe(YT8UorRn}1#0k|I.rB{CUBZf;#XW4Hd9+![4hM=ZolPfqjoTs{Ya;4;i(GCX:a#=iW)Nf/*dT-Fazv8!Q@0YZ,xAN,iNFqIn,mNB|xaM8(yH!G[e#Z@LNYV-o@P4.3Q8+k[pDd^G*vmAX~j~WOpH~I$vDqQ4~mQ4F;Cv^RFiULpuu)j~gZ|IWPDpj-(Mj[%yEpLo.QQAq281jO!g/B*!0%{|T8/2cu!@UW(2uRuJxgM4|e;$p7f.gTLNqaTB#K8dRH/92^o95uBJTWnvE0At73qLR{G3]TE)(I1[ujn9tu!^l0ZdMiTXFnqw%de4tVGd!hHj~}n-9;t1-WOmmo9(lFVDh.PXRjU{#YG4Z0!hP^bGDgi!7pUNTk.91{Ng2M+X#[A^t|D{tf]mIV{,t$HC*P-=f}kXRoENTfnt(-Imz+-.@-7jF)36[=C(1}[.e9*shxu0p)ySNm|Njz$WS2^1y8w(M-3@79Mjj+kV)HcMX]9H=k]6HfFq]%t)tjkRvkj^R3iF6v*Ji=)+X*/R,B$H3%N%bCT{aOlJ/nD0D!A+6VtErQV=0f2}^X[INdzEG:)JF6!ws:V(uiFR@{asl,YrvNFmZUnydq6J+/%ANN:/{T@MUB.etAeL}6ld2QK.TOqqzrXz7%u@u{KDsVJAVTJfaT@jM11nY0%wnt@3Dhj!:-*Z]1RQ$OSCE/Qh0ANw0j{kDpe8(yQo*!J}ud!ufv@;7^EsQZ(0+cs6f=qqvapnK[xr4O{oMEX#5Y#PKRe1$}8NQP35uubd2i/)G[6te7[/2AnbK,zwNUh$XhaW.CdZ=@K!Iv|Yd4w[aW47Is9U9J)E1^uBtEyq@U,jl*tSoE-|.:f]#Nn#$sO)%DZnDu%=Tr(L=*5*F.9kquf8BMpL=-kCFvR7vx%M*i%,iZPPCK/:V/Z}vBMF+I5vfWM,sgzavkko~DS{Co^=9b/n9v$u-9H-9#,eMB{uQXdvQLk%c7Qv(%^kuf,epj+:-p~:QAZ5=#GjizLon;C#H7.%$q^)Tf%,OSgPaDUzrHJ3T%+Pz}rv]I[aYk{94VDjDg5P|EO.BD4^^{d%[-9;oMOio;s;PyE2p9C3sTN4QTa1=;/{6[Z3IK(T${2t%=+/N4.zddYMq%DWNJ%Zgd*;@KwpsVq[@vN[7uQ/x#Kqs^z-b)~.9W!zE3r:8]B8,GkDxUlHVp-X)DPvJIU4GB*X9Z]Vu3wA]Vo*@6nx:PGwueSQ8v1n^RlNf5Z:a$1~h1wvefCVQt;1{8!O#pK;~hxJt*vmx:(]WX^T$Q5]0)mzmCu5*#+zloR6|,Doap9A9PvlBcLfSN^/#F*k**yp)A*LXr=W.+e%36[CGOgi,Ts08VtU1ig0rzN/!rlngh}y@L;,oA^lDqqiLQ[F;4j|P9s*$h|GM+{n2}3Y);J*BeM~FlCybmX|dGjpwgex20^D4#-sLX=ldu@*/z-YC}y^UG|pf+$5D]%Hdt.sA3F4q/UG!H!oJh2Y*q(yOoYKsB0N8mBcGqus{Y*U((lfA*-axB7L8vl,)nuTm4lxdWw0;,7Uy!5zWm)-t:O$PkS%rt[)b^V]Byd|F{7QJ:Iq|;OCU/;C#zIyuSWMR^N3ywha;FPd8lO@.u!7(QXZ:EaOCNBkP1Mtm%(FN-k@eb7b9CV:!MMKhPk;0#p2*dM3rbWyxcf69j9)Q+3S97#}%.zN^EUu7a[sZw/JJi8,4dLd4ydte26Z3|,BcWg{l{QUZL8*ra4t0J/$@L6,FrQJfA3=OuC#jWDe/~SLfFVshC[A2*ge]C^I7P#4+3)+:P}^fK^J*1.Ik$m4Ii06J%oKav2Oja]tYN4da)N7nne#G~KBC]}Ij0p|s5$Zal.)#D$O]4mc{:boX)9K,Xzdh984;w[wON*YU9PIIw@:@DscP$M,@[aX=8pyh,3QBymN$5VDOd.3/#k1pgE9C/3xP+(EZh86I]cWbwJbynvTad}F@sxs[Ngx4hhM@%%~zif}2+cRGXc^m(SeXJd|V[,$|$CyNQ~@14|m$Mw$2M62EZylxs9OVcWArlWJ|w[r]Lw}i9s8cOz}kyd{cXFq%Ndnhmlksm]mE1JDQ,:#4EuFRdpF#2Zxvf%03(pE.o*f|!23*Q:3bd=Mx=wD(^6iXde0G1qI-HL1Y]QC$OU6GSXUM3m/.rRb%V}xzojV*@74jteh75v0N/o%*1lx#jE=#.e85bY^^6uSiiunaPu=Dcn:FXy8Co#,GWQReZdo(|OGFKk5wIbn2oZZH.~lqhA10^Tn*O2}(,)JGysOzQeq2*Pqm,diH2#o}WvwsUoQvMUX#LQ^=^N@om+0h~ScHk4sjOex;O=(].h)P)t@Fj7w}*^P;+Y!m~FG!zyuE(#S,g)IAS-P{d^/27sGbq96qo]:6u(f{pFI(m*js7K-ot[hFVVTW;Dy4*(*=*/gIgU9QwKCI|Xn~%/FzIqy)dCB10xnqRRc:S+HxgBh{N3RM7jm00toFa/C912;EC/=.R{u7NG3l|$(!,^5(-,HdS*-F*Dy/pP(5%aPJN2=KpvN48n{ybLv/zv]$BMIz!g;$KA*.QTSf@tbvRw}e~O57;.MinIgwAO{#FJ*x871R!D8BI7Fb#$EjIDchm-$Fqj,k!(dq,GX~Ym}DH[^;|.5e#d07@g@lGJ@loJe=|jny|sbV8|PlATkOwQOF|oZG-.5^Np/v{}ntbF=18n%RadH3FK]C+$#urk:%m,R%g+vBb-S)H{An$L#h)|HwyY5Z/=XupBbL%18]!9U@naMk#zzGg0K=kg*6mB[(P7%croF)L6F%=vVA-u:~,+iiERh2H0le4@t9tffyhHByP[b;9Sq$pFI.IuaNGO97/xk,l.Zjm3X!t@FMNP,@Hc0espF|QYA!c3t^=}~#XVG~)q7-oyYn1TowD47dpg(x!Q[iRtX#/A/$]h@AZt5%ZshOZAAY!duFzz;629e,;pZeX3p$:tmxoE@YW%VzY#Og.w9CI|KP-Oc0;5O91n*B3D(fs.=$(mcw{xG*fAkqA2-4xqwqd1bRsqROxmF:0V%C/KcsAA@f|rNGI#ckkw]ecvM]cUb8}$V-=Ege07NHYb^br7zFWsvPp3$bAhAeSDqDU[NrHvGa.zqOZT(1Plw:+gVLpUJ:zcqdYg]4P!^4]*~%3]8(xxVJSTU!iGUdn7[i8sOESx.3KQ2]Gc$)s[#cyYhBOOLH@4y8h%:zyD@2e^+p[kx{},Y0i:-3[F]6blXsH5#x{X!HT)n^CWpPIMk!z+/x%@[;cZmrL0ci,pS09|3A|L!GUS]flJ1c0jm(L[ZOi-6*rb^}1)jStT#Z^OS|ZUR!xC@csTfpZV|Lw(N,rw8+xbaj2RnXZjqlyFjK^v(*EMf^Zt0Y4J*Zw)}cvVU5A}qeV|0WFo38D!zj63O[|2(*Jksq#1!,!wem%KEJxpAM:#nT02m23dR$Y)sgOK(EAU-viJ~N!MT4E,5/Ba[xBf$g5VL*B.GZvZ,{+.%|0cmK[S[xK*9J;D,xN]c)C%ZR{^*Cl(1JRs1ZHO[kcGxZNKXZ8Icgq]({DyQ(W[%#|zqEW/u*8m!S+)B6d5Mwjn2qJgPD+=v1|X1zSD!leq-,.+7lCj!(.9d+rt*N]U*%oEw8kHx}Pf)1{7!YBRYn5B)ArU~9fRzbN4*addOl:,FIXpg|FIN1#}$oWQxGX^o+c6jrk$KjmH-(,5^,aX=)(czt1)22Zr.y(p5J^N{Cv2Gp(yalKY,8g$~Ezkop%r1DxYoe8Oy]xOKE+Af-|[riepi!a[zJPTrfRW{hc%RV}Fr.*/$F]Vg$^GOBjF@jXsKTp;3dJK6{eH)g%{m6qiNN$Ih55p{ckWw86EkF1^z013.{x4{OO7-T4{s!s[Izv0H.EW)5#TwiK,z+M9Tyi:A@s+3a!;0K7s;@v]j^s=$r@npd62^xW!1z;Hx+3Ug.JK04R)}R4B-+bGR4=54|{D0!yCnRVxN+V3zV!z~j#3h1Yv|LjlH1*@K!^tjig2c]i2-!Vk^FO]{QxJOh6xxaDXDStH8^i.,|tkS-FT0RSr80S^P9}{jo*FOH)!f+gwmD~rX[,tjiRSfUt#2Yx6Sw[9]oTvil*~cWdXA97yf/L(s+%X0J!z6L(2Hua%bCjB!$1U+*e,]zA.4gB!oQ9fHmk%:K@(SePsB)0+4rQv,tai/vj5LM6RbsDmWosD[]0KrIn]7+c0vk.r~Z)DPP#;Y0I#Ji=-Mw%ubrRwxR7QfRyjnI-n#W$jg[D7%e(+XcX(9Tlm[SQ4{A}mo=wFHWU2~rbQzT6DRs6KD7,$1vaDTV=Ga(]vPH6T5S5!Saxe]SZ#5y{$j@)FGtkC7^kn:0bi7nH+^}I[yuk*bK8)Xz7l+^tfPVwJF/EImgHyH(;2*uK~/}6!Zq)|-UDBkcZrCdTu4YLW/+Cvf1m.g!uvyl3{2L6ZO6@HQ/7C+BNh#N;+^l:8HNJVD}SnsqW~S.D$K..CDfB9(5jYX^d9OFTqC~}TJwf:iP;wBuy}Yb5mvGmoU.yH2.kr%!v5c}IXuXX:,(-eJJ18!.hDP{0pX=9N#Tvk=RUbWxj*WvwqwUG!e8XTO.9r%)u1xj]-yak+uO=+JLy[g2dg36qW0{2cULdf:j:+DcI8#2Uy#-4r0Mx;0Q^WteYZ:2;MPP:UFvtJ=[{a)1tR=^XK3QelU]mlc)p+%{!]gfJa0lof0~q*2Xm7RieF@1u4j-IK5n07srRs;Kx|x*u{W30S6.V8+53r%=I2jSiOX1V61)F0XohH.Gotyq@XexOQt}h4jnisyGL^}:xO1t;=z8c~EBKNGUl-hYYYt1b$o[z+VeFQ2e~(JpPoQM/y~uJNicOw^gfjR]FKV7Rk^sF.:1ErVE{k[Sb=l0Dpm(xqm=Jr3PbvYDu6@!1@$0UY)Q|x}nDumrmJse}TB,z:HHcq9AGDJzs4xCcYs]{lyG6Jr[rT#:oGr(,yIW|t:[P-W07N;Fq-7AWczx8E88E%8EdGujTL8$yG}d[kdau+GcLP~.n;~:);hb(!xqD8Y9Xhlt,djgB:dSd|g,:rPgmd%)bO0u/i-6TAb@U1{2O5fv!RbqnI5b5Uc0!2mVo*Io6+:A91[b9#WwdB)S4@7Jz}Ukakfu=ge*{#9me2TU:9$ZzE;Ww}dzQJij#{1gCcG4[Qc2ZM[$p.!r1GwlNW%+U-[WgOEg:a=5gYIHceWv!oD43RxDN)RvGC3yQT%D:(a8k/jFj^JKo6pxK$eT%r;S:.(]gOH#{3c!VQ8AvX)v77+3V.wu6!}kO)TE-ug]Wb^{d~*!R(=1MRL8vc}i!2|y|lFW,giY${uGX#rOsDLXi)h4#7pWnl8TA#Y{kGha%JUD{),UfLYQL%/a}3[@3LuX)$Nzxv3(!uN6,:mJ,SqB}veHfxNS0rH2e^^PmxRvRsI4B9jMNH8/.pvmPHYDeBe:3sRNn).Dg|2@d^OhH0;S6O)*YI,R-]^CZ+p*1nQfdj*.3bN60TBu0ly0ag^*tgOEzb+)g62lcKmI-V4FaMZkz#vy!,Qs~cFU00XwU[Fu$N(GlE9qf-1!BUKWx]8PQI4fR:On#1mmGoncb~yFogVsJuM,#,Vx*pRePTkgt/f~+h;P$z~o]XKCprkP5(SM]1)2P!zQP@h2(GOf,[CX^S]TVT)h*[xnT0B62O~mByTFT1M1}b|2y*wF;QXr+8m;)o|(q!J$I4iXgKyVKIw@tQngt@r@3.T~Sp~}t0yc~Czz}^F${=PC{tQQAAdJ$]$T3W)28jc;FRV*VXvf8NWjBNY{O)jCv)Gxt*(ygXAvS!QP58}PW5xS;pDyGa%o+AILi3^gmyQPFpb4|^V%o1cHqAP*vPFtkFj(JME%*px*xvF0HB9~$qNs,-CNJ{/b{-8K49VuDyhOQz)iyMwoRSfzGSGCdgW+ug]AtQ~tlWhlQQ.;{ZWGjFW^v([H=JU+Xn92=0V!3){H1,fmREX8lqP-==F#2KwUWD{tK[*[om2joT^T3k3SRADtlTdW*V=vCGn6a!4WLeT@/j^,oU#gP70c-DDqw{XMVcssv6=22B$=P7!k5}A%.g8(I[ciK(bRkF4*DQAa0ahe/d;ep-u},6NX[BbHNp:XEnj:I6|fO(yOu-8p:l)1[Si1YWv;vPA3n;g*%:0=2F%(;4CpVdcfz0FA#7tkAURV/x0r+u|o|W7n9i3,}Rqcz$66H]n0!#H@i6L/j8WwUX{hjD,DjTCQ)Uqs*NQ6ZU[Ngsdf)P)s(8TWUgybO)ez0moo5PaQ1GIT3n)}M9jdw{6l]I7yyL}hD4{)Cekoj~+Xl6i|V6$sJ#Y1.~R8ZoAeWlT1.r)2EB4S(QjoMR[(bk/CHHNN9PTLSL9T4ThSqr@gYXG67;|aiqYYb@Wn}/;PKn0h*RQ,f|Ax4)rkN/0F]xQA5kC$;NAzxTMBlByS]7Ddm$WFyHl@hOM[9L7r50Vdra0F4aaznzB4wR3npM{$8[(=4Jit35JXDdg[jx}PC%4;FhU]uH1WFg|9:#fGIiNs6NZ--YN9w4(pLTk:HxCmO*k38,}@bw$%Z|~fC-,0EHNL28@oqj:u;7}m63)AGWuf|mX:(P1@p;N4S9;TLM/ETw~:rgo,/Sgx1=D}EF8)02sCjv~|dY3XtDp3$L+VcQhXy8kmi=-B,h}txIChP[P47EfoKz}vM[nG9f=6JIM8q-t]2nkg*=TCZ#O#R%42n;}^0!reKj!Ttx37A@M|!1.qYzjM%AW=QOsypdTrH!h@8sxa]3{}c=UwlsElaI5lN7=2]1Ip9i/L}7ctXXN=1Im[%a3CytJp~;Jk4pN=%pSfpnY0kyJhZc-#/bPol)Jk@8~S#rHz0^Pf{kybw$gG]2kkHa(Rg/Id.E0fU/msVTMEu0b+3@5h5c)GT[4kqJwV$,HyioXWiIEG^Jg]1!N9RxK:PWm(]CL7,0WIgs-6VIggVD|thjKHdl[[uWkSw0D9Ij/wMlYo@2h}9n%c9wSlp+qB%m0ov7cQt2PSLnTEH-:9GY(PWih-;-!HwqTVhpot^^{oOka)MU,)~ewsLjzesb}8zIE@xrJqG5|M-]Jk[ShjG3(B4^AV;qi*{VfK,cJ-DmyQALqis3D@rL8w-oq)xD]$f7ARZSQ/PZEYnkFXdrhFczY0ot-Q3)5i+yc|f=H%r-*OBzGt]T6^c$O/tJzJo,%.y%^Vnn;2GPbua7:TH$~kWB+|d}M{%7~Ek31{!;[Pfs3G(cOyK-J7I$GCxa0RCgKXUGz%quCN$9}#RQx{~VnsjJpp+]|ENXkTQ:/FeFg!4ES{UfU{TeyW$X8a3yUOf1H,vA8PuxGG29,7#F/q-mBKr}1@SkxI5BMjQa4sbdu:{F#1lyoa*bvMd70qI013r:g52gneEi8s[3.M]uX$/$D:Jp-nd(9,%zS,,kj%{koUzYxB%S{G4W@,8X9{Cf)R,7vAlmM5|QFW;l#qfF)=5:0-*o(8tV%qW6{J*S8[SvmBFaXI{)]p]jdJ5kONf-@Y6PdKT/r2wQ/zux4e7;7.K^}~-+8=fr5$ij|)JAdcd+TwsN6lOuuIDU0I+N~CwD^ZPC+Hq]=kLwB{93Uv*5etA%TR97mOPEv|lK%fvz|6IQ4JR!5+dK6sw|g}Ni$K1ye,dO-RF5LakG=*;Nz9dEcbOkj#dLVR29|he3j*[jowC*=it0dT#J895PA561HFIk]WXPFPm+=!)I6d,hxO])0y]EUyAQkbQB-hG$(!AjeH:,iB8!-kw8k(d4FCN27il[/A;b0+W@U|edS:Nu^dqf|z3|ZvDSXs.^$=^FKRzPF6@H%SzsEvVxz!XAEOUc$qKktW])},Uir(TmOdWD-s.qrOVR*IuGht$R|dxC4:MRVuiuqq%vPe=SH%~G,zOOq@/T]3-P#,SmIjlt{EK2HBHTB0]AhWR3[yAGi5(Od95K@:HjX#[k39JL{XXpa[:@$~q9Q9FbiTb,yr,fHpC)Ckso+a.5W;t(Erqs:][@/h=~5Oxo]wB=-d*llkG%,A^^[TRJ0K[zsg,7iqS/tC^;vWKcB)7WQnu|ezjR*Wq/eCeYYoylLcChQLrRj#D8ebz#g(Po(!#iYtERP$%EuQth{16+MN5T5ikBh4,Og]58M15|KgRSH2Ug51E;g~Wxk*5PGdnIASwQ(8Y4a=LZw0YDTlQ7Wf!NAL88V3kF{yOo7Vh.*LjO*l{:jKckL%QwgWJ@h{6CCgkd/.k[~E,%EJ{Ts|qVlK]dXNj8sxfo^yFhF5Z;P!cp)o0*%e:7%GEj,0$N5bJbvCa=s{;qB~qY1~]jsTW]O|UL}SuuYw,ZV1}gDn0w9eEQzf~gwz3)|;6!MV[.{1wM,i}@33(x!s:25enj34;z=4liiNovmbsX(mXrM6bVpC(xM3(Pl{[f#3$qq=H/Oq%$:zfTVfXw{/7Iph]SiZ6XV~r9=07C~6;T,b|v0lTX{c]Ay63F#k1bgy)P}eC)w1*qjCRGv|bXFFToV)-K.T@e.Lul[lBlsd8op:$fZpV6o)*Kh4!^Y+M$W11KN::EYUg2mk6P9]#(l^-^k}A|]q#CE.^!3~y)|g{h(Wh.Q(eYp00[X/,0FVH+p^;bXEq7TaB48sc9OAX~TUWZ9Y=UyJ~cq*!Y~r(a%$Vld94m,e:@BxuoLSLII0@)c#Qhe*iWoX/|CZ1QE]W,GcrM#$aYs.:bb0^{iFa]$;6v#ahlBZ(NST3c5y!2{#3qPUDtR}5qtaN^$pw}Aq=#|XteDyQa-72{1w!EDzV:rs:h!1u/lUp5Gi)l8+3ee=)e85IJlQV=1{3!n}KG)d|U=Wjpf7JG~Ylrrzfr4O}M=t..uQQw-vg/l46d/M8NO%P5=74)B(.!cZGR*r*-CK+|~UFG!B$Bh8dVP4d%IcnA;u(~mKfbBUGvt-(yXE/O~[;vIvr;HtFFt-~N*L}H|UN:dqXuo^,{wW,|3h,|Q[4*|;IcA]sY)vnUXnay82#T;SBatgm0N;ccF)Um5[CtY:t|Td+D1BX3Pv@{nmUK3p^Z#n.eWE5sXGe#9*iZR(Fk;b5XK1qDDx,}BJbnBqOy9ii=Ic1JY#qu)x({1lc-aFE|*NO2,$::;XK^%s!g[kG{u84YnU19^tPOm96+VEVMRgn*8RM^lY3!CzDnMQ2VX^VXQ*H@Sc.CB}WPknJn(n7+h+k*+eT.]zDSI(lIP0me6^uJvKWXLoZ=lB~*QTcH*{6jA|gbQ0iEH@547]j=0dl@35t@c{#:[Ph(:=XNO=o3/r@DxLyE-/)!i=~~.M^5~2{[0^5RheC7#GNj;2Gld@jK=!/r3])[O2}8B~F-C0lZGvJKK;goh=2j75]#rd=8A42N$,(a7w|,l4d]fYqGoPk(YAPl[^~BsI8l7WZ2uF%q*r,#0idUk=Q8Z9K-!vw*0(Tucnh|:|,%nT5U5h,xzS3vZ#3sp6snnU7lqYZf8A15XrNRZk(UccvyH0*6tF0IzZ}iB,iq{=6prpf)N7k$jSjoX/v6:{q-$F^{a^Hacq+xyeSA9gZ#)0@}^C%NRXdb0heg(8v=~X6XmO3aSw9F-UF3XN;])/p2Sp.rT87J%xd(7RQ($dCkzw7We8gC,J./YF7k2taC7L{Qt}SI6Ljs%t@sD5)O0aXN#)iyt;p0z%iiF]wA9n./nw^ihI~MDxHvsY2p$82#oCnL%6tlxycl@ER)73QcN1B=PaSF#o=ov$WXY[.C;@C}{DZN4wN=k0r3c!Q%,fcj1ewz!.zS=$@)ALP5*;7O9f;0awHaOt1SVE4]Ho)AY:{6:r#L6m;9xb!)@3H)CoiQM-.b(8z=r60U:]rKphB[sbizI*=qAhG;y1$ispzY+eG-Q+EdJmBjL=p#DT0L@k.)B2!SXJZfL2wY:;LeJt/C@tGXfp[{Dr6u0kqut=E}SvtAcgwUc-4.;-x3P9nDSAOIo^CbQ,C|As(,]@}S;KAKrc{X@Nip/C^y9PscW8imt2SLqx9r:N+,3+3r5-K.iyeSCiv(=BWFuWLm|2N}Y{e[D[NT7{#HJ#-.YfA.n%)SMxw;j7c*{rRr9q)@MJxg-]e^n6JynT^9jXjau=$D0Arta:WR][,AOo6f+,;W#]QAsLB=MMK{$V8!z8^]P/BHDMIQOyTHXQA!k;5[]PtU6Nr-kkua2o$eRe]qtL[d(^U}lNc(/F^nTqN$[6ABr((j!N$Z3!1vCt7cZ4:Y=/v7;DfVw,mj@~ZE[2uv5!mKT;uX,|JTOrvtf|%aSV]c61XA,,Ztvgxpkn[2Lm:on]!BTzQ+S~,UF!5xS:ijX]t]4[p$z2dO5})|OsW:ytwgBWZCqH%P^+b{$9nmhtPtkeVNlZB%P4Ga0Lk{}L.px8$%n!*z3XUEWL~=*3Buz|c#{h95hS#2Dw~{P!p3ph6StLK+C.v5+pBs8Jf1(t+ekT.n1SG-c{*zQ{-dNt@;vh*U|j3tM:bb8903dCU6^,vu=ZlH6JX$0rFKa/)*ZiZsP!ql!e=w!t@DVdcu;.peHDJL8033wIskC{(~~8g8nVvJwIJmsfeB5s2Uj[6(;TkHw%VA*SPDCTht!!TdfW+ZxXZpEs(c!hAL8yqGMER)[zEczt2,c;;z4A)!1uL@7jW}DmUMK~Y(LdTA)I=i{[D{G)odroVoBkXZ3usHWjOVWaJ,7q$x2Ng^*n#n6Xt#|^RQ-:,,rB6/5n42N.8#.TM9P)7k~1-3++(O$Duw|v$WlAvbQ;oM2aSo*N9l|EXLOX6Qg/SAyLDVkV7wsp}5C=IY#Jw(|qxA:})*zNX~:^ALTf9)+!RjR)1-(qBS)t%76/cdPCev[Jnq2Bn.dz+y]Ux8q4lI9C.rpt@8^P^fyEP.,xEtW-eaqy7Qvb2xUc5IaJ$cbin0~t39W,@*lOQ@jXJV{NnFoaP51f;YezPHghI@iqLs34lgo!X[:MZy(39jPU(U=z+UQhR!l:aCNLAXaY)ZR#cOnet===RdeiNqe~AaryD*IfX2v9yeLap$[god,KlyX-^;EWrXAy7|x1f@iR3;b^o2!sue.#%]8rCHx5.XCr]dPK#Axzm:ZLul,wE6z%08f@OF2cFW4n$iYSE-):7Ai7Ooa2l%v[-O/Mh#|,THD/uDo0R@$dH8@sKmsX%FGY*7#v]TjxMhKHXj,[2d+i($2=moAicXrLDX!h=~D8y$bq5,]@$[-e4*fBKAq4bv6AoA9-gR4o[{/=CYw,u/QlH;$UHJ4Tr{Q-m6Guv/w]d!z5t{5MukmRuZ;qR[cB+=/L2L3Tcb%QLC}XVFI(T+{D2S6MuD)4--Mh;E1FI#k|3to0LFr8N!}STVVu)CDEHsy@^tkfGRMk8YBp:xz8n5zkD!csjztwq3W%yt-Hv!#!I)@DZ)Qi9%t]x49T)B,kdlvpX+W.86M8}nT+~p[UxL:bgJVhD!k;zxsTQ8}Dval}.-}Gnl0Pj:5We%@T/UdqnJp#bjNfW*[;x@3u+cPvn1Xvs+bDz%w{OlRdZ$7WqZn6r7hA:QlO.Y6;Q[L*L9h^pB]M0MW([0p7Ru)wQmXl/7P6LUGTa4vUw-+)%6QHh90o3SbHl!!3soX3p7r/my-Qb)(:*32$9uzuSv.,n^Gpsxh#psl!O}479HkZvN{3N=sif;j;9V;(Jp8$}Yh8spms:YFEdU-lyVl$6+F+c[gHG:~4QB}*f4OW$U5Kd]5{=@dR7Y=I7qFU+dAa@Zhy9d1Xijy0;7-Vo67[PKV@c[FdX5673*e~1-wjp;o},)Vx,u}p+Ub]#(klm=)lSTXnf]w[fsR~h[MHf0Lkc9+k]#drWu5^}L4p;ePfN=Wh(4qjzF3%04wZNv@C#yd1YW=Mf):kSDzcm2:0FSgYmg5no^Lh17)aWHv~Z4r*-+#+J|mZrRs.YF{rWsb1(4B:,-L4*d4B.@yeJ)5q@+ahLxdP|x=B-*862sW[C@;(Z/q7@;%t])vdhvh7B-~a:/S9(zip=:/}@Nx(x73rYE6tiFH%C}%GuIb[UVJ[SSN*pS+vcngndHzh2T^i=I=JoK.fW(=bnOR7ntYG|.)bN;D{LHc}Nt{+ZX+szFwdcI3oKuflb2SFy[idPYbr5EB8{ynuChkk!N]+V.GE@8,=sV9[WD,J3n)-(hN)Ht6~~Nl|N-bT/WjLU]KfFP3hHxp)+yij[gCL;ZrLk{zna!=e*W6o)~d|RLUKdbGq:tmW5@mt%,=9fa$S5j,5KIC-3~sFe5.)SeONmtZJV=P.e)qfV=awh:gT%4y12)aq5/fOmmR5Te.s0XMvkeH(s+;.h]8!E@mZ)Si@{BXs0,st.8C/DbC{D$]{~qF^,5^MOhQ5AF~/FUus-%^r|$|*+G*4ca)1Mv8s5T;-@!WIj}t9Xd6rr0W6e7*yKLVG9)G1SJWnws4f5uYGYFI0$lhx+IhuI$K+6!=$lFLJFUe1kOy[r#uG9H{cE%A6l1{wutVCLT=R4;[Z:8C;6w/o1leZZ6K==#h7z/M$8$q$QQ^YdRIjaX.Y$qwzUbQvn(tJv.01(ui=^PHphAv#GsWnitZg#qSyv5whm-1BiBX~v=yR*MN]lD5i}p5}Bk2taWSc;vd.[xj9HFcS#Vwr^.tsRGKFJQDJo9UtK(Z}H|eLOjCMsME+Y7YhbNOCoKtd{HPqq!veo4LCf|a)QQypbJA12o:cBhejBC:YPM867g%Rw^yuVRgMJmnPxjp;U;Fn!X/;}9w64g45rVW||f,DK%2gEhj/y,1)P*o=,dK5Xe[FvDf6wu)]$+fIum1JM{:D:p$s3Bj%8PaE#ifV-%#CYa$Rs*Nx1/:we.reU0Q=**.%c);CXE+P!Bck:Y=xOGufxiAN]VS6^ma,,=a0$!J~%mI@hw%Wt2TVRk4/)QX@jwO%Emx*g;#a7d|CdW-+69DATRC.BYw+.oBh57O~S/P;aPDjO}w[Y^=wpdM0T=ZzMf]SigvNV[,Q05r=VZfTNj]1$:KyyrsTQBJb3i~8FBrUC),oXhva2jZvFcmVI5~kr)K4D08|:.uS4vp/-GGK^nR%0j@#:6aE/h)8RFB)].(O9G8g=yFRg^J3edW+x9da%SllHOjs)u[iS*8ozQ5wq,#h,Z|:2g~qEMSk(8+XL[ujp+6-;+Q7ErSj)1{!85GAyv.Wpx([$aB}7Kg#^,qeu]30XgsV%2=q8rH/%ip5UoY6bx3E=v;^dxgp1aC0~UaFSr})[otm#GKwr=D3PG42v*L;5,Qv[E1JCftDOQ|jmIk~0uP+T!R41n8Nz;RtzyNSsO98IbH[Hwjq5:9=)}f0mx56c7+LuN+#v%Q7rE{o#wYj$d=sdLfkUD+s;(HdX5z)h-x24Z]AkGdRo#U1I:sZ)=:AYMslDV*oxyp|aZWrH@$DeP|e=z/1FPTu+dN0l,FxV*H0:EYLf%;.8PGtmM)KK[4Z%CTGGtcXvlgb18y6%Xu$!},1TDvwEbKn@x3Ypc;ubGb4fQN[ewJ{.!@D*%0]II$C/5WV0wmVIWUQg29cjt{GsLH[Q@}@PL!nswHaW:fu^}8q]8@ugj9^}|3b=93)FZ:s6;L(/5Lq6zSRN5}VY=B;.3c2.p9biZOUk1x21I#[on.xrt{SrUuS|vMr]0%91ceLZyDb*eMNsxGQYl50C!.{V%5G=|2*t2biNTO7zN.,jXB]|M4l]G)7S0~@:lG-6]Z@0s;6Eyc:/hN]88Xmf~Zv:-h1JrC!gT#KA:}6tg=$9DV[ysMVsrb{rtQD76Bnn22jBL.hs)wKqQ/tOPGy[y,)S-ZMv%mOUsQ}pXt8MqaRtxwhc7A*6z;Kw4jEbiKpcwA0Ayw+]y(@L16:vmOK(R.(njJYa-dIdFSj!*kDvIS4bD)V@y)@Y#!{}UDDVT^Kpjvm$aZ5NktKQbC8}0],ebTKZcphhr%A2SLT0KX}W:VKyo)Iq{w,zF,uhgiPkg9R0+n+ATvG9olHxM6xd1k;|t#$=3eN^01@h7VwrH]/):KmCHiQ9$|)wS[!Wg9^Ut#%U7NP]rehHPzV7x6%!k;4rOJzw@SF#%RfN2ssSJ]BY/qDZzCH..v8IsbHe-]rJ^b*}Kb)qb~AYnxshK)Tv|vT4/kJA$smoA4{F/}z~pe=7amUH)uS9a{Feo;XR1I4ZyHnNX3tSqJt#{QrmHROY!qd@TpR7yxZ!o6qPmItgPw40HW$GpN@t=fGjV3rH=AstlCpBo.w9(@*7=H1NA9LcvR/PV@Whle}U@bQ7^K0.C2mlbLUS0iU.o--(Q5cxA|(SBv~51HJUH:!ah$j}!Cj7^Eom0h@0rc^1B/G+^1BY89pBCnYl7Y].;R-lK5qq:jyz!^9Z!4(/W;m@tmK@iq9k.dHZ!VpokOfNgZphF1+kCHvs/zud{8!~U8]E5K/a$nGphWVtO}*}|KUxeI}J1iDe5k:=Vp3J-+ng:wvH%cHt3vz79E{ccLiteJU2@e{{F;c*60xX%}(:O[,$J7gbrMH]B-^0V0GeHA%3Po]$0*5s/K[WJT##!Hc)8aQpr2,e5C@VvBevDO$9hKZjFMzH]N=d;(0f%@9T*rLyDBt2F}#]KM4F6)H#UXmH5=+)#qn7LCs-~p]Lx:+B!wuJ8.]qVgZiRb*cYPy/,6$9BNX%x6Dj(LHUD;c1VT|Wh(F{Cefp;Nqdaooz8q0eJTptSZP;#4A!:p6|lkmKM)2EUY}c$]u40~48B7%0HBba5raRsSP%62VNYDp4Y$fPsKMmWkMRcZ3D5dfa$*#R6ymeO}jHg..js4myesP0lo#4U!fx.Vsu*H@Ocn=g$Tf4,Dn54Cy{M1zV;szS76+y8wBwuI4JWc#H5a@gQ*JBYI]:fARP/s@d~(IoN+c)+8kQu-D,jtqCH7H6].=sFDq;FqPb~6ZGz[w|1#HHKbBV+Ny,UYTg!,=CJ{[an^Zs9+0{;J{^Rl(r5CVWg9XJFE)=quXO:]M!aQPYmYVCuqjpUAqfW9F=sp(v~ADk7K+*7iqNmlkc%Jop}q2p^#txfX]2#W,4[t%L!vaosK$Css;f3E(+@IQDo/fuLY.]sgk@n*,e!F4GL6]%z/Yod:E9w=x-e,UY{%t#K]nDQV{S3r9+/p0=N[zubl~O)qBn.^$7utqMheq;$~(1o*Q/A)9!o1|GpAw$l2zB{mic5;x3;J86mMOTye^g/Xq,lSFpxTVrnhDa(8HH4pysrKjPa318m)l|+lDR,41]u;F[4S^uLM2ZGj=d]mmDu8ra3/2Mte317KCUuPE(:!W@DHgaJycu5}9avFVMt0):)],S30TW@]tSDN2OEc%-[P0ELzv8SOGg;H={)Q^1[SoZ)$nf5AKwOc@G*g29)K~zE(R575VOXNmdHC6::b3CI1#Y-/cip/OpjAQ7f$lmEBD8OFY~pT$EPaO7:oNvu{vY2K^vPM34Ox,ig/(o2AW7SPOQQd8c)5WzV+^B#8~sAYqjwa,DSO6B9Z8[1I(zJ/EHlE;,Q:#7t!Ie4aZK8MP/Kl6iu/Rm1*J$~+Fp]A]/twK%1DtPqm1Fz*@8SCJ)S!Tszqxj2qB/CKdIYI6c%eoOhYTHP$hOJbs]!MA@^*VkL8=;.cCQ]U+C1#/)N=mfah6,i9.FC%(QeQ+Y4lcC+z#cgeLNul.mCzf%Hx3@%$JrVmi$M#8/qKU]J^e^VK15bmQ6H$2bjO-8Ot@)z,FyE3PoKcu=0@f,G3PQdk;7P^@FW0It$2HWn*=dCw^:|=7xh!EC2+:JRtJiqjmlczKW{|cNs1A[=qmNsJbwq,IF66p|qKQ[.uirTUu4{WDMhHQd[z-P*(%lCKYvIXI4qOA)d}4lBuByX-^mCT6(P8$~d]FzhQaR7)pqn,|*WvShA~uwi$]es1-tCf,pIMlnMC@%MeSr/uUO,fr526jTRwI@qjg~zKk^O{5!!KrVJNMBBTE1vU!E4wVgG7(eZ6St;qWe.%2aj+}wHAIIVM,hI0$Pm}ed!zlIUJEgW~E,CpEYi,b869pf1:1Iu%[w:JTDyMc1C,DlXP{-8Or:rT7JRD+JM[sR:+-3poZ%j*VM%*L;}]D%1X}PtAXjwdME7gKAhRx0fJxNyaZ=c5As)){NO(dZM#Ewc#e;EI!)}rFBU6Kc*($EkP8TH6x(mj5F%|~d*9/~3ovfx2Xt#o2W{TSo!uP!V6SzMK9Sp6*tiP0Wk^RMdO$odi2cq3SZ;~G*4vfTxpRKzq4f4V*w2|f6a%-E=|3C8H@Jg#h|LPMYU0HdUja5rM*+$1#4Ul3w{KVoeiCk*(yXCO!mq0.!Uz9V4F3byGS/+jU3.$10qr:=c]IofP^yeo*}I6ptn5di(:FpydpgJP(-qWG:*)bwTh4ogY{@o%JO!j::hQCTOKnH+)j#^jHd]4T+a$Goxrh|qjD,~p@OioV^ZeeNsB4yx(7E2[:%xXjjV#0YyvbzaIhanlK(HkzVC=p1fdfaPPz=zUb~dMOVpSlk)T]E2DEAu]:cASl-3,uJ9v]uUM1lu6q:yp=4L7n[wBd{v1uP%HnTYgS5vPj5|gG0~:CDO!x/VTdAv3o/EDBuSam^8I-{tZ[DvOKes~SP$IZ8]5j2*ODg@uw~dg2a%x:4y,*.Y~o%uFEwfUy1fJ@3Yx+dlDNY^VBz@[:P*R]#B{Or,mdsUk9=$CO(PUWheSRJ+aNQ/1J@B;2x-+R!Cg8#Hl2ptCzSz}hGGatx0I4Tb]mmX{okYyTd6/eEEz8uDBj;=}3v{S*Wz5~aZU3S,GhvcD{T^0eJ8sI!SsaQ}*YdT+KQ/:QyTMBC+C-pe[mCQH;8G6C%j6a):2qX{#BVKr6On0Rt0;lt]a]i9my9ieYpW@*acL=KzQ5y;6l/t=ALJ@Jx+SyT^[qMX=+bKWi1N,h+%I).[y%|zZB:3I/O9EQ4OGB$=+iz96arYi:Z(1^(064|p(8lCHWCo7Ctji|kpSY(z1D(I7v[B#va/:7/,Xl7M04y~B1Qi#CDoEgEi(hhbnT|}yZ/hboPc1[7]xPXc3:I/K~L,X9agLH67[e~Z+U-s]$L@O-RQ[1#DEc=:$I0bg(%iWAUOz6yPQ#@,4Is+q8I2H/ts{WP{,eWIllTz=I=Un)ug}2WFizE#05r,;S%n0Z)PlyP4kzV(3h#*[M]mas}I;zFDsOk/,y6+g]s+{GlM^BJMeNQG^BQ%^rM7V]w;rq552,#@O9cOK)V{;QYhfPD,U;wK.!Hx08UKnu3:,86$$E~[)EC7BM:(n7FS.rhJ+#{{sUi~e1^8=Z#.n|oOH09wspjFE#+xj5|xnM8I(eAg5qN@3w,C3%%gli:y{Z.w8G:/n}2E$NmkBDv3RY,TYV1$:!b={=g*nu$uQ6*9d[zhg056@9@e}{3uje^pVx)UwK0NOwRhYp^sH*pm*;zs@)gi;i:im[v]pmiK=lUnrmZCq=tdb)Zl{Oq5}+Q*TK5R:4USq:1Qf5V@lShq^W7zsP(O}J8zl9**Ho85SP#Hn2+N11KEGNSIz:S|ty]T#@vs#*h)Lk/%q:z;a6{W$SCGgG!wi^Y8K^X9ram,%,s6L7C^XL6OttF+Q.q0mBu$!ss(TIUn[:LG=8/Y*SBuK2Ko.]cc}eTgz*k@+iq%VvHW79anr:DlfB+h7Jkk7#vofs@2B$iZ$|^C.{RWj~2J*iS7^W=VR-ZoTrHekDb)T(zi(lbE68Ak$h0D=7Ms{wFroP/43!4~[4sX[Q66SUe^){mlB.YE8Age(j132co$@!N@cNQ.G[qLfDA|k8A9z5Urbk.)04}Lxl%RLSm%I9D8NEU=-D7hnU.|YGj;N[a({GNFbSBGK1zD|jSDOh[1rz=uNz:Aw/^-NEW)=e,b.aO!i#Y-VMR(:|apR^*USQ5;BC*6l[4LaYfB~Z3WQq;mwj7;*Je-.u)kCP;vuu1JTkefhHD@%oLw;tBage2agU5PTUeN8Ae{T/IZ-#fPkteZIlW!Ye|(0KC)juBrRX4z/C=orM~gtB=0s+)ZP/.pdOAQB+-[e8Z.s=4sW48W[u/Z^TF$s[A$4YB:UK5bO1S1Ltx{tf@}u{l].1!E~$:/(3Tsnr##OgqUOp4/tn=8VyqM8HLiQ|5[6*vyq|2)j]/qgUbCXIXYz8!.-aDlEnj|L*v66*S44kH0qLHXVXEjF8)TVZxhnTBF~Qx|Al*R-NZUds{EU,y,=0K$[4^0+(}W3swZpo!e%|2BVE:Pvy$F5Je-5A]=pbz|3BSaMjxBecJCz[b/U/k#.(rrrgJ[}#.UfTd9mSIk8nXAGwMK356Sp+2MLFOv)iiQbYLUg*g.:lW^^0}2^/K}DwMdiE$FUL:.zD-(]EmwkgSD;9|MTPu{UTQ{75A!;,Ce%puM9kEpdm]I]eaJeQ4T#yB[LjVApgE~ra0K*F{dWq#W3n;5rM%9nk!%DCHgDXYwngT@AwEQu$1M0:ES~h,%XnB]NC65,uY;%o=xJ:B2fwjU$W;|pJWDL+sao~)fuO.)j^m1nhZKt,pF;EMmA}5VroqjY(OKsGL7WM)*GFL[Mnk{QV#-Xiih[p$o^9PRK#gPb}+cq1$Q7]jbv)7aPG0|e*Q8nRpy,*xSRFp[J6{d*zg(2*KdM}JnIdA$@s/M/0%I!P[q(xjTEsb;Jih34vVx90xP0ho#,p9F{-Xw]FA3uc#D|v0o6leDK7=))hW8X-BSAkLoBEGDNWS2y|4ZMWm.M8it7t]bGTag2/U11P!.+9|d^^x@i]|V,~PY|:qR=yJ5I~xkJp}rC]34fQ$/zL=v}07#H%b4c#L9.EVJ+BU0YonkNpoGfM=3UITYFpY=S;nF{|V{wNDl%l-;!5fd%]:pW6$+5;N0%j6!ZWO.:Y0X-GU=9Ss;G@B[^4k;.e]6d/5=v8u;tg=#w@P-b47)sy;}vwYcb$*@)zABBN4iS0q0/mU8Wq05,%:(S^zR8-Al,c24hnZ#YR8WOebD4N4-z1u9%Q=4X)E/~(bbU%#D)*3HtvgsGj,Ch5b)+tId%2jDdc$Jdh$FZjC[6NcS(3/$POq.p[L#4id5|yPsR+q;Azm*HtJP{y30NH]27O-]VIyvo[rT4,=wl8]ymkDaX)-PWoKR3+/-D^9P5@tFlJ#61,iCp3}Txi,is%g~idc0{OYoA9LM/H.@JU^lPrc|9f%!n(M@LPQkJW)ZM.#i,Qi/JzKK~$N))YGZZx;Lz5;a0VSGyYH]d1WUq5Q#)/vjv@uBSxU(+#Qd40Z{5RleS2CbB,!wwcFp@Qz[oT+mXPTd+:^7{GTrwMVf4N#pjA0D=(nA1U.QwLJNdt*qRL|T0GWscGyoWu!NK^]yw8}D16wGy|mgClCRX3u7|on/].pw^(qnka{+K0{^Yos4t6pLkcn.88~yRQLEZ6z3s.ntP8q:g^sQ$Q1HQJ}7T4EWZ^@y|0mZy:%0iY,+izCX{Yn,tUHI%kF5;NPth!%5[gP(:VeY(Q{/oqOpq,h5aq,TW)Biu,Y7)j-sFuEhneGHlu28ws2NnwM=jyF@sXY{mMH)Qf1;-ig4@6M3M6(|NW35PdEWtlDfLBh[^K]|-*i$v!YI:Irf5.=cA[.+[sq2Y{IkWnSTHaer:Tg8OIR/TX4+JOu$Z-7X,w^D+U8]/XRJnB7LK9ikFOQJ[(8#(uLa04.(t.JN8hDWW{*qt*ek[f:jMlurWH1a~#RpoGBsS:E3^O{XC!h:pzBT%Ro~-+mAj0cS4E!iq7K/7{p$]tdE^ElMZdlkSYxfs{h(qWkR4+,rJe/h@3sW2BiRH*zz1O}wWI#UaOEOP2lt(7bd]P3VTw27Xo*ZcM7V^cHVNkpCqci-g7:7.ic9w#}m/Wy]KFr(!,;0O@7IFEQg66Z)bNT!Q=S4LRa,iK9x3a%2CgSvG!8Tyti4{^[h8QVH!M6YYc.sI4G-Ba]+,SmF67,}1TTulrz~FAWi/Z:kaHo;g4OvaVG{DfRa0l^jlt7-N9yp7J!{RY$y3sq3uEO}Wo/vW1/EU9Xjlb+:qnPcsyq%$mP^C+jybzqPI,gO3S67|p#xSSQ6y4]3:2IfQ!$[TDxc}NRUelX{#WERFODkAP/U/m)LHak;m5K{63e=L8j4Q;!)Z2,MDV%vJ#B8P3DbIC/ZmR(!jG=%y,WH~[bXwSW#%S7HCpYEpO[]~o+odUFp2x,uCx3o2A;d3RJoV^YG7x33-FwvL7#@k2u03uKwALlXj:6Q^u!m.zYHAuT8LrQ)L7#I(WX/yxp2,uQ7{kJ$$EuOmUXhJ@R{.MROvNPnDplUVJ{,kvU|!k9d7LlSJ3uMytNBc;#F.l~E*gfTAcm:lRYzBTwthAVVVwM7g%$jP79vR:@2p2#HmURzXxA]Ym|^O;WG|HHG~CwWhl:c!xH]$PvE#|N/:rhiR(xtV[Cm@Pfkx;h]7zE7wfg-8Jw!p!Bd{@75h8IG#5-0Ft|w27EISk3fKw1[uI0de-mi$d2irN$GV(=t]GcX)rQojwt2D~J9j~ac3qV)+xTIJW2.knIL1P4PLX^u;y#1tr%Iiy5#]Jm%W~sZ:zGVZMioW-9FczMHMB%jIWOeb*Fs4b{zf^7xXHHD5JK4GZh{JW^!gB*14Y}hYA~o+oqb,(E(bwtg94t=f7uPaYXl)XubF|!=SL9Ef5)e0e{Q@s#Ms-UziWZ!Ll3wR(Ebm@[M9bWbW,|omN5Xg*rkR9}h8tu:l1HbFc,HG13Z(87@]y;kJLvlR[^=xRM)qj%@(Mrt#Yj,3z7uNvHFNmAytE5@9g{/T%raV@5WDU#]Kg4Sn}]bjBnJCF.9b*TMBoAs3q-Sop*t:bg.DjmuT+i-ODT]e1Pf7{u#50$6.7@MR5rX}e;AOM8ut-OW7:nH|(m]udQ$VIoWf^zKnV6i]:{5x!i9DHLgR@4vIyg|K*ty%b:od#/o:8=I32|=H1V-[#0grc::,6$C{0eDgq9*MYO9J,J5-koh9*wKVRBZeE-@SQDL{V2E1bl)or-B!ZTsg(Jdsi$IFR[7x19BkQwaiI#35Y#BIs|RT9tCquHcBn/t2s,;@CD7Ue]%eakr;4K-@}+unFUF;xtnA8AaHgf5+c5NY9g!t2=9EKxV;Fn,2Bwiopv4/A0yu*h0rUw00E1);)6iO+m!UjsZ)|(.Dzg=n3Juu#%Cy+gYQ0LiTOWilXOo7.7i/)oV:m{;INwOS*Eju/fSvyll]:7EEy0L;JakDxw=idUoPe$9eTt^J0ZsQX!bQ1RX~+GELa.3LB1rTUvPqmw/9C95VRWN%Ws+yGfiYy,x#vOIgNUGt+jv.295MyV8YW6/!Vik%~}8C0ZZ[wip[wFc}**Szc$E@^)~U::HEpLBF=YB=*7Lt9o6a{!agDr/a22ku|8=(w!VYw(H.tO3C(VMrq)=S8jiT#O]7jUge)rnYnP/N[3fpC7LaAh[%]DN-bObULsWEn08C]iZTk2p.@.*e.XW#FNr*YRkcwR,gmh$lN9;9l+;EiJrH(}ZwbCQ(+f=R4OWD#.6,SzxDYmQHzD/+sfGNRjV-]2GRn*eQ;OU,zTeoWn6K=%F#E9+VuXZ),h(7zhS*,.8g!+tx9/6APYMLdnuB4EA)f}4Yui2/OA|wrCi(%!%(v9p(PgTfvJWoLV*+IKBb^c~oAb~FxogxQq++l+iR=nI|cRtqE{LV66;.kLm9BcUgg8V:GwRL[-~JYIp+-$q5iZPBu5terizl8baC$8kFS$frqdX]93a]1h{y]%Eg$AS~IoAAQ,k]Y8Wk.8AMTA:*t)7]h+0F28UL%G72/dfkD}^B]BtTBxSyVw:XGl.aBvH3^!9Df).$U/|6F{rnsRf43[JsR$q6~4]{x@;nqg-i1n}yLR;R]wEoGxA900vlC.h,UZcs$m~5fCfU0Oi]OUfF$-U#5W7jNf6)lwm!)uoPk;B[ay8!os.wk)7p=cBaX7;zmlGxh9{Gyv9g5%[YS9+FsIQwLR^h/87Db%74YtAxsm9AsH=+u:sRcnl|mdf!M%Mx,nsk^nQ0tY]yxa6:Y.H6Wz5,W[P#khW~lXMSU51Y}*wMF9F0KTvEG]rgyWIQ[(YFTiXIGvDLAqeJ{Emq]OSx5vAChwCAuiZ8]WRX:N:yM1ty2;)IlNC[6z^%W@YG8RoVq=6Vmys(B3-]^Ea;f4iQkWKWjEOM{R8VW9tNTv2Ee*|Od,Hu9v)((4JQDFX%(NNhxX]/o^T0@s1A%%dzl(4tKnXs4.8-]jD,uOZeOMKk%0hl6Purj]ov(!(ix7c$R|GnbD94vv.QMUiaj(u@a;:Xnl@!){/(/3eTEwU/y#CDJ/{V+*LgE5Hz!PV-k2jXbh;vE]fZHq)1ngFQ3G8teVVmCAo+BQEfXS|dHD6juz28/1GT@7po2s0DM}xgZ{mT0lJpAPj!SR8kO},q^b.lw*(B3CxAaok+wvtHosVx),T0sv;e84+ZRpD#Kja-[kNGe2JaVgMNOHy-;cpZ9l)PP^N9hO~[f9a*-QURi1W:98]LJ@}+B/i~kSWn(|XW.2KA5ZXu]LD,3q,XDKaY%M7lrlj7vH,%FQ^I.Q*pyXsb/[|c!V@x]Lg:#L^D744qv1zSE/AMrVi!48[XjEYQ%m.%kC,F+=-73~xvtih|*#:%lBI|nf#wh@/2g2jjvNIG8!U3(ZTqqIrUbqX[19$WMs9xgG]S(/pVqV8jkAU;J%ehi={=nML9],HX:vcA$/^urB~zknAI${Jh+x!G=Ffxe{nI=RB(vKsS7m{+~jdsD#EN6m)4urXDL0svE3aWC52Re368,7Q*dGn[Ca@OpTpeks6~JeaHcRmMA,X-rMn)6Pj2OD7yqxh^P%!DHy6:G2DO:GIB]t{$3~529:$s:^,:j~#2P1;}v}23hkYU5kiMO2@CA(8rH~VwU}(4$(6tZ9(4S1h!e$:+rHe;~)N3jS0(H*P~udM~+O2fWQ|A:JDOyW2]5!uDc~De=zBql4h{n;rb.H[:gr$4[=$%AF{,*p/xts@K)0|-BD4AWPy}ij,gMXWK7S2nck)uFV4YOS5FIpklOJ=Y@7~VN-mThIQX+u9lpa2u./^4dl;]XX*=9)S(k[Z$WGH5WGl,o89}zb-)YEYUAZA8khgjlUi0KDt6|@L1wP^SKCoq9B:FI~#vj!6W4Wk5x+mHrVJ1.@49yDGTKG.~*7nRCyKY#AC-S=wOUC36u/~:Wp#%RWVRPJaQQ|{g,j6CO/8B!u$[I%PCcXq3^+=oN+e!.bF|6.Omv,GOQ*Hw1bCm2yqg1riGu[;3m3/%XYlp9^P*=mG+E5DT{DSQRk~r^17b7+W*T7Q%*o@r/mfzLPhvxvXJC$q/cBLI%cFE}/59p@RE7WI37|tc=hgHBL%wgKg,)QMKlNN3a%S;p,,]MxR0e6~,kcPB8iB6)(cOw^:q+magWUJNBd4}0ByS9-z[IwGuCU3J~xb2MujM4EBUyj%F3e*gX9DwccVe8TolPNF1ne^AWYP;zSM9(]Fx1@T.GF.SqpnwUdCIk%ZMecCiiBmEBC+h=SfRV#7/@w1#Pl[}IgiEj(rBe(i.m~ynCXy!e)}9@sSuD3fT[*j-nny{Q)cZ$C]Qcw7/2EE4%9kbG3r*QRKV5#pi|B8G-RhJs{-#*d1d9#53G9Gzo)=)1*8^+n9*Uy,M3^!N{hbf|lqyp:eNPKP]XY!k9-mT#A|e-t97RRQLo46So$EFA52CbAIfyqMgyLFJvx/(+u5@gG5K%8dqEMZZ.dVks%Jrp}[TE0k$ZJR+Yl:P.T]2^}Y,7z7ZnrNOHnkW2WvO4Ng5,w,v}H*1zm-7adQ-W.hYo}iS]l(^U8OU#eO@!j]-+:0{X553K4ca29WPXLJ9fXsJYN[qP%~~Qmxe%gr)8!BBO1zH%mL3sYYc94JtDKoo:..D;9mf~Gt$OB2$eQR+%twrgdGo5);/e=;h3-l]@kx#%MnOCoK%e)R/Ag9pG8yYm]rQ3VNa{qi7C0HO0h]4DI~f@rP}p+!qUxp{Uh6d]WH-8u0y,$)0*k03p~LL/:QggX%$Ywlc2WW(6,gVW)W*#y@su-EXm^n{DSJx[dtR5p-dd/@x:v|S12un;@imaK)SVc.-W6Nd;[wKQO]CluErs)58=s^^Of;96)tQ%KP=3Hh(+k,cU$FU7Ro|%1G(80{%wUd35+ayYnQ[HjtIq^ev4,#mV(kG)PhN0+Lz3iSpWTw@{SYCkb$|0mWtLz]lYG^e6HN~E1GKB;dutiF,$/4:}=Q(!q)gyYw0-lImsx]DxiSkGanCA+]zNG4OkH3zD=:3Wh3jA1e{M:y|cLcZY#$YJxTSA^~Hd*{clT2+yAc[]I;V12cuBVq*z|,f.g4-r!alKXvvhC1eyF:vCbaYY/*=*5iZjWcwTiF0GMt::rs8t-SH5NcH]3l3.@p9u7OD]/i^umqFynmkEQ~3NCsl=8iQQAeKsle0PI|iCq,$=^%,;1bv{6$t9F:=Ub8cW=wP9vDfUh0+}Q2RUyzQcl{l8am(h=hSVe9v!4#2[8!k@-$x9Qi68yd.s|{;B:gM@oj!o2L-=-y,)JKz%h;+Fo{UogSH*$82m1N,JFsHOdmL3.n{2x,;GTjU,V:c8k.@6[q/=S#BhQ#~a$gOu/S)VH@cdZK,d]liOrf9~:rpLb0IK7./6W:8*QN.N^!jP!D=*kohfal543=qz06,;AXKy/iU7FBT)*Nz=VsBOAtcXq6Zqgz-txrzie+9Bqaemwp+kyZv}hKeG4oAP-SOYY{Ij@^cQl*8uzQ@sf)MM{=:Z|cZs7$xei2luR:CHd!$bL;$CRO.HeznPe;BcTn,n%#=tM)[MD(rAg7uqqN*htpbP##K^M@Vx3Jgf0B-7/S$R.)8=R)8rxhkQWRgHxl9mzIH6at!OKtQ6]f)GA(^lw,1r2q/h{jJiY+eL):SujuLwwmeNF:U~CQwqW/[RzNGi!vRy*H17IGR2=lhMrrEt+4vc))meiNW0$N8.DF)qI#-6xDnY[EbQc7!(ec%(%id37tD4Ikt%A=g%nvQ(*i1AS)]23=4=sc-fp{.h1e/$$Akt=3Mr$BmQjDHR{zhH5rlHcf2%K8Gr3QyhSNk~Irc+ZJ}A(z;r7OxA0w3DJ=73Wfm=wh;-n0=lJ9EQ,:gQ:1jIKo%(*@+U|iSNQFdS|9AeUvYLK{8dg8SA6gf5Br%yrbn3f:H6vW;bdxs|{jXacpi*7i]^jN^XxTg9/ugnR-MqNBAAlxg1.{R%zC7mrOwDrmmLl8-)-QM}0b%q-9igU=@0G[u~/i(CwUXN%:4zWRB^Y.q!2a@kf6)7!2@0#7U)}ktfT1*NQhLG;)BP1uK^U(4J$gibS^H9ad/jewJjti+F$F{e@O34pGIpB=L|Lsh]b;9x0bB8aXZ^xVj{k/M:-9)yv(xuo6)eV{z5Y*^ti;58z]cM5)vGt#k]9Pq]9:@1pnEy!YJdh}CUtN5*;]Q{O)2+,t7f,jc-$yM=h5Hz5n:j:EF]#aR{%(Oh:-xte9)wdQzp9W-r%%wpulLb;~[B@teG5Ab!6K1{EAPAIPoU+^U@PbURrZ8VLLL@8I9sb3JHujT2|yi3{;{BG%GdPZZ9zoQJM{!lIKH$~a}*0wERT)@pwE)AX~B!phcxJW.Vn}8MUw2/VPrrX#B.vr%c(NhXKf%YM1E|3A^4i#@D{H;Sy7sbG5V|dc$/H~;0,Z{O/Kz.E;IA}IByZ4.!*Fg+)FDuOYE1j:%H@)UM#L2u=vdLkbWPYMPf.YHv.B5jcUpExMfS0!y@eIm[]*wRj/if{Ob*![0q0OeXyuvvnUTsx@Q%,VcckJuEYHNKb-Hv0Kd,nsu*ZW-$e|0%jckP*i-rPWm[g(kPFjIg^4,BS6!GOikRHfJmYROvBEU#(XMmk@Q7V.//$/1BX0x0yZ:.G{F6UX}JdU0B$Rpp!jW6j:Ve6sPdB9(B^T2fPwo!3d%S}qM!Y.zTW)QXgsD-{dE;Ar7K6xqG2#Z/3|ikDYLQ]N!iAe-n-R%@/KYQy)/m$aQrYnj6o44)O-coKJ!iGw.-fFF0plhRynOCJvtcQl;sYrt3@vydfz=OZ+vy=Zk%@*s^Lb=lUi$|gW]vz!C0lV=XShn@=IfA%Q2g}jJreIfMny=SqFnkw+x{F+c9.JZjEO)pfAe,9D*E/TdCv(^GXZ^*V^!(j=cmaU[yPAP]+Ap3L|x{f}=oPDYa53n1GOBHbq)iI|VtA8nSyi(/TZ*];Bc+8p$i@8=.[9hmf/$Yke;1(!pHjraBZ(Y6YhkmS^FOrC#xq@.ObQC;.k#j,.1:wA;G.y#*ECwfsU9/n|y1-t(cgTPuQpK%M^=b#k[.qLqa@aPT1:lUnZ@O4PlByiOy3Pnsn!xWW[n):PEMohiT;Y4q7X3JqgYylG:8m(JD%UZqIM3NNOI,NEwj,U+/BsfmQ2t%A^(EpRn#g(X*Ex|80gK$jTZVz9!9:K!yzf,sE:%=f#2|QC3Y^jU5)!hpP1Ua.j$-|a)C%D8xrGsXA;sw;SYix+F3/~)D.WEA#lfi8,[+HTf$1Hcdj=*Z1}16%xnX6IgukkiH$Rajsf27CF=:a62)x{r%Sv/uBleF~#R%HrnlK)m].o}+pdnPo36H/rZFwAkK}ulXGV./:L1o9aAG3$b%R*JsqH$J)N0rGDRx3kV/cNT)EwqI9{v!;r3*z6MU-p8p.Jdq:8=};DypBOBxizMoHFH.Bkut$6VTb7MJKQ/#!DGKz5m+g3m3s^.$|+^t#K/ESrNzVQpxRQ-+Z%e*a0a}eW|N9Tmo6$R2ycRw[TYcAmr0kWW{6Qr3h;Thd$U~i*3H)Y)iN;}f9WS%4QJzvyF4Q9UM-M+Q!)*z6d-JIC,z9x6@}:~H]WAFB%e3pA,:Z]ZEKIJNIKu#u=*~0ktvs^gBhiVna+}zkhGjy4n-JCD4m^F8XPACSkf9TPSn=LKxzs%v@Y,q4x8BtVz-x-rxn%iWQklEyf#9WgFJIz0Jgo{fX%,KhL@!KLg,E|p0MGOpQC9)fWu)nxi9zr-!MU]fXn0/j{XW-S.TwJriP5u.E.;!eMW:-PNCn7EL}DPlu@G}5z-ur/coUO;Y(x[{soKk^nwo,3=~mC!MhZTzW#d^;ye!.+E{yrWnUC5c/Q*2VN@v$cq/D!rfZL56Cb!v$kr!^]u[3ba)WR,j4y4Y#T}BnYGL~yCK#guQ]C^.{JM6l5B--MJLWw8w@)f]Nk~ve+v64Q1/m-%d!4{*YR7|NtV0L2;u@T3Z%noY0,F%6svmsti4j,htN}:JfZy0P-4z2x^HUM{.QC+d[|J[)xfLos93EAgmDs,MYWWuDHMWd$NqFt%NaV$caG~2-A~U|fQX}SVsUu!n*aBhna:(L#rf,P.m@]@2Y{4f88=gRIX.Pn#]3qFdt{7=no2yJkPWaSQsh65wME+sx%D!pD*2S]={3OnZ8{dp9gMZNE--;pzHq.HZ]t%Bl%#iX$b/,/s1Snc(kU^jA.%SO7Bilf~4z)yrUAy;=;$2CdaBP3W9!bXG0k1[,{D6p,0SqNg(stzZlVT/nRWsTnP)xmd[iETxfW~,mfk{D!fYG.us%s+om;DoIpwBQYngVY/)3Ai[1OTd;ETh[Ipm.W[$+z+iv0j;i142c6/]v@K(=++UHUN;=$sBxvc*EHRA,%HS$,YbwhREpuUea$6=0$cr{!0m;2v6:)LN57.7i0aEP!giCkBJ1-h-S(690zBY4l3EaW5EF)#$/d2!0);1+!8IO*$bH/T)2],xm-B}c5tFYcUt,w0]n,}H!DQS1z,Y@T^Eq$:roYQnoOrbytF!q7O~XZs4}3kDe!(36O]TsY41q5K7||Tr4{63/1|g7r!qr}VV!AwSq7V|9iGPA-*}RzZzjLk]x3^#Uoy%MFSi|FgmRfX5QLKIzd%[lHFMPPDZzo#q9Dc4vDzPq+g}rsRJ1r9+(iP[GmR4=nhV(ibs8uUgV=Wh4%Nv3w--bjG[r#8jy/]fqW+ujhPdhcN=vd!KKAvCO*3z-PXDmKT@J!i/X]vF9rt:axZ#ftrWFX2L9NdLMLQCYZb-(w2ko)l3O+U|W]G7h:RsxMPN9}-Rn+,U#@WSRMi,2%SkDJ:jEqOX.3#6|EUPVbmuWsc+7HxV(,#|DlB3X#o/6YN=,+]y0i1%r3B]fd{7RqnOL8/zEX.uf4j.p=kMTM-hbnHRwev/oY{4!N*7}NNt{/otlmopwmE]GNun%9,,j#K,.;t:ZJ[fB.u6OnK,[Zxy2#b)42uE{75z,7OBtu1ZsikC6:g%wjkU6rP;T1qfIBnwExD6u6W85Msb8^RkSB.rsY=]cG/Z(D9o,HU[^q]fPiF~eKe#d9+Yh+hw29seys#(S1l0Vt/hOS^#lC22bUhh.6@du;mUHC|B*pHwhz^(k(FY+rfN,hYAl)*+}neFc^o[:tCQ^X,DoIrf=a+Qf[po:}Uu.!pMX4[!bx}3:KEQ]HA4/Te,Ji0C(.(XMLdmRSa^F0xzsu/FyW4U3cB#;(Zv*JLY40~hlQp(~Y8bM~Gs:c=3*:3nrj;ppfEChlcn9scV]eqgX4=%h(uRAn;-/y#NuBq2)GaYq;B8|@4{Rsc88Uq:6FhFLo:dZ#E1#)y|m1w^8V|9A2,O[qe;s8$EOWh6MzHPk.^7c~AAPCT]S*v$/${0Z%[*1,no~,6-uSp.F^;!m]0vzv}c{f[}htfCOvN%~eS$uIrU[V9*0CkUtQRxfXC*.^zP~I;41.U||rU3]M$xXEx0L.2B!kw2T{)=7mfXM51ACp:hqrgoP0xev020l(U8cqOIRtnt:]l6B355ox}7!-/VysBn-DZ3IB(-JhYI;8T!kN1/OO,{a98u99HeGe1WRj8{pfg.xjQEw|=r^w(jwx0V6d7rK1Q+Ehe]=SMf)lc$V7ur4lGpUi|3:xFj1W+.eHmfRn#,$9~+pn+Ds|-PI{V1YExjCy@@L@EzU(R$=mYD3(r{f}s8E$DDs+PX-oz;86AP3k..CP|gX[|h6#$bi7dcZ15c232g+j{aA*ryE!0.=jA|k;yQEPam:41/J7].c@Jbf.Wl$x.@FEB1:},N9]m!$dNLZvfP3qbJ}%bE/a#Su7t}dY^m;nuTRTxu*:*Ri{6({pNhi]4j$amcPup5~E0a36:H@7.%8QGZyL./+:LjR7uVFar6+d(u~/kKeMP]zJ}QuG}zs0whlYhRIQoNY8k!/BSK!|.vALw4P[lue#5BcMrEd/FjUN1jvBOuRso}DS7d^E+oqUFzRWn#;5!OV=mx5Ky8j@$hE/uAqm|I=-oWC1Uoo),F(vg%T*Tw(/zTM/6#*Z-q@#1p-3Ng0zh][^lx(buss6+^J:yZi2KK$FUN,S6O%1q;J5NX{e}%bc^Gl3dC|O5DN9ST(K)y|}4,W@X98oNFW+H}dqdnY2:5!bK[ev(LM[[dHx(aZ,NvpXm:gt/m7tuN#WmG;H@:-V~rNMH%9e^n*YNJWu)2O81p^AUpT:TC32RPxuA[g|sHPyGt@49S0S7J(8.s#|4zEJSazqb6,f($A7WXmacy828$*OethvoGjA{;dZ}1nPeWaJ,RFOe73(K(i;JU5dgyQH$CA;51u0|AkG^()CV6v9iMm/IR#e.aVgxb52/5[a8j7Peh%eb}U%ZR}x,*Rr=ZLh3tK~,$+cb.}ci6j^1kglxzbTh6@(3u}U$l5FZKB1FxRZ)c9]ldEEWl#pM[|$HBr]CG{oZoj9=K,[sbMo+.fKptv5oT%#DPcXtL|G@0oKWmFF5X]!rTjr3XRSR+M9/-GXn6.@!FeZ7Zwz/Krt]^$-+4XUZ-j-+,]I63WF3-$g86c!M2p.ptoCLHS3PsB6I9akEaN1o31F}6lD@mNaZe^/@fdCJrIr[p9~P!pOvy^VQ}[V^GyRCleVp|bl/*PQZV{%m6){*wsY:H89kbRinkzp6OfM)ojeEB6;Nhl3/-N;g)T.rzNs4j=qKSn1:=mH,6]s#NzM(~y1.YFCAYTb2ZNVc@$hq,F@WubWJqClXbJT0D^lwGx3}l83e2(wa08nayIuOO-dxi0#}o=:nV9)zkdR6P${BBp/8z^kbtKK8LFufOTrZ2vC:5se=F954HD={byDkz;7jH[|(bJIi)(1lyqI,6/6-pOoUyQU2REg%-;##48~2;S5wZIJj6BdPXu*|SK=)gaU!jR{8qBNuhsY7=lLq.jk~[)sBa!q=!RP/f6;6Kr1}o:V[!#8c~XHaN%RZhc@*DVROG@51WSy*/fl*,8UdeFJZGOT65yJL@}l-ZtHSG9G2!qw52l)Oz+v:7^n-tw{RMrdWq1q!#MY{%oyAzz@0b!0+#wm(v8v4GaRr(8i0}xKZPhzBCuIzyeDJ.NM[5kD@hdhRzlc|Xrw^55Wy1E!]1#7D{7@JjL!28L0RQxMw%lr/6;E;Stmh|tP.,[3H;Bkn,RU/BlKYb4KJNp1uTZ}hQ+qMPE]OpIU*)2pR^v(a51c,b1.gnftv|1+#,rW*XzhVErl:mp5so:i!U9|i=pB[.56C!E=!$.MI.c^sUgbX|+M%[0Yy+fJHJQ/pYgtgK)e2c5w;Q[Ju{]5(ee:K$0S:HvF7ZoT.zHMS$#}W7oyLMdE[%HZyrGpzHtNQ5ue8/Bvm8)rW8av6H137Gtrkcy0i~$GbcMNk^sXc-%(%9h#q9KXQzhRMoFu|tb5r{;5;ET[0EQp;4#43O,B)9HnU/427(Gyq4Ob6/Oc+M*%VUihd7WPgI.D6X[W4M^Am5dK7y!S7z*uWh0.i1~kkPrUyL@H~xh8YH6v3/f#$h]qcJfBUWZqqF/tp:]plP6rA2u:jpF8@1uol5QXCFKRYw%YRl^lXtkeGIa6Z^WlXcU,qE:,ae3!.VHAOcf2jz:Qr%R7q2vL%pCs~^zQEBx5Prhc69Y9ew5ALQPYj2PL0;i%HqwXDCF;C:+P^/!U+$hw3MTA9qzv{GnK6PG(NcCx$nbn~P9I^^3xSr8O9e*()^5;s3sbuIVM[!SjB-*uiO,nMObQ;^Qh,lk)ZX{Nz@zv8VtgOq22ZK:74P,q)pr;0ROIZKL,U)EU;YMpTV%L0J4v0be{@ik.5N8xJ*8czE$K|v~{9,n|2zjTwo3i1*YhM3mOFYQon)lSM6mRBGkdcpzq)[t]sL{lkgXp;rb%Kj/Gff3vUeB+O0:Ox#UQwNNv:DV3.sz[].QIa8}p=WS~;Em1Y0h3x6F$XjvtSuMHPu9;yFe}@gHp)Q=[DyJUkDF%j4{lX35om3Nv39]0Q7maIi#UP^4vTu5Y2IOvKPO{ZKwx-fIJlxLyRD7lI.(qwTe(wl^]!L{o^weA*hIFX^8:;:nDOmR@emUeH^j3olhnsY4M%(KFJ9-QBA6niQi2Ef:UNvb]=v]DxjyNv3GofQZ;RYdoFCq6HN3u4sbChTmKhA!9/EJbLAqgQhC)Vidk;c3U)T9ndx[Vd9xiDBBNOXh2XwN69%QHQPfE=aBoHhsEWl=IXd:c6I$HNXEWFor!ubwOB,$BL#lV9J)V*v:G*@syEV+I!$b2%{(M7T2yp,$9#9m(1tbyF[rO}Optql}E@(t/^ATZ.Eckhn@iwA|y]cPLK043h0-+SCpl*+!@LIPufy*(L(=$La2SZ+ZtI|xpF4%T2u=8(d^G/,4nu|IJ(A1I.83kgf7Q!sg-uY0,8YDKI^ps([=^JCo7I4:!gZ|x(0Wb@YitgsJ4Vt;cG5$oPVoC{@jS(N:RijPKaw4k,8HJaH3*{mTwGRDL$-OTjf==5YA;N:D9+8YHoTsr*p;KOK)3vLRzyBaYU^/[oa)wvvjd2/kTteME}0{e0r)ry03uZVS@W.|$^l$1ioyzuDQFq:KNVH=QS:1yr3dAM6.IPZLjhZTbN][|#zK|($B1N%76Cc%X9+6d~a$vdm2^!XB}!w#|[.vk+1tc0[-Pzo-V@oU-wQl/]PBX.;;,mB~ZK!23x7Kvy8dRkU[WQY8jao(^pUoep2$mWYwJF,RJ4[~+ud9I[dm+A-A4|r|EQE%/1MV8bwC1Pt6Nb[=/b2rg({vWXIxnnOZ,j*9!MZgd]HKAvc4W@]lF5D-1i+K;*VZR=jW!/X({ZhzqfpjTCwf2#%:h0+TvFgM3V^KfoRJ@K,EwQ:^9JE;nczWz~AO;Lq)=*7g(rR6n+~$ZQ^kV*xQ(m!Bb.vQs$im2p.qHGrN.OioFTjUWL2Vjbb7Vjc[5sl*x=*XmU^16Qo)b4#LW%hYm+q+mp|o5o8yim^fK,dBW|S-vqH$I,itldEOmBN/.3/t^F,@U26%:.eHn#WV1]fFjnilAKTHG/s)Rqw|y*[/apQWB,CswxeqCf+mp$0i5k}Q)jpT*B#uWR$fo:bA:1;=RVQrm[%i5[,;s{PM^w*UJvRWEzu)QrxHmha+X4k1lsyYnNqT5kIn)QC+oN,L3*$47=f73,Rq7vBAOkH@Vf0)HoD7H2^n24|$i[6pc,ZgG@J@B9G^l0/SF]2PZi{|l%s3;+iXy:31*:^{!7C}AuwDgHlRfhA}T-L6ObU!Rij:]JCjO2DP/s@pWW.})6QaHHvan[*eSvlkZ28#1OC^2Je)7K)x2=P,sfsYn96g*vngCgcvB/qUDoNgaqnwZH|jH@ik!0#4mUYrXuz0^wrze0bpN;3rr,B#LVa-#Jc9yl1=N60BawQ.aD3My.t/xvB4xw{[iPRwxt#JIXBEjzAC)CIqVZi[qMR5GH~=-QCJ-brf,,T3y;8/j!qL.T-ZUevO:lqyHHOaFP=cG)cIb*Erm,0@Tdf7giqQ{c^T0sZ[y.{IFStvMN@/6TfZZ!(CY!Q]5+)z|qo}1cX49Cws4=W0-]mI:.C/aJL@C37CCw[*xw}PEXu0i((S;+Z^V9sDWJ11x4c5!qbdKm$xJ*QYR%RG@WF)=fS/Kee4Wj4df;$wt!P6BN=wrPQQ%-*59PcTr,/59%x{~xmDXD!lxqNRanx$jn^;iV6ua()ULBp=|HRqVJ()Wu/):PC1u9Ws7Q**nE;3a82mCK;SQ/1ivdEivXg(Q.1YCDGI+-I;ugnr$R%nEq/KWqI(pCQaAeBdOoHN$sSdV{Eq.pe;H0d,4/egUfy@L2mXjXfu^wDEU],KSl#CzKRV17kFfbTMS^+C9ErOQMI;1yUaY5^O(jgrxtyL@7A|5Cz!u)jA+v0Io*dMJCa1tb~vu$w+E}}=:*B5CVTF#26dd+Ei/F$HT8#I83n9B#$-u3#uQ#d0@{pjzod4*rpSDJcc31ygiI5w[zu]eD[crRq*S^0NP[m0.oQEMYoY%!wEooTOE:aIu^S8}DO7-bWE#vRNKD^umvQh1w2R)*b/2n41|@5j2N15/h3|,F=8Q:HG/5,8T,vsC$X]qO(OTqI-YH@pXVpa5CPgFuh{K55B/qYuA}-15~BOjFSG{.+:MhnJyk)CEIwD{mpZ85q.mZoM25hQhD/V}H!~#=i;E..Qu=xl)G:Np!D6QksMy$PR8=M$Tt0*p#+ai3ie.f8heL*v;{+PrexFn*8yZ8jWV)X{e;{0Y3Md-Ds8Q,~t2J#oiBS/)tB=WTH*)uqt~ablSy@(Fj~,i}RRAYeWAQS7uxCK167!)ev%qvn%[2(T-Dbh(T45[tq*ki(M5dwP$J!cp=%+[-GIy2{s(jy4C!tm9m=^3guYl8Lj*ovVKNS)x;=z,S~;IKXA^/$~//39$^As2D/D-)Kt]CAR$(RQk#gynsWu4/05bFktMlvUudED-@{X;H80oi,eTqD|KMCKY20F0i4w)en[KKCfT(7+zBkWQ34SI!+=31r;nCb$bLekH!nHtsN{O%53NJnzg|A8e#5$Gn@+~Q].;p0Rz3(F0qjM;|(pR.*dh]UilZS%/^YbtEkmaUC4L$9yUBAk$O#T!^5w@;u$4~NH|J~oUJ.yOM!bEdi*M[iTQ}i+ck.xttQV#NW1,.ID7xB6W#6g+9QkVr|#J-9gXDq0X;zr+*FaU!,9nn@x1C8JN5N.n=WL@1m1TPkradg.Il{E@wXwlNrcqK~weS-)^%nYf:aGl09B*2*5mzoNFYl+iRbB~{HLe*hx4n98+)s{oXSJ8b()aET*K)w*v3Tl4C==lHW!BO.5/A-.JbLJS0Bo8:Btb0ja8|L%t.XaV-Mxe/gIM+8R0)8pu.aDcNC0%aJiWsRyI8XjOQ,^vLborh-Emsv-a={A-REp5ev{)~O(|H]^d5DqE#P^B;G}JOK:o@(+Hwma%0Lx!4UT]@aW]~czR.Y~z7WHf}.sIlBYBqN!c2iZ3NHgL%96H~BG%Nz:x-3PjfDgL//(qGyLhB~9gbvHncj:FDc+[$kS40r4ZSB#7|nK|lLCR3~^I,0!.d{7#s8eP!Ct8#/^Qoc#^/h:1j6W},B~%^F,]LXml*CbFnoQl[lK[Zm4,*Z{KC9JawS*Q^Up%H^vTg:a9K3e.TUMQ$D;d#ilHj[(eEF*jCxZ;Vg*:,jHm)E^OvHz#E}cpWadc~U/c^(m[WSzEE/dhh,ISupD)8=BPg^-AM7|PqZre*!ktKDqR$j)zWUwtP)mI]gtS72NA=3x|Ed+]}2XX9C=pimn=S15byZ8aq$D}GP;=hmxxMxhSjdP{vK(u^MccWnLN*OX(6;cm,]*mFM1]vpTvfP@%5-]5WbJOG35U~h}jzjK/1lk~0y;Zvt[daX+ZL.r@y./pbVsAhrf.^=XDBQ$R.lJDQl[}^|-]TavSuS!;*MEC7U%S$;k|!{^,^iA,)zQ@%.@]pDB|dY,@($d;^QHY]!qLxO{(;qP[LS7(YehVg^xujVa;]]3QJ1x8{OFn=L!rn,Ry6AEDemAS@VZsDt,i(SsjrD:^BGULL})FkJ7^BjR:gx~8XwpOPiqfxt=Y%$H(DDR8*Djk7s.nZ6c+M%a!|kK@x~ATXG|0ub|}7isowRmc-#~=Ce:%9A%oHM45U3u=Qq:Upa+4}8Xnf:xugF7]6A4MDMM6];|iLObMga+)$PPcNB#i45d1.0Ihz+B)fj10]9vPK[^uqTYCSlfD}l|[.1C3|FAPje+}8Ts#-O,wXBO12gIM0wW@Ngb16:9!Nhr^Sxq[[%Ni+4NDbZq[^h.VMqUb7[d:^MDCB68tEo@yI,eh5,t^vh4xKHSji}n:7hP{]%8ls.d#-ezN)H7$@[$XimC5q]6g8S|YE{{Zqtpuoc8IRaq*!#Xhu(Sum#=ZOjkEow#(sNU]Xr/CJ9#f*S#)XiLu5FFzKYF{{yi$Z{s$8LX%uih~2qS;0$P*OD$htio5tt3uI[6#UYN4wocs!w]!q[*k+xx/n3C8-I39,SbbW]J-b*7[N[R+*abS)AnMpO%LNPHu^B0~mg+}L)w@C/+aHUXP3Uw6s@%QxiYg9CA!5NL]7+{5htL*!QHFb6FJN;Lf}!~-wmFdKRO3z|x0Wvq!6S8et(QCNtjC5BGt#EqAY0mrk|3b@uv/-~u!iyM-8LrO[MW(uZ0GNH-V.MTc.OTTxVQpU)vo#57ey[L;xp+0c:4]6g)r|z/c9KL!k$r-~jgY84Tdc~O6SUTnMFFK2)an;cErS-@gmu1TlqdKE^03:8IfOxQzruZP,2m2,:rdNivtPkf!%YvayHJ:e(pHN6=C^VjF)-WsgljvKz-:QHs5bGFW)JHPqzy%1TEc@/]W1-9!-0DVDg![lq-lBL}/K6lekCl!YCbLXb@y.~h7#5(~G%nOd5oC1]houObHg*aVc5w+!9eNx=/HYK}6HD5VZt!^,q~}KWzBm%=6V+VLjUea4GUf}fABX1e;BL6Ev-y)@tOHnlsS9tUVjxq)yJ/@v;-SzcdD~+J{65({WpumEj}~@6b,,]5HMMYE]+1%H2SD@Ynxz3aJX%yber;aL(y1+Qh0J^*YX:(Gh3f$~)5fTz^k7,XCUgkO5OyGAX!s!3K[{0;@0yu.l@@v71bCv+N4OD}X|IX[V%6KfEYpw!UF;X4P0(V7KT}hR.$@6G29-Yj.o{=)u1JV(6=cTV4X$8pa=QjUY({5QoYOU(LmM,FScqV}EBi43jicCPzYS681]aMO7ZBzWbLec^+x#8@$/BB(brV%^d+J)}!TJ$;r-7,%)KME%Z#;11T^FxsMPNuVW3irjW90k865FY[L}!Hb/6UUDUW)f/X%AEPsuUEp:LzYh0)n5(iemYoE=MBan,,KchBRDkM55EmQF|hCK,M[zj@yePhaRVtfC5ZSlao;$+JT}5%v4IHt.IgSf|q;aax@}A^=.k^9Q0X$C4v|Dh@r:yN%j#tDZI;^ayP-hMyG@}5egHl7CZG!I(BxblH%Qi,8nxuV1x{@B;6l;n^LF/od|[vDDmqR19o0tHnaM#{y4gq0[oymIy1mq1DRd/:^4c)bwL(XA0ivbj(*CETy]s~bUn7Y4$,yrHVT].N~33ia}Y[82XotJ/iEqe=u37m($g9{2BWd}7#EMf/Dn)B-rs{6^vBgMq,UzVd%}3vo9%o|c.f7O#GoogWGUu{Jf5Louy:5a;T{G+h{mG=CP7+o5)d.JJPO(flBN,Ab6eLnyn5LiBj^Y^fys2$HG3pwXxyY(4+gvQE]E)zx}/g{%d/Z1xeC7(kmgf.P^ims*ekHu;9=ir(TSc8o5yTvm]{]+$c4O.X$A2=gU%;vGI2:WgW*TtJIRuwZZiR,X(V24.wa^nDveyY+E]!)pa4|v$;IZaM0-OXTUKLC#3i=@,:F1NUc9vZ/sgBIkMAH263tUUJ7iUw@S+M!k{~Uoq9PXAEeX:vaV^ksQ(|@1h3Tkl)H%%uBp{K^lxg6I8)D69trU(ld0pYf%N8Z]X+N=oRv9i3$-RVb(=hZ,pLN@|I2y#-7~:W{uc}wy6zVaaC$C3-bcSrxGa@G8@J=Gfwgp$gPrK|[nF9*}QM^byIn7zRo~fx).V^9l;z[r]iK)t0@[~P~%7ioWl[kT%6c8,B.{sUrlr=X0^7gs[T/AnnbYZyPeaX|do{jS,z2ZWbd5v;3NS!g3M3s[,HmdCylerO!,d*d{uB+cc-(8*SKt]sbEjm.|Km7$d8A2,6yPf|N2}^9JT1VW~Gld$J{$UB^fpU{toVP)NWd;TByuejhs0HQ.R5~.+;PIgPyL:QM$ENtZ*!kY}Kx*QRJR=Tupiwva(}p[skIyvQ4g.dTt2=}NLuZLF4ixXhYU.sqAy^;}N8p$8@j(K5mcfX.1Z+]Yey.uNeYzG:rPb#*@Wf/U9xu(mifm}maICDU]e,I2@;V0y2kPp[AC86-CmezCYu7(gWt8GL*lH~EMHdIHVJCaLv7i}B(NL5OvU27iiefghNQ/uWj*^,iln=eU,*c4]=}rAksMBBB#!S(9tI69wD1@u5Po5lBYd5hhkP=89dl,KBvQDv|GpvS8W#h]hRI80Um)^#tG6wwMFAK*^[GlI%x3hXU[.2F$+;u;aw~#o3hm#+iYqms%SiFq83XXhGyS0jC2PZuQeukKcM+EmP-aS~;:,3{.ORJ-tMff/C5tz][PH!:HPHnzNLZR%UYOqhk7CU20PC+8GWh0Vv^U.Dcb7~=a$~l$I)yhDdT+a.R#g[SBzknBfF:B,u):D)I05-d}T7T^#46R71qBdng/b:8UDKI@5U4rDyK{INHb4d|zhl2CZ;rbA$638|eiOV9#zM%YWeT1~6fp6)i$Wsy6jQhPu6w|FAzW1q{huWx{f:FK]@mVl7U#zEk4{4d{S;CMNa8[^H0zY]TY/j/7JpRpQ,S}GOmi(2P7o@IX%lEmhFkz72:[n~KPY)W.a1K$3QEmmw(6a=OWZDLrv/)~7+~KbB4F-{BfM4)rM=zq)+etVcaX,})e=|OCJa$fE{Xid[B|@H=-f.!Sv4.l8Z7=e6Xgt9alm-8NdV!P70|~S~WSCL]K$t[8v1xqiUpY*Y,[uABHcyiFa3KUJRB@o$O~Ik%Z3X::mfR/*s;|$gde2EJQ,yA,]ItX#idErys[(A4U#B6:#|z4:meHcl1|Ath)N(sT+s]=%d*L^pIVOl8^;0tIU4/~D)%YBBK#X|T]Rz$g=eK5m+V}C9J$*p/).nMWE9|@5sbS2.k1pP=j9.8fJ%U3O;78u!,J/T;Mt#VEp61/:nuh4Bw,@ahzw^VftZKAe^OK;M|k}N8$z4D8%%VQ72Rcd-0LSh6,RY*Op]13Z6:A9/30y{h{WlYw5jsT3*adWQ-*!2TSFU!e)Yzg(n@=G8(Ty3ELreve4/^Jr!l5|$a15Rh{el|lq98tO0smOl51K2W!pCtE8%iP^plj98e7:PX*2~ZS4J(it)$P0|NC-L@aWGlzbE$Ign)5vA2dx0lBeB]QjSZY;k%0llI@++Bn{hytcteG9HzrmbgqY6ZpC(R!MTo#xa-c+=+PDJXZ(Rc!E$V(@Sdn%nVi+Msou;htS0}!WzN4aHiKonGHlMD{vMQ$FbbL+;#*vKmoV]b@F[9!},jWv3Pi3a+*6m3{[7C6:JIQS]r6yn)@gohwzzvj@d^4LK3]*vlXH5QWVo.zrw6J[lEn[d83jeu,@xa#SCzyOf#ke99u{rXd$)7|H^K78SEhuOXg}+M!WEwVWevaoREs#@9!GIP5waecL60bi}Ye%l8*{JO@o*8|[fr4[M[frGoK;sfW/3O:;-n}CBb%:CNN,xiB.x-qa)56w2gWjAy+c-jxKSM0}r@vq5!bHnklh~I%DuYdSI3i5Y3lu%Ka),F}ZRU,cI{z:FzGkNxVg/%JiS{a/vcEizCx~*SYNbsm1f1GgyD6P+uM4*Y$)HjPx2-1ohUDs-Nh!hTb=5%}d*~K)FU-Pl4Ep/.ytod(N#LC|*{q9QiSU4vV24P^NrYKC*ehiiD6P:!5Sbf-)Y/vubG6Fzc)At@=j2omH[3p%%/l{F9}QH=qe,Oj6GBJIg(TA4f%h0*6Z8qlbGSC|L3EdUVz6|q-c2N!Dlr~MVlhZCg|bWd-GSa3cIW;M)rERkExCA%TVRTi+xTpKVJ%BQ/Fr/)aolf4nDlA4Tc#aX51bsA5Z=#Y]MyS,PY$A3*A9q8j$5:2oFrOf$M(Q[*@op.Ll0s}fh~/z(:vhhgWTMnIkZN5^c)1zJCe,hRm.)689Z;7N[4v^C4TZ}]OY-M-9P54,Yy10bq,aPU%V1Q-,3RWoS=2L(aWp%$#=x~]L+a4a9%+EFvR0|0gzMi(=|=njb(6bJ(k,l6*qBEEymof#1[m*t*sNp(UbChv@O)*uRr*c@Goi]u%R1YFW,|.P/:Sk{5|#Yi2Q)3q4UVk)Dg{wIrRzueR~*FV]ynVa}3X{jxM)+Go@v4*ieR*+9h9@+EIDZ$V#dbMv.CutY6PIAc+v$5n,QsSXA!9YzeBKcK9aVCt(#br+1Fcov|eqsa:cESd87vVuwgpLeL*FcJh7wP|dDH^tDytcQAF7ATiwnK;Ho%@$ikO[x5u]CII,.Q*eN-M0BA!WlYBf+SVJ9O*#RIu9O7p1G)3N#Nm1RYAT@Drq}0yN~8u(Xn#:Ku/vhu5T[v4WeUhgxrF4diQ55M@xQx[YDi!l2ltF@bS(MepPOC^BgiaKYI3*Bz8ZDKUOmM%rkN~yZ^2MXsS*fE+;|1%7]rk=n/orTG)o([Uj}@C.EjA!T:tIL9$];FEFguO!EQ~DVTM;i*iy)mnMXnb/VbMhUM~xrOHp5yy;oK$u,WcAF5w:9pL]p2f6l~[,Xg!TAjHjpC/buIr8n9(Cmd.F/(Z9H:^/V3^)W-EZ-^dic|HhIDkpcUZn#W%nDfofRyeX2O-EYOm7jpSi|ytjC%erz#Qp;Hcv]5hvl~]O!kc-!$=4Kiv}+qY)M-!*[-y:iw=@N[-i.EqM0B;UR=m.IJu3Q/!7{|5l*+Qin*6Pw4h{m{CL(FVqb93;[#h2dRdk9Lg2DU7Imzw@ImzRx.KTi[=|0zjCalLNTB6meu1yzK:1yw=u41%j!H[X#^5+;G6iaXtmVA+:@c@|mWVP7oRR$n$t(I5MtI4Wi19S*EwqI@,69f#QoY+1.4[!dcnoXzZSNJZ%@]SJkcQtrf*k2Ga@4qGhS]GrWv;X.re01qkj:s!P*YsF.{AXmB+[7)qWS=!.ML/^ed^,SwpFCx^Nx($8H*)I3[#sO]/+9VoS$O!z;Mjf!xc)){UYz(^PUskM//D;PtFb3ocEK2)aF6a~t;^h8=36k|In2MPiGsuH#3%9W:uoDZ62p8{{tJt+qNngiM75kvcjYzf73S]Qo.B.W:/;A1WrQW{E%)@0IQ!KG+7]v+rT;/CSL@}AQ=Dmw%NzzU([}rY2:7wJ|!.,ZIH+h1R1qFVwVUsX2Mm)uUCUSy/SqUG9:3@OwgrX^v{0B].CvMWiZH1*85^HGDA50.urJhh6M$*m1J!2ChvRhP3s+y*[gsw^Jmdozp*)t6jnkYsRvyQhs(zOqB=eVR2F.D{TRmIaXPpvd4rl#y#@J-,-W,p@$w2c;q9OGOg-(A)[jGK}3Q,WtB8+A7gN.n7ovJ=)/nQye]4(7QfHI}EsFh6LnFT[sNONhk/Sg}]hm[Lt8U{g|pND%b/~Sm-o4BkeFZ4!XWl,atQj2Z(vK,CA:J,ftlB#/V6jCl9h4)wNo%5Cta|7QULMFOUquscXH(r-WbJRZ4O6:m9$4|(vHd;FcSl.^5R~Echz+a0w(sg5*@K-!P%J8;82I+c*h/MT+ny9.5-Pe2RU[62]R~:;|CLF.n($i;/7#:]#M9k4!p}9/x:!v(p6XP:,PPlK}uhp[U/1gMGXf1svk+S!nxi[e@mvP:~.o;4Y/%#S%oFL:MMNTQ-iYw7Nj8EL*0O3WnUC36-ZD7xN%)N,laCp%p)EkU[b9+q!^GKiG9(rY{Z@u/@72ebUDc3kR[u7NIdXo#pt@^${tXZ=otXWAuI%7BgSCyvMIsA,R9@h@e9n$+vr=6.z^|qMjfA^IAsFt05^4|[/rH1m:CF3TnTVcoF3o))uDU$e5eL+#AqK:X}m#W5L;q@kMw0Xe@ZGGwe3W@UAcQ}fhhyCdma;,n;kY%OxqBhw@wDOh(!#~.L;;!93qHu0oAt8WFa)T($!==PiZ3#rnrBR!/RB@*NJ}xTTJ,-hcU(jswLt]!SpyFqjgtF2Mhf]$U$yp[e6-v/KjEc{#7v3DBQK623)^{ikE],FIt1@5Ri|YBS)Tg14T.,N3*R7W.k}FkhO0i/d0s{Gjj@2o+.#63K.V5$)UAvK^Jd%CcjKvO#z+bv~QkD:hou+.ve!$I-0f)da:gpG]]gJx/{.#rkt:zL*WsyC,*lF;%#J2u}=A{fY%VDpCWrV7)*+@9x6M|~IB)CTS^3KS7B-:}7cQ7m=cG6{6!BQQw4W|.vNfH{K=tkZWomvj3+hCz52l|C2]w8RVtXXG7TuV1qwDjm.04g%dp%c/Z4*v}--s.nnDYBlHIc|S6@jP=V@/|hrhRmDNbr%]a):++Xj$ZZ}c#O58$wQMf:.AeM-8aI(KN6zi5i3J6CPPa(M@R8Q4[gtG!LZJzkyGu6*RS{ESdL$9s..!o(nvB^n[6S8YnvVl:NPnqjxI@n!0j|n!e7SHDrGGsi,Zxf.7sP|R{]A/UM-57LTl},c1XDVeN3NW3oMvf53hOP9N~BANjkA~)WFfeu|ux[aCaAAN*Jpw:PX{H|5~{q=Fpi#^fI]sf8/-%6@q(#4)f%ta/6zhSE|LDVC.Jw{+z;52:7CLWCs(gAoTQ!3X{qMSKQnvuq*13M}l:}jz$aQX;T@Mdtfrl6A;kPG+S]1zc2J,{y]]rKbjpSM;2:wq21g2Dw.Ikjax29ZhnNmARpx!DkV0Lpe..8G$V@ZCX9G%Xu)fA)5+{^{rM^o7c2/dSxx=2N^~~9PKG6L4v8pz7}y1F2^ZI.w~x]i*SBk$qgd]lcF4v:-HYopK@3AYs,G/vdfh!Dt-qhYMI{cRVi.[};sQUnd/C)fbkewbC%wg2TO3Yk,My*s%R*p9X|=2Fp~UTnZOjf*#-NJUwf8ZjjR7[k%WbGXXI@htdaZfWnL,/pVQkuv3It2I:{ehP%u|DwY5putaY~BHH(DL=P+NlNd^PM,97}#bxseY6Yzx**C9ni@mL(QV6j,P]A-2Z{yNkIj!Pv~,dyMz1MC^M,DSHwoQXshb)d1:w+~hwA{5y2(RLFoHwZdU$p1y9S$/j[VN-e;4:T)D-+v^$=f(}.{Gj2X1:B(+GX2XQE$!IVn#Hs6DJ|cp/SNS8$e!OFv]-i!}Q2H0$mHAtoS@ReIkk0Lur/xBcwFu{lR]b{i[8!0].=qCNKFZt.$.H=g(=.KX9{]N*]-mW(Dl3WiPI}veT(PzJsz*#-ry$=)8h^V#t#no^F@5{rRgrnmuWMzO={D@o-*K=)!UxP;B;MB-;Ll)TZrNXlfuH(#H(WZiX7|MtzB0otv^W4kHuPzU:KYRFoHKQR+LNrgB~Wa;[Pc(FgBy~4f037@#)^c7t878Gic4eYc8uQ@*BLa(r:(=A!.=h(il8#WC)CDi@sXC#AZ#SX0^w3Oq@LEe5AOZQtWdaa5HQ=t0h9KieDznz;S(E}rmrb,,gm(Pn|p|ME}Zwd^]-VLoL5}iTJ%*P/cq-h;K[NsTo2hIYtn.g:2]${Sg;%O,b]d;BU*:*8Spb)ayjVRUpYNfJ/..h]T(QK8hyo26Z$#s,n0d%vWpQs4v2Jv!ijo+V3)%AC5{afTcWnqG6dcF9L!w~Bs-3~:%(/l]B;#7Sy8q+3aGStv/l[wvFSi%!+$g,1IBp;=c3A3-^Z9[D)jyT0qJRUcyAoMhhVqi5tSM@(,qe9BOESAYHVrU27$cuEyuCC!{^u=UfZ4do/{G#a0-InG]zO/W2yWg!bT9jza(^,JGxJ3RpK)iI83Vl0+HlXZp%bz60c7U0#nDU5m1MlT]9cA5hRWp6ACL5R3jPN3/aG-Xy/R]]8zs/U0w}(17Fc7gekAmsMKFK|p%@xo9(7lQ7FO=7AB+DM%93ejL{b4AD=5fm^goaHqBUKhIbcqmuqzE-I{(c$J2[Ol!SbihA0):=EM(WV5hIyEjRG~u8ejY=f$dJeruCV/GJ92,rfbo=aK3wyi6Yo8cgHijx#H(=5^F6-6JdvZ7FPMcCurawD8hdusw!IjTkyLh!:7=@(=LXyHR5p$3oN-u3M;)nhx#sddBQE)#!Z=]cg%MIUn0r6VjD=8-DW1urTg2V;RF#4zM()*~Z=gEwC~efPvj^X}tj+uWgT9c!IE[kjg0;#W/e;n)uaj)|fZPT^ZNR3=1RUjRSiT!j)4DFL7K%fs~}2H*T#e+gni.c:(a]+VBUo7S|P!(bltRN}.GzBrr5:M)R~I:A.(+cX@=Wr-*[I^nFohB-1]RrIieo{ahj~P#3MFzq.=ot8^2,V;nm1W$=H[fZwaGNar9D$efcVglA//+.SQP[t{2bVl+Dpl~1:efs-yFr,=11b#):GaN)0q5F]Q.xQ!PVxm5KP(#nY[G5Kt(Mo7CGDjf{xeiAYRiIGA707-Ro^]}*@=DkufH^v[+uA;o5:tcW%=Yf[s5k{3hixY@g)sK)@9o1t[/KlCOfEc(@*oypiV)g|m2rq1$SFdRgyP~+Ltbj/EkDiW9odG2ZjMxsUP49%J.jOlvHvKAJo0*2#Y.#8xEcf@k(LEjY/^lTC[f[5YV#/:V)!RiWj%v02Ls+@:8jL|A$r#1pEc4*Hq)iQFrwqN37}Lye0P9:4.kh.e=$jl4wGtn3OXYP$c2q+aomc]((OWDbJ5!t=FHHV(kk2Sg;{xIIMg+08W8t~(rYgnynJUe{:D(;=bewiXz}[{$143ie=]gmZQGTue+,|(sVTqK8](7CYtZqSQlb%]kl^,CQ9pYzl5%CQJ0Qiu9JdM^]aLhXPr]o-7iZzAx*4ZhQE.4M{sVd^$S}UB|w{8+YjygN4Fyk3h3Mjl^nTZ6)E]]avZ=|=J9!O3kc]%hb[,7hv#K[20{uiZ.5{|dSX/wsZ5x@UgJvB|PcXmBFwWHi]Gw%tfBKyT5#0I+*YBl7Y-*hPx^Q!uO9qOF-L!J3$0yuzct%v.YU0j=pUVwZj^Z.~8,Y~eUPI~my3p4ywc}q-a=d0QU5fN@jNG0/C./SgU6M;9b=~tT8EL6uIc}f5F^)09;2mvHHs$aaeBOqKs:isU1bW3|)g2}z~8q98=dDJ=+t6bB,w)wkSgDH75yqR$6c3NI4i,,Z1%^Q{or(LhrTP1%h6~/3Aq.m9=!J)|lm#hr:,zHmrKy/|!%vMi-lZk7%6roNEarH4VV#2;bsPus)=jhJIJ:c}:JxFrBLuF,EOu7D^[Y2OjHI-HWQ|tLEp5x3ixH2A9Nk7E.U$hsWO)1^k%TV]0YhlxAZfdp3vPs|$ab{znPat9}Bv!UDV8lNKFJcoDri.VUoyW0FPuI!D;Eu-:@HGHw^tndVF.j35A3(D*UzuW=.$po)mJVMeLo]}p8u=7Cdh=/Teuk}2)^c/Drwezj*h#N{B7.$[5P]ffqsPGxMZD]Hl@{JZP5-v=E%{Q#TuXak+vH@i4fL:=2n%nn61$LWy8^^YH}2{d$AWWW9h02~$:z~k/V9PYSnt0T.~$LrWbGJ[v!;C6V~]WToP$)LXZyeC|19eBS.#y]Pd3i93simC;FH#8lQw@iy[S,OS$9yqj*sU4XNEK}jfXT5wE+.SP)RMgDU,p2uFh1tOB[3D3o/X~gMntI4Fp$HV$ShKn4%Oc-Z(Lf-9Jg#;^{7+B/;K~{Y+kGC3hUXi,Tn|Rc}bN$sGO#^hL{9Hne39m2L;b4]aQYUx+)#[o.Rv.lBMN,;Q;U]e+s^uoZoNz:h~rGV^=PbxQu,dP@3-E9z-iYjr}O!3o;iLLPfOnoUIcKQA%bw^Cn@u}^nD=ZB1rQ=ENg$aq2Yil,,1XlCA|aZlH8c{O2k89wSC(jann)o6WG*hG@FQH|POhn^a|*D3JSOR|%J4ITUl/kH1Hd;hmND(Hs4r~g0,dGSyj.}E1}X,nu+gJ8zkpcPQ5ir2vMyF@XKT-O*=Jc]EKObifiQSap!YHI*dLc^;=q=rnYwWcA)(QPc@Ni39I)t)nqFtomATLhhBh;b/GVXZhXrKHned(6tB0d;~IO6[y-1qlf$R%2TN-Wlj(hla/RC+wY/$D+pD%1d3pWhiBD;}do|5I0SMMXb2Ne+DabKRKGT.hTJhwbH^:BLPF.e#J0ww$x+DNYqW[1rpEQlbNaQkqjmNcXPtg43n!z5@.cG5tJ1LJ4D*7!#|S2h@H(X3sNytegv*:]x3yF.j6j#l{7BvR:!SROkUM|5P8xI]w4%L-Tl~*SmC~nL!7OPZ+3MSfwi[eYuQWlZf,kh5t$lBOiS7@.Z6=;Ws91%/W$ILj];$Nn*qPiTf3/*GJ2/9*^epffUls+P(Bs8{4UD!46e2!8x@O%W0OQY%.K~]pF|rJKe%%(v~*Y,o4/,s%06#,y6qSe5=G=-9VCEPmibmY@Fd)2CQ/=NUvFtYRxe3G|x59i{^o-cGJx{:lUh@!-FbJq@dpJ:!=Buov~OWXLx1Nn6gW{=4bdO}+4-)p.H{AH;q!^U1EEJ6U-caSuA)J!S54%VR8S]R+-!o;s/MWh,hgpTsZn2o,4IU.%=ZnCvSKv(mmKU.ronLq2gdPSOuP2Mh(r1BCvSh@F-^IrFNz*Q-gU*:I5GBiI9sxoaOM0(,CLUO)}=+S8+|w:gNMcaX+Mam+;ANkShs*Z+9JJD0*i7UemYdUOz#ME-Msw8[zqAfjzZfjcj,$}vy+$NkID69oB!8f4*1dIJ(PQ@EOO-4@nKDk7KZXYTB~T%y1t0C^#C;Fkeb;:9Kgqm-c[:;M7@8)YY0MoSa^HWOSpqfYhpIy(yruzC9)LuRjB6U!LXY{2Yhl)MU~wB]vxSF,c.]iVxY94EaV2!tJ};Jdc3!dg5Pd0$VkQ2vm^#g5i%:1qH-6jn@IN}P.U$pB,(oJJClhaqN0y!xHl[G54bvM;D5RO#-os8u|#kA*cx%X:/j;C{.8IhG,(/]@CHFR17I)n/6@0X35/Z@-~4Nqhr+|WkSusypq3^-RxEwzqB,,%KY~}r=b(=D44D(3E-0sJf)/Yv)iHY#tJJ8KO*f4{!Ci*kJawDX*EQ(9X.LT@U+n/~L41s/y]zs0(},y)As(zNxqw2.7Ntumvf=UwT,a.BdZn;3uwsp,@:u0CUFvMR0Sj)T1136!+mHwb4MM6]ihM$(^}SLQ!9YpZfiHg}]Ka{~TJWB~L8=9rd2vLTJKF)~nCGD/X{Wu}iSh:/0+nGbdGKx:Pcl{=EQl@*q$^SAkvdc6^ZbMyPCJ{NIu1uEKj.D6M01UhkGywubbzFfeV2RNW44DIT6Bp]!5pAaYKCC3|=6aL;nNcV-9TJd*TJu#rHa#MFUR}(TxoWo%};H-dxU-)S#N*-YJJc~Qu4zxXJTcA8Gm@sku(~s0-y)AB79w@!zDvrxu3MtgJSnvdp{j~!|kfhvPacrJ-JK%1,2a[EGWMJBDSW9Tt1[:raR^HNdT~6+;vt#(O/uI#FyIlp^HgiwvL+1^69S4v@2L]^HxC0PcRGRiXckH!)0ShdaG@Iom+N:uA,c,0VdL]8aq.C3~G@@#Q$x[7#DTreW4swS{!^CG%t,$Z{~%../AG,.E0(me:{mParIG$Q{jcNxR}0bG,uu.J-|ZvNkW^gbfeyjFU7D;DKxX4O$$+ysea:=HTUzei3bXx#dP6F2@EZMjb~qTjIg{+fK#]Drf0K2BxGN+;;ce{Os+WVBqi5Jce{5c@OochDe2E/ivCh~6[F7OCB^Vmc{.c0Wl8kn5rb(b/EH/ZHth$=L^hy=@AF*sNmEOU9VLm%!|.9q@xsCOg2*3,R.VZxr|FoY%1:xmE4N{Q[Ww6Aets+9HCr(22;hICR:i~*.6^;;Az)gvWqwgi+Lm^9=uv.Q.wcarZ@kP@-SmF~-NXW},~CUSu+1dlVv9jgYV2kEGO.:Sz0^+(DLAoGK4l$OM^8OyZ|Tj)8K{+XmxoeT@BsN[D%}Rx/4D~T=g{:uCs;Ev7X$m^Z*r/[q]yr^56X}*4ry.|ACA@HNZlZgm[3IXp#S*y%yHlrL,DhOd;;s.4SbeQ@$1%.wNC-Xot(Fzt63V#pww(eiO$W,O-;)eN;u;ow}/h8p|Y@;DYZ54A/-YZT|5Zyd#t/QmyF#Bp#kne5W{Q:zhCLNP}se1AL.D9R]J9oQEj~o9w!hy$M]uhT9Ao4OpJ;MC|nfk-l;bCHP@TdEnrYN8*CgE{f@($=An3y55o+xI#cwc#1IE#ll!t;IpD=otV#ZJgH!cdKur2Cerq${Tu+ieY{:kSWj*d2FReKKdJ{,^Mg~}uX-S$P]8+)/X74wfsR;0C=ieK]98F^oiezwH=F[eZS{]{.noE*DObco7{V2Uv[4JL|.qjDm/0~LIR)SdBoi/EXr]y@Y){q[ZF!1PTJecjD;Pq*;)/lM(FdE.=:p%eysP}FQf1E+O$v1[BOL*^MEru@FlLcDlz5l!$jP-afLnVv2|~08F$rI|1r}rnrCKLR[{Z|R.WUkEuy|.{SG8tB0laW:/$h5nbf1%X8Shf$~@;j41My0aoVUaQO.[t!@OTU@gB9KzaE7sbBt,ZtMEz!1bw{=l*xzebcT3qgZ/HzcTa!%vZ5N6ZATCn1#D.o*(qiIEOm5X|;a,J~=NRFMPdE31}gJhd8Qlp{2Y}nM0AhB]1-Wm{X8I-B1j37(cfMW%U@K4)^H{SuhfG!Upa0Ct(4i1L2p,^ZALqFWLb:NQU{%g!=ONn{R1r6v=2*EG0^yIz+cMzXqZtFj*#MN{@(3||%:Enl2Vuu%7ZA^%1G#3Y7Iu$|AxbuQKA=:JC$HupXo8:ZqX-Or1-n#];M9)ns-SE%G=n,dnSfKrEI-X/d%:c,!*]KIOdosMo47Vp1NM4(KNiFNqBHzmHv=u7)YT((gH$Au8=:6Ca()6(3Ed|NJvd!j*ze(Rq.,*RU.1Yz@^pbwuIz0ufWc8QUsnO(ec/IZzw#r1.3i6A#cy.M]:U}e(F^M*ZWvU|4VkN*mzV7w7GEJOya/NM8XTt0ir|0wP1.2V^%xXl0=P#S:VuWt^.8mAmLsA.Xh2yc#CnEjucWS:P%q*0Y[YGp-IQvsSR4~:I;eDXK^Pq(%@AK./1#O@s(mkTeD$#K~ZK.n1Vaa$-9K~wSe]Nh*tpErF15u#k!#,5G6%/.z!LdX)t}cp,=(/Elt6EuY)/A4|3mEHXEg)S,7zdv/1f0h0snA8!XX%kAu5/c@eUli!)=@hRhJbN]%*r+Q$hZZ4)Z;3vZRXXTpp{Zxd/EyW[%$bmKeK$bw4f5,;lg.{tF*EH1n)B3)K0)SG42bWS{%WnVZS=z=Lulk8mcFq2tQ2-]pmLplLkvu]L0{.=i[RDe(Fvpg1a(.Gx=dYv#[/8beeXk$.+yRo7aj.mf!fWZB]h)aqCWUs.Pw3dQg-tAPSwF(VsrxVlUaEuNI*oP~^cTcVb;Ea-%a;2rrcW@PVv*g1r(#MDZ@^PL}qwL-(W,T6v=rNqbgsC4c[I2}d5|aHTx|Joo1x;i}#A-kY%rg}L+C@7aLoicS8~RuLLi@jyt44s8%Q;h9fMTMEb#wlUJw/WjHtY..uu)gF3t7GzcH[GUk7yhNvM$AuyN96EbE9;@4f6v(WH(.Cld#9~^QgB*nQ-UyIo=C*wk6]tGPGYgHz4b#B[1bLEDyZW}@eU;f]id!6u:M9)EY-7yAz5pLx-j^Ivk7(vv{GFA[fixrVMez:~g)W~#wjfp{grQ;wdKY3]Nxv{~{KDP[#HX-S*gRPhD8UkHxP,:ie(Leklu=Uihk(hGUCw}SEejXo-rS:DXeiU];q6|8,-UUcTSK7k9Z.eEwIg,)Q(u-c.L-QNY{Z6#9](Y@wlBLr4KPMvn/AXW5lIu$FXl6BN5b)/(=krp2A.q*28i=DZP3(r349Rv..T;f=%xe/%.|+pFJVu^yQ7Ir.!Jrx)tAV$X)p)tNdhuVgh1=0379f}Fa^0ee/];J(6n)~:[7VIHivKE[Ma^~+nh@UGlsH-.QHsZVDr}/fHT(WLs1tN;Sog]W{X/WYhVQn%r}}Nz4cF!](F%M^iegf-9mcg8}WFkc0Xx(YFK=^j=X5zIX{u)ZBCvjC,#^ZF=1#Q+.8~tVB1vWZv5Hn#|@w#H}iZ[#@y^$@Wi@~7n$~SV=@$5HB(40Wx4G4a0C)hflg192xjB~HpMK:fNza[%G5k*u7Rom5y/ki=qQiA,:pibwBAsweKg.cnWxXH)ffcHww@!KhdGL4pc^T|$%wbLWiloxe)vYl4a7DpgqfT9o2{zUoCJp8yllhxH)6]HS6r|jCshD6PJj^jX,(!mjOBX@B~ZLU[J6%YgjhOQ0SE!3SKxls+Y((1ogzuZkb(.pY8qs60rH;Gp:/$o-A9MM7SVhIwP@p]bIBA5C2o~RB]5,:KZYnTP4#LQ=96RvX|QLoHgA7=xEa%TEugvR3sN,hM]4a-@,7sx6E#=EtoOb8XTd6^qNrCacp(=clAU4$W{6WP^,6JX+gGLbU#J!u^nUe}oE9tPny#[}lr|RI2=Fx4WLTE^:k$/uTS2/4cpwIB+2HP1em;#FYYajAt2[:J%!Wars9wqe=oePwVoG@1FIiLJAOMWmY}*1)gxEaI9.=e{y@kwum/q}f2CykVObIP#7b0mlcgBO*v6B2Vo[HA7Y3H}U4vBH=Jd7iC(DUd%qha-H/Uh^NQ=@M6jN*qOC-UzE*5hdH{^ywv=nUE{UEftq=eBx9+AIH3w#B{$;YFr$7iL]$o#eew$.C}HhM5y6fXp@C1ffv(!tRrx5%m!{(R/I2bJ;|b)utT^myU7S%8D:nukqz//{Z8lg8.Cp@S~k|b;k/AF|H+m,E!nzTPUyh7nZ%yDUHe9Urdj,s3G-O*49P4(3k0@am+9/zM*tzJ8o!m!8sPW1Sd~b[bTGXQ]dyl7k^Pu2e[7WV^BSSM)f~c^kRyBoZUb#AXIf+.CTE*4!!q0M]@2racU+e;AOgvWq$L[X9Lk!.yS)u[]3,nYsFGjJ[r{u1G7[fo#.Y=+oiz)LCy5%r^#;VN~!vIA7im~Gd7.XO/YT5sRi~/,p.qn!epl-pYvF$^3P:oSFsqFRDJwd{*ByfjCevgC*ZLE..th34WeVhCxIyiwqcC]x(Jp#Y3D+,ToAOW$u3|KTD6!}54E.}!|)33A)p*9PO3{wg%Rvt(hIU+a|C^)NCy2$=Gjk{Z|mlw90%xNHXcB9iE|%Q5kJM7*%pEQ7]H=$xZg2i0;wM=f2iq=tmi90RSxZbCTTr}lV=G.{]MgPe[T:3Qz3f4liKZDQn+u+peq[pPr4sKxS#4ro(IZGl(87obls%w,h3W.0W~VRsgope2~2eJF+T=:!x(B~Q.*@9e)}}|jydV+AZ[8IM=FX;2YHWWsWXB8]{6t:z/^GB9xe-v5u3yaJqEPowk,@!^U]ahRq)Vut~,NV9NFeJs.|$DFGzsko|)6FUpb!gI,EgiCV$HNZ6x/=Ll=1uu2^*^qdKWfQz!A/G4c+9Wk=dk8oe4m2l1$2kK3JKWq}8F-fd$*tw|:Cq]x!L:]I$B(KV(;%bAOX*c~qKVu|sI$X3f1D3T*ma0v~6mM2TsfzM]KnjX0(UY${k4-hU1P%;hyk3LA/%wek~u#eWemZ{.lQj{,rqOPjS:vG)zP#Tq)aWf^{afy]G63Y(GUW-$U0OLA/O=m$fcTQ-lH3+;{{l2njG+Go1wJjishcqt:KH^d@=L#aYJsVHw6VK1$@pvGTrNFCbo)ksPQwvmD/w=.[JbG+^/s!p%hN2E~8r$c1o$|f8A4xn^JJsIg#k:eLI}gB8nLtuf3BI;QAT%BNUp-~y+fCRvHJ.u4)Se|%Y~lG=D.f7KnLaa,pdjYalFv;d)78XEw^m]rf/Vu1Fv+!4p$B^|hdrkq=)F-kOjhzAE+eq{VbYfSw[uS]Faa*plT7JP.i^jFDLZi2w34;hl8N(aN2Kj^/=NFE,7WP+sC{oviuBcTnbSV)I*.|khhT9WQ/{ZZ1KqqB$273.kHaIuYtYMjD(cuNT6GQs%Ru=u]SF}WL1Z||-M][:T5!H}P^M+[gygeevPvY[UE(Eyjh{]B0TUm~)Luzu80lA+pM8[DQP3l{0|X%~32MR(P$-h:@zG@r.QAD+guwoYhtTwbYuZ~z[7D.mrn~3j80G7DwrE[*+Z(me.u~K#:HHcD5EnlT7[Dt%8Rj:9GW3g3z,d^:d]83fe}:WYa[K4)IIzS|QXjpWVn)Bcr^H0S)[GEHSc*%cly;}UNumx5wI7T#A:L[tde@;dU:9b,atq8B6)Ki6-w0V)t@2bD);BW,W/HrRi;]D#^5WWd:($*:7W)nTjMUjfHV-JZ%d4V,O)/iE)tAJci=;Dt73UV~x=#KGxG)5^S;(#;^j.L34K,dF%u+h|JR|,:a9LiYW0V:t3R7~Rk$0;!wK6$.-[qy|%wqFssi8T;OV=@p(uj,vJHrr~Et2OK]bLGqO-rX)ifs+nP^jb3NBoxH2=m.l7$oereHXbU)I]/p;0,+8:PDv^]jKp7O8B2[K^]2!-URA=aWsf3Cb/@MFqlJllL6=LgNSg)rf~sHp!Tu2:mpc:+,[HVY~uRz{oU^q/Od:@7Cp*afU*4|4Fn9yRe;RhAOmH1s+a|H9MHwrG[R[Q4csFcrSOWMxy(c{FPR1EC/wxI2xRh80GB3ymEv1WBs!/.rJNd[1%i6uGA;oUfRP]p6iIkqW4whsS~*v[:ZAdeuPfkBmJukWqa[$C7X%GFWSo$7b4=t|RXeQ!vnl@sH0km}C;+Cf)Y#7V:]i0rQ*:7eK7g#NNQF*|50=lrB.K02||caCXAJivSla[j6NrJ1Jo[xC[8yO~;tt1ip0Nj*x,h5Bgd|u]MMVaJNr/@3NDnqssD8O!2SW6/glkyHQw[a,5^{TaBwpIsrN-R[C#@PaGz9)eQhKGQ!9NDHD*rOh(y^BH2DS#44zhSF22JHn/g+TQ/9YWxR)/W64vPgjbPtEhLI6.4wbG}2J5wz[fBmtZ@4.sOf9*g9VSL-|!+ce-o2g$qr9myd^coKo;D!CB59vXRJn%ZAhLEe~iZM@w-J5[=EK}a=g%ejF7zSa%=ZH8X0kG8R@,Ia*3J[ccJk5:|5Fn=GvM#ItPK$-Ny~9$#1pvRpArP=WjAT4,gW7f=t{G,nR.aYC91[Uc/wm-u/{|#T8N!t8gNA|Zj*0d.t.8LL8Bft3QWEh+;vlO%-c(*j.(r;q%7caLQ(PK;T0LM:^^7JoMnD2s,o$pA7V27xQZeBNu=PjbC#,sVE~Hp}:N2:uL!^m*i58quwU2BgyTrq*mFYO).2(8RHY;HG^duv2Gp^1$G|yW7JI]T4dwm=dR2$i5X^B)X3cRSC^nR6N-ydwDB=je+0Sz^W1u)0qO0NUPo,hFCS[-9+6a=Udxr51nzBg2!nhaJN^DzoMs5AuXGa+g[5D:cwy41qO^iElE3WBt5)fiT5GznxEno@@+urZnKkBSl)E$P5SWh)4P+=:nVV/FPuI8Y*7GP4.Rp)|l;5r,c5Wwc.=QQJ/WOyBG8o=.CJjaNZYRqYpF=*phdB0+!mKY!tAW(8lY.lbO#9rPH@i#S6{25G/i8~Pyj#JOqVZe=N|EtlLeF2j$HVQTAe@ecAX=]wriF[b~vty#P[WwoqA2@QxYE;Z{W$n$*w,7Um3JXi0!r5wKu%B]s{643uz-3;Q:FKZcm4kSgaBJ=z.w{HmDki2u/LB7oQJQZpifg##qhAh:pg23}*x-4Jwb(p1e:x,.X90Y/72oQbQ-#XMeH:lLX2kev:!LqIz{.H/HQDvCb$pMNrXlDVNZHn6LZABT(w.%.5^pb+CBG{vC.[:~BqI7BXb=0e}BG]ANKeIptfODP!ELqN:92o%4ECH;CfF@}yfAR$kLv=f|rm[r}i{g4[%Q=acawQwS)XHw6ReK8iy=6A0YC*(S,AU(LYE~rS^t3JTARr@YqBZkk4r0pI^0wC9)bmX[KJ85}Manl4{~}Q0y:;cC#:NdKB~#B{zX~rvA9En*U!wt!o0|R]RWx;2[]oi9)P6(eCS!T2hw[lwmHRUyi@0X.HXI[Fa5Jf7AVq[CSqmKMwd|*fOF.sX40n:D0WOidilTrs(l0jZgq8^}$dNG~8xaCwLThTt.##FqW2|eP]1!P=6fO{E|.EKO/IeF@hmYu2%MkX(%bddh@JAnD=edPVo2p6[d4Ibp9/J!vlL810[B6Z-t84XTZ@BRuS!hD(kJk)VN-8S3RAGft9)Xr^E8/:*!;*~{g{#@Jr.cY4E9Vb$q:w1.h9,X2W1!P1rGs!kOVN-ST(LIdRLltBefB.c@lT[KkXL%1Meg/1YW.eJc#03|[gHj{Gc:OW]Dz$Ko1;5cCqC/v.vj.E3ylXcKO]tE1Y}0mpDsp+.2vkeIibly7R|@tL^bz$SE8puS-LpN-a]rCW{l36Fcy}SfcIZ%6}zJia.]TjUrS;-:7ITjk5;AF*9uuzhkm]~v0V$H^EMnaV:h#OiRVsnktqKfsub}rwLElijKwl;S./i:y6NM^TW@,CX5UJ!)SfUK#8^obXbtWIiZ%S~hfT+3*(:#V6c6jfr]Zp1Wp|/U#FzmJbsYVS#Sowq5WIOP%yOn*I!().%aZ/KH~{S-KINqNyA1j$9@sC,VVL/Q)zA^[k-J~7iD8Ig+Hd,3iO^lEtdi+CN;XB=oW,6os~z78]Q;EM2H0LtlzB|vxTKt+uo9Rf=I/xOic^PO^w!.]^^%W=]axna;0jr1[jaonK-[zb9YrZ@KymsiLVk3|)aYi^vFFWj!Sn0(a*c//G6jEg/YmB46E%;YFiR$$a:Ub{H$MTY8GL12lKGGLiNtvc1O@VXdWnHzBtjHMzYeC7b]%cn{!$k~(=;cBknVm-+2[Ke:)x!F=@Xxd7Wu5lJxSorym{t.KvW2=WHae]T}i9u5yG2z)*Rt77)!#BM[]k8hK+k7P}@lsgOcB)0(Znk[(F!WT4#yZLkuzbbNo!tjYB{8N4z:oPwaqikvyM^!Q%#3%0AC[Ac./PQPS@[mf2/8W4Xv3bsPWNE0d7.ucA-)E@ZyGE%#QM=)u$5fBd:Ei#)/7x:5SW2IwSU^AC1fVfhZ(@{C9eD#FxDLg[^+w@V[-Yq4X%$F|rwr5W+k$zoo;myCa6z#-w%^(X1@H~KwChSB{EKx+bLP3y/+Bm+|uKwUC/4kquxyBb5|83X:Lqd7241091lx!so|FWa/CJoG}}E4^lIBJ(91g,FM-:arS.NQa^^FvyJJ4O.6=X%#7c8}Hoa{Mzb^)GuX!cTfTa7=ErQ!XIi=Db0:@kF;(Ro7Z15ltDfiD5@Rcx{%#|{U#P:*]4ZeZ)TxNfdN:]vvuyqMJO0C*iKwQ!XaSi5Nfo|B;zE}i{2|A=t(DWYC(3$(KW70:pPEEYi3To0PN})ocdX3Dh#Lv5w2VUUT1OIs)Sp}7=b|ZTltn$Oq+hd%*E:H[*q0VNwgKa#8a-:Sn%v51Z@i;a{2Pw:45R}jG^cRgJ)q%G([(J*WE[tAqB[dPl4U:sm@/ixwdvgYd^.5#Dr~m;8UBJRUoObXvb*44xhevnYFnH$iIQ$!#u6|5PZ|[5~Zxa@!3|H)tvz0o9=AkiI@DSM**nq7vVYux}FrO^UUP+8Ya}M7-bRz0$zyife=s%]wDk02NQG%hu]$(Ri@{*QdX#S/5WZ4oAwKW{=1GCo{9-PZFM8BREW^,Z/UavkBjd#[6nlQI0Ac7oOiB8bHTl{d-:y(*Mk$#C]PUctm!795-:M;we80IsO(XOEmkqm-i2Xjr}Dxl=*Twd97hhu.~k}7r|y,P$*F(kh/z~eGB+OIpBHCV2(]lU=$N8v*Fx#%:$sw:GW[(N8Y.%67Fv%*M@5TB%}~~^b2-3]ZdFoA[R%vDF.CFYNJfWt9e0kEPwUQIVg):XlqSQ!gc]p#E-dvS/}Gh]eCGm2hyU=]5pM$=j7fiNgi:)-,=a|RE}cu69%kDtk0v}!r{A8yghgs9mK*LyE2UhW;2|JO4Fy.P##=zd#(ShigOsfV[XESq4nWl4n;e(*=xVgc%Ki.5(=E/7u3{rHys,*4yAjf}09bf^g9(A))gAKOhdZE*V}8n8|BM~f@/K%:YOThKy9NJei2ViK-.r(goSz7=W:@rmICz5@/LjEF{5-07VyPQy$Cm|%oy^,:sIq[M9HQ~|;)PggzT5B3,h,toJHqhc48j[n]yaFPBm9KRb6Pd5l@yz,dW/c[*FM%[p[qr/ur~;.;%5o9,8wc)C[nnQvbskH!!+qD;@8AKLEv1Yrv9^w.3qQ4U48/N{=kuRe.8=61CKbXD9V;-QByL|h@:okYx,,lFVP~rJ5~[xR*E/TYgHxs]hsneu-HwYEz3SEFH*+UIDucg5R1UY.em![^{Yv1NPA2{uX/Do(J}]Mq^}Ha{^0)+Tjp:Nx;r+i/}Vxg4=MFRfU752f5lqfHC(9TaQ#Y;(hbbQ30I|^qY~kK!X0QkRb(Y}Dx,9^w!S63O^3wLM}8YBL2xrufLn@qoer;UaVO+HO.PF$)c/Ka:vaTdZ;Yk1u6lQ,G$b.YCjrRYbrDEY1Alk)#XI{:qwZsv/+.9)W7CFsUy4i~1}@L8mpgso+i#T0Yl5U$kaL}aFKS;.H!~WecQgr64k@H9NWxix#lr44BBneQy5*c7W8;d=Eri5#-o9wXB;czcMF6q=9Amnj6Dakey59/JpwDGDB,*rvr2/8t6-bO{[/S+q$7U=!I!-yOmEsy,+0ZSA6inLEd++D$kvir9Q6v$FX+hS1w9UG~0C@eujq4+Cf/JpyW1vW,5Gp%ScGeF86[f[ROUZRWf~IfhHEZVx%@LTWFws,^G9H34|HakBNEke3FgM5r)Gn^DVP;:!D9e.s8$FZu1RR8~G6c+%5v){gy@%BDWu5}sRT00N*4kcSmDU6OPC+zw7X;{.$v.Kaf=a;ANh0BKo/oa{04G(RTF#!pW8b;bL.Qn-(:yVLctwx^M+4a%,Kjv1ieh8P@kJKfGqI/Pbw0v(U4hgq;S/7Hsk8i]N9Mm^.z+RL2/p3y1zQLtnVH!DwF2#=6Byq%$UqCCdYzaEu:~yv5[DF]%]u+%j.gJtxVdU9KbLA*SJzjOhI;nVN{oj.v[uuFp]so;C)#[Pds5xMQokmhgyzGw[[l!OkalCOOg+bQeNc%^5SZ45gYqmAV3QZ*w-.wa%{Pn5;Izd!)YwY,5dV@hlc(P{1C4UN{;2pFm:nh-97f;yDB;|b]L^e-ub$~wUl@We72Q1Nbs$5|)JOdx]f%u~j.=6=WP%WilH3,D$G0%EK.jGMNaxZ*Um3,KD)~EJRkU%4+3utiHlcG[0TE|8AX+e:1BPoMXKN8x$J8x^O)EEP^z[!8$V]UMWIjp:;2!d)CFnL+tDAS*1TU)-e++daL;bh*k^]-Y/f696RLgJsZ/-vZ+[(T4{g2neR^]7.%6))iUu^DWi@/N#VS@9IMV6b*u@0ZS!=kxeoVL:jxa0-IRCRUpVAIV^mt.XQud!G-pzMZeKOWq[d4BC:{gK{YJ6/2srmzT@t8M{yQPKm1[}5ya^/FebAGiXrQxplB$wnexfjJS0$JoZx,JEL=./]V}SU;NiIp=!v5j-]7KlY{h0iR%XdHaPN+PvxeUydl6/#j1xHcPQgbCcmPT8g,vuFf4UmbFv21!22a7xT[CB:ZyR/C8Q3Fb(V3PAb5VP.#St1VF~pJF0K!m$^zJ0%keAORDN{GPV,svpu]IbhI1Tb{~Aol~$c+CkY+91^2PBu*:Jfl*DjQyH9B9{PI~^vui+|+HiT3w+T,$Q}a+Zcdz-:#hikBdS3BBwAExsMCCB~-(vr@NK(G,tFnAh0~z/Gi|%NLK4Yix8F[c#hDiZcf.R%1/~FqG*%i60*f$9=kX6W(O8fw0pAz])yZ~f02F;)RJqeJ~7~*3[ZVHAyHt6ez@Z)qlglbH[2Ne:aXWhWZhm/9$KsFYBt4I*!@a%nUUF]w]bB/SX$r4+:q01%CU.8Vp%Yd-*d.l/xs{Z[*FY6aMzCooZR^4PuIR=pyH96f-/b^}+4G98lRBX}jFt|nid}:XnGaQ+1UI[YcuYOQ89W3Li[$N=|ApS]Fl(~|u#O;4LLnXuGY{yLKebe,hFQogZn6/Z,VR*FCT33|6*9#Go#y1QjtQQtQ7-+Uy9WMy#NwQD#],ryW@^P^f]TZA0IL]pkF,isqVHX}|pL5qrF2e,!B.MSOlzH!@#es;vsD+{J!|EscXa!!k!zygJ4A[T8d3LCklnqFLZ4Yyx7JD;!=#o8=.O$yI4fTadc5.[/jbpsWEmbv/.t5]3:v!-(+EDuNFh[Qmuc^TS2m8c/v,jA^c8.Gywqf!8-cJcy@Yvg0o0iyTyaIugER4tK6ccH74ii/X38Ue0A(%y{!0Wtt)^87qyuj!{zHF}l#.^Njc,xB0u3+nVS!BaV[34t5.2QK6QY2SVB5]JK-KOkGXe2AIXOB]J9SnJ1mCn7zaHlRXpp5n6Fc}3rl6*8(1w^*$(Xry,03JmDIRl(oW$bE]!+n;4H.eGi3^DDr@~df1B@@oxMli.)bTLsvm$cWq^F54-/d[22n!EqOp0}RNWVyO@o@qcj^rXe4LO):YPAtDO.^)z!PNF0eY@]%)$l#*IWwMj:Ys)}PW-:ikjhI;+5[gCPr.B)bk3=t3CDZ./UOAK/)Ea)m7PEO}MS-,0.KaQ}pbG]X1)OmrTHa.y70Hjp(n3}*l[06DQwGAq{jR0/huf;(z7|s6bSR)A,[7JE,1VIt4ele[5taAu^9oM3KB#4T6Un[3thP]{0lyc*Ha,(=j=fy^zPjQu2d#Gp$DIO%I|57k72T97q=rbKafp2yrH,q529.1jLk!O@HP/PDKj/NJl)GP+DuFXiv6%*H3!znmdE]zGd|AEo^VkA|^}=Uvuo$xy%4Qre/Z5=kIGjkI;EXNTdOJM(d!Sr7,XG*Z+S}guPXxF/C0#~BtYz#zW(Pvlmov=Fd5umv7o$[NNK^z%]2=)}6[r.Mp*W#f^yqJQfgEAps{A}uCpO6O^PGZGyNt]9dF)#UllJZ)L+o#~t#)B;Zne0c0Q{=;E$AaO;m1r,!#-QAjI4^)p9l!abG5Hf(.Bi]lS;0V$^C1;w,AhPj3iV(V+2/2-!ZsVqkvza[7*6E.vY@=Qfcy.3Clcc@0IU;CsA{vaVH$5SJEY2mUzD0x]u(wNdvrnHe2Q.(dV!tn57S$B4!5eO;S~o*l1}0r8BaO!;l5zAigOH.#|~dx}X4(%s|brf}lp$K1c$f$OKVD[xRpr8}{yZ9^O6M;3d2oVuu2vv}.n9]*A^afn)+rEB*}7l[ND/H%Ei6Pf$]OvE^C|[q/@E{+A2fpL1W^xzKiVS7xM#eee(k3xx+nh2x{BmT9Lw#kcL^izSwK(v-Uie*zVYBJA19[LHD#Zb[U%b$%0p=,!QN9AXh;FnR,Li(Z%98K1y!dzOtg2S=0/(}6,PGUP|X008KaX,fv|,A(4Mu;{.ndP-FiitUBj*4G@c9{iZ*SImi{r7=#lS0pwZam@nudcafg7h8]S$-3/1F+t1!=^82R{%A)V%2vb#+(C;Yv]vbShnUY2!zqqL]hqd4Sw#|RaO5I8@d7rmkFQeXn;4J|b(A|UOrtrdH8oCG-)HQKa;~*KA9BQI{4e(;n!QFr#.QD]xGfpp!cqgXBTygPKYc,4AEpS(E%y*USR{+STTaPs%p(^aH@j$kTLGi6jD1dGeJKR}ElX9PJ5SWxMXt@1UZ,aC5=@fHTF;+Z/=[P(=s(wUL!R4H@AgaslQ)|HKFr=Dj@i#4gM:vSn[r}iv:(tWL|-JEu:+gH0-EF7+U5t[:~Le,a)}PHoP,4nuK$E,5GGfKQPuaxXG]at!riOUI9uEr.eUAM.M22oC*Y|CWz+/]$dQb|:#fa#6AZ50$M2ahwYh,~/W^801T:lq6|A(W#;7rIWisxJx6)OGaxUDwb5xctNpPfpt8@nog4ozQkX0q,XtfSt7+53ZQH3]r*R9dTZ$r@Y@Zy~08!(eL$dOHLU*zW,g@^5;)UX0]DH-^l/r}hfcla,x!2SA2XDtpFV8T/m0W}$xUAmj/lz3{1w%8AOvz+[lLvJq9tT%Bf(g%TCOi*rADV-|[e/bFx(ELuhgC}FQns!w:aOJ-J4ID@SP5#sz@oprdh-46!GwLD6zT|k3(!uwO1Nt%AsZ7n3Y{U+Q7SPs$Y@F|D6!D}.lRN@~Ouu8whJb3:ixw.=!Et3B(Q.:!lR;FghjqLFyvC3A:XuiO3y0^n*Dk.=#rM9NwJ1)qS|emH]J+vI{eea06rh(+{[6N.^KMp8c9]O.F2|=mD(sN!Z]lN-B@(1Smm@KM]6k~F/{-eB5(P7bi!A|XZhF8It={-eVl9O/nxgT,BI{eX^AjyReLF{SCq^DOz%43yxO)i)iDzqUmCCnyO9=k*RJ@VrxVoW#a=K|X2Njr6TxFA6AHXk+gkD|Hi@YHzWP!!Jr0,AqH(qBV%Zq/v+iI!AjYS8i(^=/*]aaR.HbnoIBBl~SSXPRu)6)#I20^E[alN7E)q^M3WuiHz6vPxZNh;b.q5Mx]ogWu+.UYy*DfQdhzoZl3SBd4Gv9U:]sXSJ!Mp(d0+vUXe!(9ws.Uy]c;Sw-prbXJlY/W5bXEhXQ8W-f=U6uW3ttH4We{0x!TMxMMR}-oM]yZd+ecl31v6/s[(H,N|s$u!,NeCAHk3@O.Pw0]cI8B6nGa$cn=.mh)q-5CXq;)}qorr3S2ddAjB-Vt]fKJ@LI/j+0UwK{x43-.!{}*YING*3KcJW7/2[C|tZqTXtgpj#Jt1N9=(f4o(o9E.Rio.A]P;YqPyy,q:yh.sYSmt(h{oInwxp,Im5aT96POL,Q;cZbV1^.d6=j=0awP|lbk{2rd]LLv1b5|,OA}/fAtd}:GnA}JutzPP#[$d5APz,tKkX}hm)K+s4LiDqOe6NTEYV+XyEp]TV:Y=hs(OuX%%H,d-Qv$U5fp!1GTMCf0K(z.%0)as#JH%rZ(8}XI^]Gw]]OEPrj[RW;plg+Ds0H6/Qh4mHsYG.RQ(CDokr4+F/Hd{hj-mhDbju]8balt4lvb4t;EHP/!uW||Q@K9ln*Oa~wiAaIm^eB.cjiTN[)m/HFe5fl6OqCxf..hmu#00UfL)IAY@ZHXoQG#/Oz1HF-{B7AQpk/gq3U;3hw8rm,9}M=e=,7*Y,rSRZV=a.$AIshG}6$KgirJ5(t4kY2.LfsIs8IhJg6Vhd/zi*jH6|4Snks|sWG:YIfrC7N5eWJekKb}cI-:O0}2j,N^]65j8E]z:mO=8/9yP~%%*[c/eB|aWCdiOfh^ZRTlhrvhFU:nGf6pZ8Sr6)sW0izACqYhNUf~Cwa#i%f72;~S=p!TJ:E]8/fq;5SE8*94mjp-n!KqpF0H:6,ptBcOn%SqA0{~zQ(fh2W$I1tDdfIrO6E;Y,BMTq0^^U%b6EkIp8##2fJJtIu~JW=S,7Qxg!v-cw}v8OIU;F35NO,XBe*3Mq!h-i31gz9:J^^P98IXEkUN:ysL~}n.BZE*O!H@~rt4g-RwTH@f+,o!DWv#u;]q@CS~g8~%iU39-%HiUzv^nRu13q6N#p9f=3r=IN+D#C6lqc{=,R^$pb,Ux*9ZagQIWDL3R1Y/7Co:}HdrFx$mGZ,$|Ib3D}7iQmDnT5%KHSm527TObU[6~a9bdWfYlE)2iFw7)D!JaKVudvQbi#*Bc*T4Fa1MtN,J1v{n,vet}P%56rV[q{oACx^owdG%}6zrOG#hCG/EPw**gRI3]Yc,Ej5Sk$O~1Gj~F1*680YP5O7s{)Yc#7|[mC:UMg~s3n!sP#0BDMvAXh9;T|S]!U20wUKmxj74qKNkLgNIX{64z{PfEPZ^InSB4qOeEn8icRz#CuX[kswADf,MT*Ov!7z1wCWVyKS{wR3O@Ic7Q,jEFsO$iw@[QZxRM!EE/+$)SI8%QN^rK*v,AQPE6,IG$+kF6bSVz}5|={.*Z+2OY2$NV]KYj!-*aHASTDmLdR/yL(VX--X*5i[A9)bsf(4q)^v20@:wu.[%X(u5jo[~r(ea@)t8yr%;6!vv$|hA}VbY+bA,nfJ0+KoyQJ*9b{b$;EoJQhB|,1lPlja32TL*9R}fwy;S8!t%+Y=(.N]oxl6}Zqq|TdCy~TSe}9:X-/[w276wTqxkEJB3zNjpFPDglUdxa8@xq~+,)4[s1$@dGy36J$mC(}w]LUjoJDD;S@yPhlz.9+39*Ijh(we^R2BB~]D6MV]lAtGY7Ye!Sda=V[UKPwN/~04Uj$rJUhc,/^wQ/6f:36bt3Sn$ssk5X!6C9jFnJ4YHpDDcvj3LBi$n|TPdQmUy@o//boSq-nvGs257Diak(KwNBfk^|PX*nK!s@WpsDp-8rq,CkU:FsDG~[v@SkekbEZw]!QAh{5.%U3/M;:u%2k{wP0Da2GsRbn{JzN]HaC$INl:OH~:C4+Ly.lbN[;6+Q*eB^xY/u:Dk#)uH]DaVA#S9^3RN[xG4K9Hd2wwD{.c@Jfq)fjr*M4cw;ov5arlC0jnS{X.P;:+f8*0P5a:6#.S~a*lmZe97--yxecQe0=xiarJf[y#!)I9ru[,$@3*Tkyj^f;fHS~Y%4p)(Y6IVx%eVBh3XC7^Nmv=]Epcc*IiUQu9Osg55zMpOxfc,|P2.P{kB.8=0=)|^HmZBi3M3BQZ7yP9ZFgyJjvrk^uMS|Os1jcY=rbrh.YBR!dJxd97oHyKC:DuxM}C}B{[St4}JGxq+dw2]9ASgc#y[6tmDH58yu!]P)#,w-aAHPA.!x*:U|Ic.1iI%1~*.EQ}Lvk(.H,fxh!xMopYOp5L|KKM#AX@LdNR:+^a]OGjSkyIh[#{M1AI3vUfaeJ^INqyy{pyBV6#[K$D%K$TK]VJ[uhoouy7AWJmb@B-uVEvE;HYaD2MWlNC#e4m(hlx2,;qj0fo;cg/g}Iu(rA1Xe@{9c~]R]8y{LpO;Z=YYE(}:XI(zX:]oLfzD.+/Mn2RGfCoD}cN$iBd+@]ct7o^)ImgJ965z-|@%RJsfVL,#Z]znzlq2OX[ROz(/2RkcD^]z}}y;VNTbubY)~:!davn=zQ;Kc.gj$Q/Lhbj+ANERIS7Ms#OHSYD;Frh-4lA!k]FO0N@]a~+ilC,(,IW8e,6Y;1NJ4)-}u^6My(cn]9(P)nn#QF7bm0}JdrCDCeg-XrpqW2M()J5aZ0:(.OodMbhkQOc!V.6b365-J,9B6}U;/zjbv+TQFBd#H8r,5+]g%NcDX(vFJn;L9C;+aGX));hi@@yhs(MUOuvBh80DpLUBaDI4CJ-#w,.kUn]R):*swT3~xE$,@(RboWZ[dL,G(9Y+Eei@6gC|*GOX)Nk%vQhGfg6aJH!p4odn@,aT.j;Zu[zXXt|Ojjc-aDZBKyok-Q)+SmjSbo[N8k^H(%%t4K3{1pkr,]bQOUPGpw7HNa%}/~iNr!#QX+E+Ce2ppdN2*P-j4n4.**EJX3#/c]61MuLSFL0E)q1b$.l9awxIPn1T[#gTLdn#k;@p){oEdS3:/]SAz~67~v%d*1jx9EH,bVs7r+)g~:Z/4r1.j#,J,Y5uZ[q9|t635BZ.ANmKqcXWt:0)C0{!idMHf:DO;Q.neUf^SC.Nc@Rkzn{gQPMwBG6ZshFdx5oe6v9h@~38%aA!8VPDX3sPTarD#tYq]3/49pxQ3,c];fIN]L/!@3O,{O[teI;,G7CvVcc0*vD!JVLW@)8*|yfCPa%[E@(F]qt}^=i*T:y9l##.k/~oMIxxm6OeP0nbyCm/05ywj%JnYT7lgn#s:];+)#BpOgfehB6QKlv@F);IkN;7TIKozq)q}}jVX56BG.3nEWG|0xl9yN7Yl9sSM)!$59X)ShoB6Q~o=azZE7Eg7DlNgMNE2E$RqJ9%mgdTkT]*6qNwa0/qI$,U=pc^{tjoL(+x7-!*9RLi]:N/EiE|5XyNaQNpR0RO12r!7$R7-r*#1TA;e!5tN]97Ui-EwqXV!p=y$;1G/R~t)uPHp}0-Q[][,ayj1i!uBl}5J73.dWF7w$y;-i6N*D6xIzrdi~],HU@l!d7owO,lg=TA,Q~PQ}14(j%[L;J0vY$C|c-aEwB;X#W|/U@tyMjfHPcHo4R:lg1iZtM=|JbtnHQdUxZpz):6It$!74v^B96+lBX]t^Wn6[p^{hA!H8::WR[2evGnBz%ePc(o[{=9^)YClB2j5s,cuAciDDxaUs2bdOQ^o5Iz|N!,ak~FA;)UBhAkYd~)cAl=$+w*M8(bf%h9mx%zs=y0eg2:v,oSs^msf[!-*=!L%m;-vX(dEGWaL%fVU39zCQ+).z.;jX7#B|^VO}oghYG^7V{0:6EsFdOo(:9pds,!binPU*9(5g}xjN][bw.ZlPO1JsT|8bkmiy6HGhEx*}H-;@eJV+je~qO!UZif;~2O2)~yy;7,3hIpKI$L0,1LqB{k{A8Jn=,K7s]Q2OP}a^~q,v@BjBmNVs1aE#We)iRSSKo}%!+lrywzjDFcCvxXe@lks@8+e[ER+mSYshpt@Q5co9.HLLAG4jWSWnGA}85vRFXBOqN8sBhPsHBvioG]f/mmOR#r!DkBnrnIL-+#HhQ+iE9bQ,6Ubx#k-or+QdLy;US)plQl=1YdG;u;erv),|udujFXi2hmn[.8|M5387tMP|D}W[hG@r(FnV5zfKJ;2oU*w:DcZ4e@SjWYm7x,H*NZ!;|1jgVab46*WNpIh%[*AqgbQ8O+Y4Dt:.t44UdBwa;W+NuKHNl2s=Qnbpa;#Vg~1#KE9tIMdD.DgSc0y+*(4/klek86y.BWwsHhS{iMai^F/tP%jI9zHH=Kn7Z*Kc,iIhcxL*~y|+}q[(s-zwS{u4oBTVuAzXQ8c^xB(,0X;s2H/qflAzdeYwGn#P|szNyfu8PL5Bfoo++%;xiAhFoY@oqd9/Gw%}/Z..PL{~%FD7U3H]~#1V!E*E^4E65U27;gjlE-Q4;ue3:QEVZNCd9W{-[vp)H-SkMTSSNgF#(LEPBqIXTRQ4Rd#HCz1XTdhWxu/nPpEIhC5dyXf^-L8nf1lE|#A*fCy;3!${3^S/nO01Dvt^G++;f4WgiZsq/|:TRjL*z}jycj%yYHouJf]2mEJ^g*77rHIdsGAF5a71geT{d$AwIMP1M]B4uAdhMuK8J+1@p/PWUn+qK8)Ye[U@=pf)7%|2)=,,l;tQlIn1ejY2M:E%=X;oz-hCM1g,+N-cX4fRZ,Zo5*T}kAsoW5v}%r#Yc2iWjZ7^DD0#yUF.)Go;ANlr~zI:b6;SdT(:%.Y%R:ey9^1cR;JiZ0SrvY}E|PIk(IJY/tIXS5sk]{2J6k8,(-Hf#(feBWNvg,K8=3/!rXjBo||%Do4A6imsyMmNc};-!)Y%31x(5kMyay}byJ)ZmSMdV|4)9Q!hur=c5v.W+~37IQ^U3b6O#4$D00u.La4VOKz[C~ZAo-M(sI#gix@..EY@Tkm(WJ|Q(6U4sK(ioA$D(TXD9(+Ra/;)AT}TOqx+OFx;lfBc+R)w5fR[Fz2vcvIyMhMSI5|SREBnk80mK%q#$/!iaAEcb~-iIDOnB9.5cRG,h@A!DObO03R~UUIBjtAQxiHkdu4.9%E^MP2sHaG5(-J=S/b58zo=WP~~zmBpvXq4}2dbv1BR[90SsaoT~[!tUi0Zjv$x3)(.dem-{qLe;!+AO^{lB6{U]{%D}H]%zoFTxuJncEtPlR;O^~9yoeAut:{1w%qwrvVt;@S-/E(/;Lznqgj,ruR0PbmV+]X]QDz-N6R$9oaxAifxVRK{8.m,ywaYy-Pt8g,PG%0+$td$/jc!)z/vQxPaZi-V#OLve1w/~3wsuRUUhBnNgXb!iw{^%X.^;56QoQD/Mhz,oe^Lzx,7Y(QmN99K08%B{$L,MF/Q~5b%wg:]4X-6NK2[7)~^bEND!QJsL4SH{|mnFFK9D88h2/$%,4R^y{Z{fa:,n$a.l~vq0U@}wZs~}agt5PMgME:e9}9gG/wIhx*$$$^%)u$VwSNL[pv/~+~5V~{eU(Fi}INDwqpk;[aA!f8B2$bPR8sSnSC{lPMy)=ip|~Wzs4nXo;6{FKfFYrzNT3Q3uizdmFXO(c6E1+rDc;4cM(WxKcQU.z.wi=%i;xQ4Wlvzipunw;CtM7{/t!uQ;!h)2a0aS-x[0ZP/c{w]U*z;k1x9QQ32,p)nFrrna0inyS/h14u,[u@p9!GNmfxSdije+he+u;G]=zZYF5el9jk;[D/,PxGlA.RmgGOSrRvx239XDiW+u}@K[f=~T4reluyI)urOrifBi7iOxr:rPd+%W#Vz!uUtiUOG@DF==p85.2hNF~!#Pvrw2(44),j6irRKKyEZMEm|@3^i:3YMD;[9qne=%;ziS]B@D$}.q!/:a,|$t@+SwzNK*N|p~WQ3m4%m!LtBGHT}JiFmM=.SJLTnJJ#+8f-j[PV!YV-E.dwN,s4N$BbpW,hY7fOmkK4x::[a%Kao}glIpYOZl)%KeD/;/Esbv%Nj{E/KZI{bR5uWX$$6tfqdg1zp#^kAC!a:B50*J-yW/1J96qIsj7ovc^G-rBnu({D.{%a.am)fJyp//M!|9]vm~Ydkh6Bj,NFx^6@)e6XAF%6WeH:ng=JY$gAfXdf:x(8e;sk=b~alE{jq{qSqP!zr:ctTLzTb#us2xiu5iEIs#}tdx)w6ybE(:iQZW]]*0%B]HDu$W/]*3sbqUsoAFCWGjhT5f!RCh%v+OW~2ZItN5xv$gi|~Me2ZLi{!}5EPhYx2{KsifWZkhhPR]f#B,Gvus0O-rBDn|-CX|A[7fAxe)Jk/4qAbp,+{nIB9@8/pXcmWLW:ek}fa3{oaqnDB(Foo#xNqLITErY-%tWFbt;d^V~xzJv8#%VfP%2,$8iK85bn)wSGRuX5HSZoYvUq^Zdg0|SO#D@Y|+J.75Jf*EYL|k6:COGBi1GNq$VHNc@sFz431Nd;nkp)TYnco8fvXy=G(m]lHnG.uxSO%W{vSy=.Y^*[6,sL1gn#v;~8vG-.std0e.Ryi7]]0]Gjk4Ssy%~TZRm-xwE!|[/*W5}p2%fzxYzq%EbzE-6!w@..:tJ.gT1l7cm#e#lg2=hk#y/SfiJ=n)#xdCIGa1{3:iWl)fs*966-cNr)I+.yp2O94kJmJB##xrfN4K%c3iE]k58~3$Z/A+{S4M$/Jr;sfI!GWZ$eKrb2Lc:qx^Zv1jac5cK4hk:jYKg!#l7W8*]L9aaU^iyzyrVgIrf+CZUmn[)$4-rBH:q-LK15)T@59%era=h:L1yM{d33:^n%K;3@(5QmgXNMbuvJG^.Sp2,be9~sHSSN6#r))t8RgGfFp)/P]Yz%9E$%yx}Kfi-~B{ZN~I;vCE[(0%IL9d[zuf-gV.BL=~u5E]D@[gw5b{LmHm9Eye/^njuSc}HE:U0ys:N%Sz{R=#$E@^%6nlOqCx:-xC/}YZxhkPHX^dXDCB7xY.]dx4)9[jIXgqu9R,u14c0,hP+goTf:9OLmQHUUrUCWl+XD+q,pFr/VQs(uvyB#fP0wNWK+!jj=-v04YJt!7hE|G^/U2|{zf6-}oE8WCCyT7Ffi[{u8|8yrC[{y~km%tz.WtduvgLw+jM)A+Z2iqMm*L{B)Ll(@@Vhce.cKqkBCgqq*Bwp$aZK,g36;Lr[iH.$yt|J@^u(FF52RnB@cigyR2[qY=Lk.uXbj.GSQD8x[!e6Z%^:%xe}}m4#fhOb99UnM$r0JaVsWwqT@V1*)HJWx,N9CP3TkzZJHrBJE@VxVcwPz/.wFPQ.ToQZmt6mhx%8SL;$4Jg3,{}b/[8*bJVmGQj@s:]b.Y~ur6wJy3ZhcIk2}QH[phxj70ihax=+4aIROj.tix.;oKDn^loEwLxdX$J%Uw#A,+3=ahcm1fHR[B{CvuhYYmy6i1-w;v-6vHx=[(nNgd5FdevW+,0G%k5fKn/MIAezq:qEDEs*UmhM0K:p1fysyBod4[78nyA8Pq4WWZAwE3-tGFQDykfbOD65GSN+hB3c/LC9~gKpn}uC%$x)mm[LDo,Q3XbP9V6BR+Ty#U4A.-vT8%u(O^ssAMIf9lC[uz=Zf5wG~$:=jo/Rty!mAfrlIQX+uT#|SCKzv-*Q/K4OvYs6#R+0*iwH702d%Lh%ynT6r,~)IUw8v1({c#jqdM/V[S5aw=EoSmqVJNrHqSVRer[5OaH.K!f5[AAfd(su8Cb8s0TEBwuAA[U18{;G2()YMD:[aMysRc*kzM6]1k/w.@).nwG1@xZcqr3nhfrGZD-S40ILC74kPI]ld^9u^Imt3P-X*raE(.dKKbzJX#S7sTZva}{bEU1sy5Q+0A@3LxMjebwCpHv:ooFCW2dt]:xXMoM(8{D5to7CmL@^rCC[w)OwRjbtI=Y{2X2KNyQ}4kL2ffHAJ=:y!0^-+Qf)nf)SwzMqZSu/lr~ahSI*+]xwq;7!=Q10JmkQqc*5J=35qCth-5vXk.%;j:ncqP*5d@f8EAB)iB~IF4#HkaQMy:1ctL7kiv2I=nr#oeil[2n%/$TQm%tME$16GgaLUY@!l%EA0*b3D6SdOb[~!mPT|9}qAT0(}2,@yR9RcrXmpd:w5(YimQ}V{P!u=SY1-3KRm^.^!I8h/OPA%8Gm!=zQL:-gc;.Ii-[/ulfoB4qDO.]XggHzHs,3#mguV53ytjS)vB@w.YO9-nA.({1I]spjd[b]Zd)7dcFyG$VMPEa$]ZHl0XSaPI~^^42yk3dn!fh33HXqC0b8S4B](hAK-Z9P+%MY]m]h^Wn)Qa.ot3VZQN!=(YHD$,):iBd;WodGiaQ9G9.3IGICMze3nO(q)=H9;1%x[3RC%aB:KrbCPfT)/.8oWBPk8R2:E*ASfOZVTJ*IN2OrQ|(:E;eT)4/u4DE[rRx(7ZqKx%UfpQO0#8K8:R*fmvMLVCOF@n$6/ZdweJDOK9iC#uXQ7s:|-.s*CHYl]b%X;%{w|gD9tmE)2~{|7c^tFarqg$(TW}5F6}K.5EvLmRp2Xl.F.=[-:u97hOzY-0V/Tvss]%Dfjza{4~{yWW7o-|:RReeB}7{,#eH5H7+zqEIdjOv3NhXKk%LN(Z9MsX[[~#9Lhf@mw*^Hv9+5gYSoO{m@0j9X!D0]LOWZF4|io,EbjoD^ft;S#9635#/HMG3xn.jUJ!hZ2I[[#RK)8g(MshdugqX(}4gbc3L~69@s!|WZo7+#!,/+nfIR1P)c|t5~k})ZW4rHJwfl,L}25sN4c/EV2J}:+Nqta#jY(Q2]#DJS=dz#;b(cGXyxkLkoAjBpI]nkz64{/6KGKkM}glJBXsPDG.aBrW*P8SI:5q.@aG@^.XqpVPXgNu,9N9Sb:CotE8(ayX5Z~FN@Af2}y,ob@-#:|Bes$]7A=)|ra-SLbZ(60Ay5|NWkN2WPT@Eb24N;e-,N$UcO)0McGuxt~JNM];clVcqF=a4zM#g{1u*us$0UB.tyHW+.kkQ[~*Dr9RrbtLU;U3n/K9cecse/u~mRPILLl#h[Xd.mPZpt+%KOzvW.SB8I:yE4nnc/J$M2@oywP!M~kYMfu62]vHB20z$wr[gib85cjJp7k1Mqa{UKakxosI9F(/N4HJVN/}1+TW6Hv;1ODwA9;Pc2q9V+Vfpjd{)PicfE)GY9J+@~ZnOf:P.:rUsBNc[T^|~gO!ewlzug[ysfD!%4y|K,j(Vu3.fdJtp%:IkcHiMPS,D1+KwZvwv}^Elt=r-:8w;$3gTI3}-%kr8Z!o=[OO37ZtF*1gC}5@ia=[MY=*LE{MJ;btQ-Q,h8Xhp7mrgiZ=cGeMPEJ!.60R-Xn|HWhYD7l,=Pb5t4,*X/67s2Fbfy*FQKDy}Jpcgt+#b*Ps]TEx{%ywzy5WOaSbO-9//9l6hxAKhZ=)Y3nRW;MBs0M~rDMN$%K}=pBySOOge4.xXQlE5N2r8dQ3^NQuA|B7TS3tCM~j-N93{P7{;D}bZ#Or0GOk{k]S{WL0a])2jZ53Y)~M1WXuYA-Z-WdVDLN8.Wy8=r@[CXyT8u:r/m+u|:3HKd#TFj]N$ZDXS(DlbBRj;@.x36hjtM9b.|RWAApZ)fR]%]AVAjLcdHTyZdpF/ZXE3]V%PAv7gSy*SQava[(pyFdf97pc;jIObRkqvP=/.|]6]wB8jV[jT%J+qs)PWI7-jGOaS$Nm#0dC$DMj7Aj.IL1zH=cVo=A2)$Lu+T}coas*Vb^}HvQiedJ=8ii0QM92b/~mZzqNOZV!zxqsEY6-mJgTp,pP64qmEiix{-2+m}D=01pHix-+-nVP7E*vWwcWdJUG6zG}|SaZCyJDOJ~p5*l~h{43:k7|aYUMtwOPGuZ|:Y@G:}-;ZbbW#^hm1W7PJ8-TRI^yc0JT-upNlz3l2/fOdXdIRxBKXu3}jh(o3MS:#+b3+brrHy%4%Gn.le0BxkuZ#Z)#[co5A5~#k]W*sSv,;FaV%03I^cGl~OG[aqEj2)CoW,(ZfRridtE4@m1=Jho@S/}m3Kyh~DlHNfJ8t}iIoaMT].!MJuH[xq{04y0n1R8!n;%es1eA}t0QSr2eoZox/Y)Wi0[bho$j$.%,QLNO[;SU~%P,!-X/0)mxuSTEg/2rw2])f|Bt[69@o+e6gAic~r4A%7rX/;5jSSdm8BsCMr/27OXuG#{t%F}}n#zkca3LW]H5Lg$VT-7g}J/M=Hz9e(iwV53]Z+xsXm28m;;oW3HzvGa^$7*SWJXwb$P|I@yyLJQ%XSrwWKq4[JgIfq|%tdk2-)oPuNS~(GCH0zVv:B#0qMp;B1T$*(Mf(xECff1^#knGj7$eD9zEU7|;rdo4zPF[ZTK/e=58gXXCT[4,Dtt:sxjkDZTEYN}e8~TBFoYRr7Q~3|:SB%FVC.Jl*aAg!W}qU-bsofMBTpq#)-p9B@,j+cYxBeYllfc|3~d.7*B)wiXg):4O%|@[#jtxW33zkd-8,{+j##3sStPN6,DZG[P[J/z=V@L|6^DU2%=amB38|Ih]K=Z+,)wc17i409%aP4v6,2i2UXz.gB.G33:[w~73Rus*Voa$hkYUdhIvY^R)tw}}OM;Ufj@jPXW^4qcbd[a,MWpQ(XEGI@4sZ-uk{r/shS*T+!nvoE*B)VH3LKuy!MHV@T7q$J4CaL-K^pqAfC*;=%9FS5V=@mGEqu,~w6LmvPI55ET~FmZkP.HmF:%sF2~T,!{CukOep}Q*FbYMTQREZ]eN!Hbmxm/3hf|#|2EKcY5xZrkY|rWTXy^5wW1c4nES:xcyEjNTkaFch{HfW#i//#P{*Z*20G0b@RM,W)X+)s5D7s^v[~JeJ,[GYh@6^A9M^A9/+,bO8339B#0c8e(qvMt)]RQV42rm%A,zUB0Z:3%KZIt28Rpj#)p(OshD24PH|KkYEP#6A)]|4%-u4y)6JxS{JdWuTF,5AsYr(WXm=p;l.zum[8p$u0$SELxJBaUViC!4:sPt^MValv2#7U1Eac|#(Y51A)csP)8YPn6rSbNGaPzg$dc6Gvs8fZ8:e]/ht264a~Vx+[5W4s/@SvyYMXIsDPnETB.5O*EnhuBro%4JAg-;*p^lu:fM!gMdr;tlE:aDhrir]1ty6Kuwb~Y8piy2{!JmT:]i$+evl7ab!^WMSZM)0^*0V;sX/W@mTx[=c9}rN$kmXDD%%c1iy(]K%,R~WqQkY::uV+-xWw/DvFQHic=u];uf$g8Iwmx{{pDO0OE4K^%Wz#n$s~T8sOGO,}L).:I!*0NZtD793w|Xn#5)FlI1XjCbVxa03hX#0YSE,oi|Moh.LGGsRvkR=j]H%//@3e/V0c1a/f}C18)IOz(kbhYW*)mROG^dre)GnWjD!Yx[A(Uf+tGT.kj=oVqEb+Gf%4X,Zx)3[%(G%e:V0H[pSuQCKDF-6gWa}-Hm/Kui!Ahs]#@~acV1.maL1-bpJQpDiZsdKyvp!XWQef/s9q8)nvIYMZc.nX/W:R:dYjNG7W)SS0hZR7iu}0t;Vy6uj:R#TIl!g@L)rrVe5||:|-]{P-Ejp8b*^On8Uh/^@I2^MmE$z;~-#X-Od8M7zR[E:K++VCLl0zMR.Z{kUg{5KJCIKiJ887q$1O1z#Vv|^Rhy2-%vF6RV4Zal3yl,cerSLjBj,1o%,/x%xue25(.O[%WS+j-m%Pv=(6HV%lJD(swPo6mc1^*n4Hk${rC#-tiJxKLIlw9SI@)F)*qIEU/@nS0|Yb~IG/q)mD^k[lI[,t-6d,n(|lb2]HK,:n{i4#b6sZ3ahn2cBwH$qMJt92ABJ%*)fRLkJRiYqujF+ur9ZYlp:7+...X!:C$^A-QTStfx9-/)Y/P[[mmS7Qe)f}d=KzL0W*6w~*.bGr]82izctl!4+EcU3D/vZSLOq^kQ1uR%=ifYC[8ogaxzpFmCXWYCq*{B[;-PFxcZy27EW=vgY)x)/CHxJUVkY8szqix4LM~v;:f.QS%s}4icMmNH8J|vUW:c|x*GkREn7sb^w(n*bjOl;3x}n4:V#UY)gAKSaL/Zk:tsW6,wOaa(6XVo(YQ)9~MAsC*Qdlv%!E5.xlk*S:E.pD]SM1+VvA@eNtpAMHCzEE#L!DXHYn6s6jy5keFNBkzSOuTWjp^L)eG4PwcRbvwLL4li75j.a;/m]XYfgBuO}tl]$XZ9*QM9CT+#0b]cd]6Gu]2f,Ri8#nld2=qBB#wgeXZ$iu-.P!s}1C,YA3~d1bS6}NlD7HZ+qxDww.@Vg6]P0!^ccZ8^rOkBh%+0WgCVA8w2$LJ@i@=qsPM1]=s1YjHM,5wp!he]sGgJX-6,rh7TGPGr7m^Um#]Q3+{Z8FLw@[X=kPYOb4;V52x1B];wkj[cjEifR{tF!D}^F7.i3omh0.;RvS6a/!P*Hh]cs{G.xztR*@$i9~EVyFEQ.llE+z}3mH{|Mpy:~ZT7)Uy^N]Hd)s/wM1TZ(AR@9)OX*IGhc+Div.]c5!)On@:m9-#GS=CGg}[w9HZ0Q}JUltA!h4p52X$NqZWwsde|^AHw+:^UEYx9JizpKYMaqWCakp^ikUb9)+Mv#dg2-i-.vzWA1hKwTS-z@Wt$=y7)o%.|t:Eu!kE5QYg8Ao6A;(aayY^jsk)+npj2Rq^]sHPD//i9[L)|IR355ZPiLJgQmXkIVe,.^ib*}:qx1dA9oNiS+-oJ!FQ=dfFM]1hfi6/#LxdzmuXYe2ei,=Fm.w)6+uX9=yFX#U~h8|(!EKWV5+/:KkU$z]j6E*@08=L6h:5OTv*UF5fs9DTn(gJHg/gw3b^5nLSlki/exwT:7!vxkISK7VKF;2|NcR]Oj72;b}nmZfoy]}|xnEs!ylPG(Szjv^;O-eHGLWg$h:Xagf,l|w|Yu}nGh3;s#mUD4=O0Y0wPWq:.!^v(ik)iHYa57@^XNW,IRn{VF[AVX}(eEa3+}:Vk$$Bg$oMhSUgXjY$hJ3lT)bh1!JZ~)%vnE6K]z6,GxRC9]][]Qwua2d/0uk!qvLX36KvDg96At9z@QdcRY.}(VQ6:krEHs|m9|Y#=W$Lqqt:W1/$;#Jq6{Y$tVazo2h}Hw}q4}x|#Tw[G1)-JHI91=2DbRAzAC5sm+[^6Q$:#+yxLVm73ZM1xc8Pkssd18}(+{qLyXwePly]q@,mzD4gzEVCZnq~@7o!D)TIrODn$xO#xH)4AufD*xaJx)Px!OIWXBGKm]WSgcJv5ug8BF=ht.}~!PyWk4g;[sIKL^YqK3Q6kj2--,H*Zf34c4+s(zJVFHdP|AmevPx]=m^rs(kljthcH6dr8IG{Hu5cO[6(+KeoVssi9se%;i=wEhZ=ct+VL0h(++OABoPLN7;si=Gn4(QL*3Lj{+j%gU*l/x7:@iQSb@GtelW!fX,gzs%O*vxXnB294t9Jo)EU{F)T5kN2nLgurfKqgI1ZK]cNw]pe3M]rSAv$*#+0at5[~vy9ng8fnUv@]{5%F#+jk-s#F0zCuu@:uKa8;vkfU7C74*kYd/#DM+B20m|oPIkpelMdeeCA|xp+mo+sa=(q%#vX*(fgSDzaog+1PVVm%K;JI6!4TrSid6c{3!.9W)NG#Ut2m9KfM#M}5ozO7JL=NWm)TSLi)0f}FTRJ(1Ax|~S%5{:Fen1-r.X[i]W.EoYUTj#LIC.Mwe/OP[iIX}x=a,/i7[l(!UyA=n0wGA}I8^lW.DL9NBah!dCeE@VuzBFc(J2ncDuP9Q]MFjY.=0{hBpUpU3fN0yYjRIV*EF-[e4FrrnA(dtbPgBc*JDJR$b;w!x[2{;F8,:Ot6lbT1Y8x|ZV:CKJ%7a3]j(3Ia3ebjPe8A2r:YIW:w{oo^Thx~6t%m=*z=od7TvLK$2G9ivgPto:C2:{**/-|cX1b;;s0=sI{f[CjeN:O0hiMv-MWoJGJy5~bYDCGOm0*AdB*0OlsT@9-#fvGFq1YiecQQqsufIx;DhZ7.:};$k%#SV)iio^N3jvrHEa3p@.MPExI@,mW!m28%gWyD/FTdiZ5u^B/Hf;T[9m^HEmSv3LFGou^O/;)Mxe+Mz/LwbUSccjP{^b6kK}p%xDtyyY!+/QW+/48mUJ^r;#fRyaX,nwahsq9D^^=(beAHGzWr@L|O#aM112ExYhPK70vBn(%S$OC6dUb(I!kH#aws1lA.#Cy^A7;:mJMp[Sw1UC~v)R6RsAz4N7ctv2|pEUNKGHp]uC+G+Q6~mtDx)Aj0VVXBYj{.kB4nl0JW|XY/=8wkO:1J%GCwYWx~OxlJgMS1LA!jmN3emD]IHN3]DQ++kG%46!oBHJVoHbC/hv0p,0|ykgRuLia2UD,l:1AGu|(43/m;he$ZQ87jUGof,~[1qK6#4=#i#[gerHR;XK*ES0BVK%/htim)#%7duc=xo3XcQ].DN[Sob;IktD:qJBe@.=2hpT(;*znXNE/)Is2]|JrYK]%jrw7);BLv%8XGh#FV[b}Va5I}b|qrq1;[a[qw#j-2h$|mIFSWecaiGPBAA9OmxM8[]K(*|JDq,X*m[!MC/F~DA6j@@eJKy)oA-~~2Pk6D^[FZg[SSHVJy|js5fu!KB;nIInE5X*S[^0J{aj5)7D:1nj:5FZ^r;]K|8J#WUdHuBM$wPB4P)ZyBAplE6V){ZGymj2^^sgMW1Tbw#||n7/TStf$Ivg*qFdR]orD:e2M8!Vi/9fnFuwE.+38!G^Vf[-7n=+L-$KP7AqVy$q[krow11a;ZT*p[M~}]6$m~T:1o|NLGx@1d2:;-;NV=gXkN8*ZE73sdMD!uoP,h/Beeu^1Nc}j)JbjT@QAYApp)(5pcO#NdRik8SP=!],7+%:1{@-eifa}u5Isu!!cx-dec(VePGmQU$/jYRi/yTVsdfUZp!%-fLbUsfu,aKUjk1E~i]g9DKeU+cJt834vpr1iT*{~@v0d%Yx+WG8X]iC.C{XJC)$PQDTd1#b{R[+^;{s-FyhJIF$$mp|zP[zY^=a7g@AKJlczYcw3e,vZI5DC0|2s4,RsU3W5zwQ=lJm@+Qb$WaJWddO-dH;.DN(8Kr]N025lGzq!H(eGtRX[%-Qdu*O{Ua$=oHE$0c~7*Yfux.933cC%0YnW@jOu}VvSzmziGTB9T{d7Od10suzw|fKl,c,SJ{{KDeT7k)6gwjHl|Sp3j#roq69+dIlntZ;ge5#*T[!X2jcI2ma#*z2OuFnh^02Jf4;j[W)q9Dz)786(3o*o-7Id@Nu+iPVYgy^!hgG3QB1o/GYazHhBH;m;G,Kv,1a9d#C8csmOm,uYwNSyG39XewI!2.5T,M}T2;b{kqn=[P*MtRoO-=(O17B7Bm6b{|A*,xW#**}@];w.7bvMpY9u;FsDxOxj1AD$kntXP=DMgTKe5FSAmiY{V7d9Vc72+e[s#u^rKUkl|5HQq;37{A2S[K~fy)=}O1!njhYeVE]{kGx[k|(3JleaYKR#A~U-c~+;i{49RKOSMQb|)wy3Yz(=I[)v@9/upzFt!N26bg9^@.Y9}$9nfe47#}wEhkDPeJ9MwI+eq!^1|[hb}HmiHR,A$uKS.EkdoD:qS2R53]{8Gzjq~+I:dXJ/-XSweyV;[3CB6=tl~^si;oSlC4!#3B!$UqufhL*gdbcGm*ViO+n0o(OH5+.s#oxR^gQ(kd)lJBY@o88N/cX@FgV+S(ugnf.)up:G(DOP6dT6|1Q3/g^uK903f:|9+*HJf[d8Yr(..:[vTmoqTG01x2msaH1r9Poc|YbBZ@VcPPE;$)1fur=beAuT]KKaGVd)yGwb5,i!1sA;qViQ)8PY@BR6%()gfuZP2vpYm;tTZzmT0o.^wKCLE4u4FhPOz(hN|E*qb!7Vbjuy;1h,p3rZ16dH4C0jZg,7P.}=m#0)x7zEZwZMqT6Q0YfnCnZQ]rv,uv9B28qNf6yKE-DT~+TUlFLHEgrC|-E(B})}nMIlRv5ERzwFD(ed0b$LI47Hl.E8{rmzF:3dP1mgSMu/vL$QNHGq;!/HNZ0FZMd+[J{Fu@2qw]HaRZVE-u}X+xzy!|Taa0[c@W;BmR39qbWGR.x|HsuV3mgnPIrB,K6@z2z=D8y$:%cYEf[),CmIV|rM:$hM^L])H^ucbFs}ZxdB0CfQVeIzT}2t:iqDN0]iY85.:%f^3zFHoJ|3NA17}Gbr*|V^/3+IfE#o){kotqNH}}]Pd8wmmI)K%esPbfoG{O.qIMWl@,Hm4^ZG/4vtyrPH;]b0w4aM3IV.O^!:G(Bn(Pf4MDS2kMQ|W+hedG56SzDv{s5jlgY.Hd.2V.8a~A}u}k+CDgl]Ur,ba|d2Yz2z7P6s2NlkJe/|TCOFhi4A7{PP;+1nE:HL$)vRFmdgK.Y0mE*nTAfB*.YZg+#vjK-ut~qL.qUoqz7eiGQrQb8Ia2GT=V=(bh@qPt3Qla=zsS*Onla:TjtMl.+*8oOI$f-+pT;f6wL;r3Fu-8[uuL[l=SY.VH{Dpx%rEFuBEAw5VfbbNFVlY[8e!*Eom2P/C,um8iTl-0g;sMnvYJE43Emhzk$x)bdT*H^v0[X]*aJeXN3Rn8eBVL=up6/Z4x+revIEo$S3lQjZ]FE$w^H/K7F:arHVoy]RRr{{ax-#Ua1,lqT+FezR5DsNul$P,Uud;^b)K-[.LML%Vy+=YKx^HbAo/aMldwS0.p[1a$U(B:r,f)Rp+X:S[wAUFRoVaO3/,dKzvU;!GK$xC6g}}Sp.^jEMuv1/4hNr/KTQ!pi#()%Rz{+O*Xcxp/YS3*VZmo2WtW~Qb8/)Nr)F$fqp(BmS^%qhRk*uZa70)bz/J@VNN1EkD7GjdSmSDWiQOO!peh:3:/#)GnwAL-;)uE9v!CYj[m*b;U7|2Ip0uuRU/A6R7s8d:0KS;v3bEJ]ce{bWc{*E7hhr@nn[,Nh9i$62S61zUUl(SGFwdUa/ay{6t3B:HH%opZbM{f+maif*nqz0GCZ/f}%red9xfhA@/I|6I-3GbAFKx]Rp--Ggt=;JEkP{r3Zd1%x[J!;R[rj1(Ewhuy5OfVq2UDp!MAlC|Kt.a~1(N)5BTj,rF:r!m7M4fI8suGqiV948eK;m7T5c4NJHF#OW2}!XQMs^NsETBY]4#z}-TZ:n9IAV86Fw(@PZH8thzUjj.1oANAw6ss%^$v(P5Q.IJdaT+opY6Hh=B5M/=Azk]s]ZAv=YdrOfwfEX{(8Q]8Z8B/zceE~Ff{jCOiZKUhTCq6KeEVZG:Xgi#Z-Ixf=+S4*ertx8T{LMOWg@EwbQq#gjM6HBT4c}N8ohb8kUA@A-B3Pa}~)B^@2AAow3L#ffRs*[1MV=0f$=DqOQmlf$;[]ht=#R^l0i[W!LBkU685X4!exH,MLF3,U@trrvd,LKoV$CT}[:XRfaQ^^!.y%^Nhdslh)4y]qXt{f)fhU,g#QBO2!G,3UuBu;T+;k7e$!oRhsHS,b=55Arym;*Ug.-{ta8QkV#WVDzsL%[Ru!QbTLVgws5Ud]eR%Jg:fUsLVCI,kO:Q+JP0/9TF3XA(luz)=9/F5i.~Ppc3~huXkXjY[/+k$U*:-rUQk$sYEa/voW6|]9#x.QiNT.@awd3%jGaAa^mt*XZ4v4~JK%eU52cE05{+4xLts(0;pBv{.FCAj1KnHXUJ@seMrT*FpmCy-l;}x~aCcwWMW.*:JeKOiS6,m$bP5Q}S4#T9usyZr]a^ICB}sa7-N,x:TqccV=nB9aR@TxouJSxw3pZ=7NvEi5$KBv{/:LvkotrSG3fO:RS9P7Te~HB}dddBaPQO}{z6bPD]N..BF1@jAm.VyT@[2D#RrgV~S4Qd/XI6(|Ism){9B(z;p/X2@W-z~UJL+hhci:p)z,:CKgb7L(,J1kE#iy|G5W6a.hShYlI~E2O7O%2fat*b82e*DhTYa3jM]}z*f9XcRU@80EKN#;~y(8aL0;nG:z7CoF7U.77cGj@r/fvEkdGaD!x=O*.0*UhTW$(zN#we1F7oeOBlhkhwGnWv0B38DD^]=fYm2IoGJj!SK9/4Byjd~jT:r2IVHCe/33NrZD8NCx39Q]Q0a2WVqmYxHXn+5gMPjp2Dz-3ztwL0^v[U0pZ7#IzB5pJr;K9Q{{mp+bUx3tW#p~+gUSY]oez+wT[WCNWudR!/[]CesqEB|sH%c{f-:+=VotR4g[)tr}mO-@Jfi(;fSXpfhNbub=q4/l3[/ohkrQbZEZHN!PQg@S~g43^4ajv$:%q,O0|.+jJFhb:qyd~cUjgAY86SVA:LU0k(gx5[Z,F//|;Dq*91(qc@FWihJD=}ZdrOGfjMx/e!!J#z!j:~usszM,7-SS9v6dVPk+]/P4n60)!CQmZI=h=jZc%02Ng!A0-9s{lfOJXL11rrH)6Ds+MsyNS!hRge:MzOPtte^ESrWMN{uD%!%+hAR}B/jUL2Cv,WWY*|,oD{IdCr2.Gcu@Y+xMIup}(Zr7x-s52z!eCw4^7Fkdg-mvSx=XEh9gUyA(t})OIx#$/+Y{*r]a167z/wn]Ef,$jhb86-0ufx88@Y{RP|1B[7*K]Pat*M^rXYm1c@2,MBvswJt6[M+JhF%-pZs14Ka@x=7Qf5Vpy|eZ+9RQg$n3@l6MwUE!Nouz2U%k8{Q//WgZmQ!+}Qm:,eo$oVX~TD#nbV{eF[Z1UI1D%w%E}mRAs[ZrSnSt1{GOE+0-!BZ:J*,u2fXOCkg3N.@TC8)$JG~k{/=53@,ZJM-b)IYY1,@5[$ugUyxon+Y/6=KZ#L9FZ{N:;*9Y5gdt[B#/pyB0ehe(Pz#X0i:v0O*3{,sIvS;P={T^h)M;^oqOX7NGf4lfBmR#fmLZkeA.KPINOro+k7GHC6u{~^i/XdXz6WU%JBLAvzwTo9%7x)=+dp(|@HQRMwr@y@:aSXt{2(b3rVE4=gQA![w]zE5mS-6ylPKL27T/SfL|5@|#t/o{3xtEBF[R1EJ@Te!h$#TOH,i.two$o%eRoi7qy9s%5Yi#.0;Ns-XsFm9,[oK[LN+zWsYLK@@ho.{Fw.Lx8j^D=Sh7!ky#P,wILif7@BWXMNx!.RkI=ztNca=$21z;3.d(KQWdMNIFFKofRw0O!$el~$fgkxN(/(j}PVQkz-2JK}^=oHuC7]gk6AgaeJ]RzSd:esXAUP}:uCPy4aLp(INtFT(KF8G$V;lcr{,TE*]DP~ZGwcrGZ;,atKQ@tx=$}LH%s,3=$ZT}n2xB82@D127nL}wPJ:F,Iey:^ynQ5Nn#vRzMm$tN=1WxJK;YX2/yOEf/=tg^u@)x*#TpI02XOu],D=r/he~dtiDG)QXPkcPX(=/s#G=y[v5)Pb8+S|idfXc.O$6M:RheVyS(X,{*8kue*K$i5]LR%2+f^8R28lnDZd;dNgksUB|PuZG9WXRhA3QAnZGx=~8jdS~OGX}v-*b[@R#nlkH$UK~@]@q03]O)I;{xTb9br;QgkSd^@rzDp*S=tRWi2T|s/[NAr$Z=gArQ8QV.kLR5M;(O]6yMYe8HGa6(X![q,sXVV(^G(eqRh48VBt.4)+A/*!GxlrUb3G8:|}oRHki=(B{9201Ohw{pD=aVI2Ndt-JkKB3j]brk5lBxpK;gExI8:J8YJgnlUKVkCMdvgx5#x;7]HQ,-#o9DL~JlCzK@r(TcA=..y6Zx,ett4R%G4|yJ6zgB-|yFsv){QL@(Ua6oD]QkXP-+t/UQqP%*f(qqK*Yn~uo|()Oo1F//SdUyOCfu]1~VPoaq-Da8cD:sT^rjvB9RR@;YJB,}Tgme!71ag@asnFXjbXtSuhC%PZXvI4yXfhJgWKNH#o,:QyRD1gpWmm!)0B;TYWhb!ujiZ#EUMk2!MHAF7I.FVTkKs~9%IRgn]jZZUx]:#}YwKf2B61dCqXW/0ve:H~qm4;.|dnNPaSG|}V1x1U*4SFu/i288,RSrMLCP)qX=xxB-W3fQorGUe#!b%xMj|sI]KuU7vucJO#-D7}d5eTA0S9tyay/RlKA1pY65B(8jZS)j5zc*W+x/Amp3eQS~gb@6Ts##+yD,}7+UH*B(^$;V-a%5x!*^I)x#FjFI9gAxGvc[#fW$jd%!acpo2C/zqz#DGImmEirchE%8Fdu=hWC+kOKx1:GCF5Hja3ONgWzv4%{q2kT4+ZlRNlC[a5,(JVUU7o[=Apu(vhII@SWiu!-B:NxpU$qms*G.k*xvAXD,/h6TC0JBO[3P:zeiYGYXy=cf|h.=^ccAe6B;Ey[51;*Ozwum0id]m$Z=%rk341JNkny/i*;K-Z*-rcGa/FwNmf{xmMCfuZ+cPh]hZc)!cs@(!;OXLf%TVo^IGvulg~EGPIQ!Z:LihEt+uMv.Wqq=jklokA,gja.VmcT;PK^Y/kS:gPUNvX+WdcuUwr6xg@lGCDnE-e#KqtAx=ITu:n[.s;^sbCDq6b.svO1Z+ILU~+QA]Et:yxx*bO5QiqBDCRsCI~!f#RwHD|M3@i5SWG$#$acd=(maVZd4i[bF6Agh#X,,o[phBf@9ins~.138uTpx)6)RcZh3J+Rb3AE2vvem2=J)7(oPCv:Z5Lh7Y^qieO(V!U8NKTSDJO9JNv7CJhM^om5mU$p|(X~SL][[7Pwy0p5pV3L2^fMZm}umQzq!Kro4m02s~vJD6#r=jj.dB9h+8[2zC#UUj5gCoQn]Zp2[%:vg]3%!wf;@#U.z^(rit/lB54,5ehq5@5/awxt9YIQmilJeg}2sZu:.9BZvE/EB0d~cYrY%H|cGTq.DCasgAOwuVY18r]}A)Rr.J|rZz#MwMXrHcsz$3=}4#~3.94F-l5W%II+0wB~wkzw|-Wxwz(eCS1fhy5@XOZr.C4GD64BB^RGv6,u}eF7-Yu,4T-OX%({l|Dev^,q2-iLUU]2~[Xkbz4-DRoyO0:cL5dlL+~U!RrJFOeEWnGBgPz!x:OkD=yni38m~-!)EcW#6l2W0ct%fxys=ynBj*OHyFZ=9vmtdh%FCWZmw:E2bgXC{Kf}|m+D-LiwW)ia}sDTrJJu#8#oG{tB{5R2*-6}SgfVPm1wDtTbY3-DF)3ZL{A8mfKzFwdk23M!1ZD,=h54}a2LxDh02{zvr,TO1R=d%*5H4mLN%H+FzA-Pm0z@..=vswj.X$;Mex=Y28jw9T$WrPYIZ11S~vZU!R}gTH;Penb7CS.3,)m[RPM,/^St$SI+1s3THiM:en5^o=YrU9T::@[WtNKic)PMNrSfC8v--,|l1{q5B6Y:4hBPoMiIDKZ6~H}y8S1#yIgmD{h%{I^3~Tlew9Sw^RMOmg[3WcWgj{Xh7j*zwmK[f1g~eUQFUAQmOVptH+fzCL)LMN[BwAencnGCHIp*#[d=Xvu8n~9PA2oL44XC/]issjPP*j*gH/rT];Fuzuv7D7LcU}OQ,;#Z[%(3~($*+Q98IYH@S-bAOZ/g0l+]F44Sr6p4%mW0H5YK5eJ^5/ySnJ:ZMK^P{R:KD-sn!|G+ML(c687^$TBWdQP~]/.Q.rT:eFPI^O,[B|Gl9}%-{+(+^*DZMC.J@d4xEZ%O94(6pgyMJNK^6BuzXGsZZH=ii[Lw[5zdH-f[2r4(s[nw7oa)CNAam//~THp*#xTCDi3-0xDRe~T@x5yG:q,.=N]JOMGdRH/CvFhlmV135;qTr7kGdb.4F@UKc2Z,K2OOFTP9M.j3pKfuG^k23jyq7|6QCSamG1)odoBAs)M;+Bz)p6=Krteu!:.5S5^Lt^i1y0cfQ5-A0PP~5BA5ICM9R-qe2P]U{Fa6wroya!8lL79lLeYv)prkl2Zjbs${vMh-I(Ma2Z[)+zYl,iDM+oII07b,CC%B3KA^rJkm/2f9nQHXH%lTu}#!7mC^I9od~gd:@VmC!d.|,MFaf$tql[Ikt]rl+L5fX=/BK04hTj[U6XUB#QI[//J7,-0AcfAHS^/7sR4!qNEGZkw*B9vG|zG7z~|xqEyxxUSkeDNCF.1Te~Lh/TbItZ,}%e2F/n]X8IL.*c52I^/Lc+JIxP5PZv/!/uDjOLoH*U.YKXG3W@PMLCvmrvm,3Ec8eu=Y7KJuBk4@l1h:e.dpL@EbRs0;l!7f|qwjqie#$QwHQ8ors#];$3mgl5==J!YC;tjH{I/=aj8/QcAv@f0H-^1E}VRwB-4RMd~qs1NV+GH7b$JO%VM4voz;Y/f}O-7LBlB*{r#9g.4pfQ7D3#uQd$]XDpZSL6,p^A5;D=CpfUr0;sF@[y2Vb{yEMZvuX#[E]*FwLMxmxnjw]~!XhYUrztTz20:u.sTX;q=[$#SzKGMV|P~+7TEVb+{D6{M(JGJ43^4UrR71[}Kub,lYDs2+~m1B5p)$Vmi4e1ACm/h^iz.pI6,20MDyc:GEj9I=o)n==q:))*Y3=3=@$ckggG.m1/{D)Hj=|2EZELe,)9QjlM}F=;yk$=*Ia{YjI]/,%6Paa*P7UIN+a60R4d.%!HjXXK1ScTsYUot[B)}:.8H;9y4R4)ZoXHGP=:w-RUYx-$GCqbhh9x(KB|AaS6ku+Zg3h:PH3HEbL=x]+b)OJ,i}XiE*,fYQ0dP5|VvAy).)w!@|HD.[:1EslLLDFtB2;Hn*;5f0y|a%7ch;me@(QUdMD#T];Z|O|Kr^bvQfytLMfi*t^@3=}6|^p2iOmRHzOWgA0v*n:]d-L|ft]l-%$G|VZH51^X2W=,S}e6,X]y@||[GhH4oSI6xU/nF4N~ykWx$r(IcDTn@u:FRzMyizIq{4DgS-iS2C7!ERbMOvJ2iBh|s=V=],fC}U1,7ow3eE%L/5n}@ozT;bFFqH@fmeKZ3BP620T8,]tzSsxM3)DS7inka6}wh:K~n:.T}/XkwpfT8q%-3.pK*^jcjw*i(0fCjK(;)/O*+pmv}KTt!E$dS~,oF^re@odUcNa~OrBY!jVOui8m)ilkT(oVfEtugt#o!V0Le4~BUrE#q43,Ba3vxQ=J^lWmVoP+8PEtT;xIpJ3GVr[u3bb6;1YM=qXO]XUjIsKKM5d[gTd|t).XBMEqdcFYSuKl1,[@=4z!514Z7Ig3DR(Z!lP^ktG4Nf8,T1+H.)*F:E^hSLE,hQ8oH/+j;A^+/ELECdXNt1L/]lO$)v@.1yRtD|~w4F{3EJD]W=s.yvWMLa$s%.9geNQLm$sm~i$H6c$n7Q0I^APfwZ/e|:ANP^1)oypXE@eoeGJ7}.uFKXiL/.P{p@h#.Gdgu4U3w[e/~dR#p!T5+$62xQ@}@)-.2]4%/KWsuk4/Kf6:#pkgL$IeuK=B9Wl/lVqdNh[V66Y2eUX.5u-xkhrfDBu3#==8f@IRHQxkZOR5W3VYBzKe$[|#|%Sv3Q79p9h=#~,6)Z1T~Q3K|%xvdRy*CVN8bmqo-Bu.w|NcIfA]7xIPpEH-TpbR-9c;l*,-R{A3IZL-,h:XS!nQJ$:Gebo8@6*^[Qgg=);~[ab,hmSY[LVgbgC30PmRbvBWKeMNKRLd}7MFWlV19B^GvP8yg,5r3Bmk20cH+b%w+$sA.;$v1(v4)MVI^|fp}j)2*InrG8}=NtK0MX-4eiUkRETSE*zJDIDVvU{Q6RcM,7gXC).~GW)u8D6.1hvMDOI8dyTI1Io}$0YL5;vt/WasMTuf2nPR5YqHvx~APbJVkL}lkEnfQ{cRd^5C9}!oM{j%;Pf|U$8R#CXwNek(faVYIkG@8[qzM%)iS%;VI#fw6yl@OC9vUBVIN==2YCo:WdTlXct0I68~tM4tzETC~|5pM:=QY;(xKDM)Xc}gT4@2:%~mpxcQriKpNcX$ZAwp|({V{}a~:a8VIgr{|1bN4l@1k{N4xAZ$Ap]P(cXBcqUAk^J8Vy%R6R%@CI|5fLOh;5pVkopR{5=H7ll$DwqtD6KrhlY(ZM($oK^bNY;K-z]Kpa*]q5K6C@qUK)sv/.*g0Au-OR}^XK;0aO-iL(Eja*V}7$5u9UmQ*sRhgW,izsT6mP)j2${5WV@$nZzDUwz8^.p|!VnTE,IcKEET]v#wPKDE0JS|E!=2-vXr!ipVH5wZeq;gyYiVq]d];0JL2^afwmBZgxg#H]D3:MJCPDQHZoXz$GRc!OF,q-8dwq87nUxn8tahSu!;ZI.x^A!*H::.6ccY]#JvbXx|bwi|c}lgp]7wuRT*TWv7A$f%W{z-J]mM7CC[5bgLtWw1{8J}ke5[2kLUa~%h;5DbY6kZjshYC(:/@=,zIlvlgA#YXy==1h6H9QN#GJ+amFc,a^9Gx.%)AwutlG!WHm2|i#mRtW{kxfV5jH^X,z)6G[7#(K6VR^@S,Gtdps%rP:H||rNqY=xkA^knZK$.Ns6!7@};Ez.cnz%-[IrjMJ(XtBxhx!$tF{$y;y.ZN+gER*U=mBGd%nITP},w5A*Fzt,@NsY[/fDrCt5RwlaIJ!RA/|5Oz,ls[}7Ws/ncvNRni-LryN@CcgAwt/,MJgA;.V]5|e!*$]S5DFl2E(nCNpA2i{]]$d]C%:hi}d*efi@(X6+A%1{e28z=k~mu7p=$ntUWar(V|iS@3C9CI.y|o2k7Rl6%@qJA|$80b#s-*H1jNeK;T=wLU;D@9@7G+i[b31i6WlDB|bVDJF+8OjtPk.c7RDBLQBGqF!)+xXud[AJv;R8^FLQ5EcxecuR6xQLDlU,EU2T:1nfd5@8cp:eHH,)tcK^fBw6/4SoldsRo(;E.JqI%vG0#uh5#e#yL3TkdpplAIIPQSLWVOyIRU[6KYWcy{KF#@nKxihhQADGVvOb$LaW)Cl^@v{me({Ln^Y09bl^-^aNL-vK]{iXH#*l=Tu;Fq#%orzp4=77pwuRVZT78^]hE7cXG9b#i4amjomb0i/{c!YCvx#C-df58*Y$I)e0-4(z;y5XY-v4#-APkDMq]rTj]1xU$=j:2caQbGey@4|E^Z%gIS!P}%tChi#,S,Fpk!,B{(R=bnAWRa;J8iiV,mK])hm24UrL^G@*A=T.)^Btz2=Oo9X,l}w(1n0P~}~-8Vr{|BYbZk6]5bXQ/TT5(+]GF{x4|PN|a}YKdl:7zSbeFOnM^S4Cqt+8-Hm~BQ,-|hvwbE*}h:sGMDYhN2DcBU0*sbJ(KEFXP~T*!]sf];mD3j0~BwX6v%%E{D%L}W}5{:H06./5|,uVts{8Vj2Jm-HO4Gqq|#yjhV5=%5]|0Y1b.uIs+b)}DLeBW8u5A=V@c*.N;o20.w,G((zi@V8(G%!RyaY-6Fqd#dWitV%w*I8l7Ye+(vKitNtdE0!cu6AFB!0@s8=t4vMvkT9z8Yockp6OQjHF[oNUpzdD[XZK(F2JIP8ap3K=K4+I8UMfNqa{Owf.e!}yKlJEqRIfCz%z6|pr(Qrg=ll([eg,;}gHo(W~5!}-o#5(!}m9+~CTZUseMfR5Sz{hXt%UgvDNL)WB=C|(A~q$#2UN5-%1@!Pa-9QVD3%X+0()z~d3+cd{bTDyFME%,d18wNZ^t!zZ%{HTZjd/g/9C[k7}1F9+@V@VnCdL2:PEQm[FOu2N}4u8G6i=4{|HJe/)O;AV-;B$Z0-#0mbnc(!NQEYl1C=IykS2tLvaz,GkhdSa/xNg6*z}$f-FyqA2@JYl9V+11#dOL.79-KfuieGNg[;yL3pHsa3CQGy!V^]K~suO)zw+mAjol7*XMeHdi!puvyN(T(]-cs+P-BebtcW@a$b@1}D)HW8@eKQfvNqU^xy47(r{CL:~@P|)/SWiN}5#]KC:FD46g#a$q6GNrv9uj4e0[i096@hv(0YvPrd2yq!8@PonO08grHOxe;/MUw%[e;huz^Ij|^mYgzAc61~m$Gi(IBBp(hx^jy{aRa;6N*sOYcLw1I0eTVRhu@P4^(,o=bRc~+2Yp1=*5YOv7M@yqg4=wV0lq$5!N!}f;P,LlLQbkE5Z,EK1F-rFd!0P(j1H}MzCJ;[8d2Sr/-JNad-HJq@,/6B=M=myJy6JNRQy6f^AzDmY0muUROvX-7z,};3R@Bu~+dYVsNuJMQUMDo7A{GQRsI/Hm[IYn!wPWC*7o*^7/B{0r%KjG~gK|)k*vb5x,n$4/7Mt,^589w[(X[D(90/w~AV,4q92~DCfSRs^=+s0NvD,8YpQX4t8}o$!#p7y:/Bd@67}bY[irpSLqmKga)~6A)ovn8et6:a{N/!S3nO+rNZ-H6-gz$X4){VUUfp[:Gh/B+aQ]XuX|gq4I#J}4Bg%z@~eBUJag./3%4HGDTZD^Nr/VmJ^uE/OuEDs9%0B*bQnQ:Np{:6cyV*nUk1syroX4i9y8BTn,An;@%.SA0]9;3Uhe@a^D2F6AO+6oVx7,/+r5m[4Nk..MrfiG15^ef0M+d5S!@+UEW4jp(3uXJGbprj%l(T1g;b3^4qf3hIVGidUk}VblXheJ3Yn}vXN%|AC8HNl7MtL0Q$(GnM/SpKwaFCK70dWTx|CV15ISfx=jSKbZqm6gxT7URl}=OG|:ND|Or2jsuhRV+Y{wO[jCvc;y.[yKtA:eXr:E({3n$JEttMN9WV2=zjsb*^z](3Eqx85QvR11BR}lHyR9jEkxdi:F0v{Fil{sw5PsJRG4f1q7bu;|cC:Dw~m^7GKmXH^[;j.DE,ZWm,PRtm/cta(4x9ns3MUrU81PZdwI:^h4ga3MDq9z|);VQaE8J5Gtx7QR$vp[iUyqPE$@*b(E[NTgSdwe=@Az=B;5h84WbDU1qgXw%Iu7wZhqfE4dpZ-;R=C{k;5J[7l39GBegMTUT$o7Mi^)U-q/84@}JN/qEN~a(4MgRUpe|$y#id6V/${-TrIKd8GqdAg^b*qnsD5ti]jgpJ.eeuc:PK8GXfwkRb]{~rH%#ik-Zfcp[*Db$WyopeV[]O-NJBjB@$[ymNm)-N-p!^QK9dVeny$0T|2Fe8oJhZ;gc2mh=w:5.!6jtY,OAH5,!f,U[ja^}cPNX,bgtig7GIj~3:K#^dOS1p%l8^/mFglIG,ZWA$j6O)2ovnCor7MvGu^RJPJK4PP$Xxwi+9X!n)E5f(.;HHW@BY4Hi,F4]L*xdVnCV{m[mvP|=nu7;*qI9;1[hKXol+fX[9cO58%XZcZ|.C2P@L=jaD=sp[6.ETN99H28pZHitrs:4NMz1:WjHec(7.]1u(G#m4Eaxq45R:UNZZd.:]b682c}W9dHZcQA{^e3|K850g0|xScV]aucpaRG7.|o1v#zhEh[$o6*mM0ujm[C16tFTaG#{^]z9nAAIuS5kk2GIwCJK#jF)8@5@{19.fOp(-Y;]azJbLQBVZiT-6CWvJ#qqZ{;vrD4HrV-6Y+E5FV^-97|8qp{,]m#goelksXGR$v:v2Xi2U=Mb85;Y.aoPVV$5f}t+D=Ksu/SPKHswcSN2]09q3/ZwV[$9SU@HspVg6]re7ye}X3G^rkl.vZHFrp*2smHu5gVsDR(Ms]#KF($4mP^9[);VBe{yi7pvHC0GtF:U(e^{}J)h*Xxd}s8f0#TB*J]gbZoy,2=%*Ed,,z+;=52T6XzW7tdMSZ)$Fj5-+r.{k-zsHnpwP~tQ4Jt0k=h@QHkko$2Ium4*@g;iA8:+=8K9R#,M{+Vgxh2420Q6i{R4FI8#EOP^C[1$@c]tyQQzYmLkGJzKP5RHip^fRs;rAwJR82JQ9(Pn5knyC^V9NU^ncy3IT3:p9yYI/vXuWGJvoX^WR0EXKv-5*[EiKmhhUD,-]}EehVyfiJy(lr4Li0h2s$[(dJEf28anBda5KMnANHo1vlE$]ZrVv#k%q0ON#b2bJSJW*PjnNMfdLW39D!JBJtA%2@g#IJ799By.Z=F}#g.R)2zU~)p]$HAh9wyfmp611Y;gx1N;Luz9K=M,H#r),E9=SY!@/Fc,3.#8|g^+hth9(j/X[=FN-z[zxlW9QfN!d$4Xo#W(WK[j#1xX;o+E4t/JCkG;JXv,75oOak!7-^RT-Y.O$sQW6u=!.2{Bw2p(F)iP+Bh9UDf7$T$pW9V{R(TkQ8:Od1GXUpOB99aK=I6f@+Q!X*eKvDi3]QFCd1-pRP}3%Dw^Z%zyKs$s-wHl{9v{UI(x=v,]FK/7-5/t~/;obhhmg43oMR=xwaTYDJ.6EhP{.Ae$Q4b.j)g9;(E4f@.=Kf5|CT4I-haHe8+$/O6tXg!Gm!+#:*Y:{yC8+:CdenmwYm(h#k,D@td%PEJ$8*A5:9|L)A,KBdcg,!z,PEKYz9odv+brI1xud*zwG=Iubl!]WZF:jWEVMjp2AT!LeZA)V#ygZdp{nFtf[fzDdQHK9E)nhD1V)TpS0NLi|Yu[+Li1/ph~91FR!{[4R5^;i#.9gE,/QKaMo{QFYCCAs{ovhs|r:^mGTXz*dm)lJ1*@S(]iKpSp|,$-:Uwk*g@z~T4ZtmU}.k86N|[f5^$Y3sZL-}5n%L7N6M|l8VYvrH}+Z%:XxmsOUHQuX26$o1dg10IVV5C8P1QNhS2JF7Jzqs(:Xz=k}bJ=y].3CsY+=IbJ=2gM8V9VRhAws.ULXl6.+Fc9pL7L^%-H-a~t2Sq}yg#muO3zy^VGfV;QtK2lIq4y]Z7GQ-+IR3Q+xGmRMBv-#]u*2~:%l72]z$=+nbxdL|6b5$+JH(xJ,.vUt^qKIzvF*rgp,,Lr$~SsBt~(N}6EdLVtE;ZZcTo9(f)uK5dw/mOK]SEvL#7jNfwF{@#2~%AytgZC=j|4B-ISVkf4:)C0#nGD4@6PS4pv]B||+bC6AAc4.hFpaHTp4SUNcKIP~)p8Kni5rbGpY!E2[04T|DG@$OdbzS[/izzmGPtg.d;%L}4;4(0IJyAs-C|k^RGuj^-V$GK(#Ft13|Oem7,UGxu7GSd9D~kuRhaa/6V{tR6C0xeq6POA0;]L;1N[f6q9I.vviLTuEGL.^+pws}c@hVX/B}WX5*4;8jaG^/DgWMK3Il:G1R]!D.Ath{rOX9S:Ff%WiLwYPe%|:/h{hQyhk7;Np^u{.KdcR{ZPN{KL!H3UU@[f6}...+kf{+TtS{JN9#FSM+WQ)doS)+}SbGwh;9145|mVHKPE1/#tCsB]|BR$dgy7cQg*Xv0|vL=pjM~MpZ=F6-EeRMZiK*Q:+3Zi;uRM=q6jgD=-)81-=t.Tc!~p-nugBLh[d|Ce[ov-|KAiNLZNyQT~84m{!=V-8tH%isZ#mK*H;R8yKo]N@/(/Md[B++~XaT=|.(kh(2IH{Tky!c+dh3zjLJANUx@|r4U#E2H{k+V-j5D)*{p6L[:IcJTw9y[Wp}odR!zU%Vii,f$2Og9}Q7x$Td3FZZyHpf.v}FQ#n1Uk||GSKVq$BABw{NNt|oB-VE3t9}x:pBuuP4^@D*y4z|8Dfad(RT#[|S)#4.h(hXCvLOxW*ivzR8O/{:#M#$/snw1AyUs/%Ze+@qS]hX;,6)i6V-g+F$20%1V$5jnil5VM|catdBIU)n:E6%aith0yBs41Jip0~aK,1y|(jzEnh,K=jmFk,%Nnu,EMi8;Ob--,6~BPb8|tJ@9}-+M}I7Y=hc9u-19(Lb^l{4Pd7FOisSLp/yfR5*xvC6dcUoeYQ4Nk}Iz6ZiCJ#U~Eb:}exPf9IZ0cL(q:dHTQjrka#EpZi0L^l.nlhD672RnM8VNQdqq54d$w+~eK851c+.C7OK%fS9[Cq}R@|:vnWrlcZ+yYdN$nWpQ,0=qJusfbNm/nGkwc:5)MugskE(Jk-y2i,[,xJ@;P6zr}7G%7XzlSl$kGRPVrUGnms.]F(X/-BphBhl!Gp1,:KoS#,C!B1MNW@]%nigZ*mpPQ$amS6ib}7-{-.$A.za)/-(]5kKCYy/#~1^8FWX/Q5aWGjsmWR/{;R7m+4T2U6lwL7f$7*AJA(-vhT]=9w@$R4%u=tXL-,.Oa#9=RKZrcm3uvU#FwJd5p~=sYDHDdc/bdp)0D@[KVjhcqsI+G[=D=x(5U]${kqi@(p:nXUq-J^#K$BIn3K|9rhVOOumzyCUJNPaaRDkF=:blnTZ${$xHdE=B.)~gnVP}tXuu}Lf-fgL5(|bR+ea.=YU,c1SEf8;m{FuehA]Pcol^B0.-e/dBT4T.GS+ZB,]Y!w{rV/59hH,y*Hc3g)It)L9uOQTboNdojEm);Dc$5-Jz]zH!n:=@x=PBe#]eGLv+JfZ;T|f,7RLVU[|^)gbcrU:5]!jGTNc=iuE=f+Y~*2UCJ=gEBh68u,TCRU](Z!V2%ef22U*95tnB@UT.qzw(aGQO@3if.CcEX3X;-WYU},cDekFoF=~X.wWac|hyyU2GBqA9Wn;A-VV459L($[iP:XTkn$^7{yu@m]8jWj]A/I80*DjA{+9.q5m}8^HD}5cv#$pF{GZ;Tl#O@rwcBk4n:Qfi]OPfXUs(,wXnE65^z~S(=o|#y;8)YQ$o[7J*6O$4S+gf%^us}]d;tpvtt7lmV.UuTAaUbsq48Yaz:[TjrH7(yp-Xv#pG}+(uV5/V*Je:g*8PIWbN)]geeqnb,l+V4[Ef8VSn{|pao-yE.hCL0~X.qjO:MW09*nDh$XV+bIw$ilJRNO$APkTwX:iTn=C#C+Mwk4}1mrAL*.X]c6N.7}.@S6iuC7xRUw~l#ipCj9n^981!#n,44MONg.+hdsTqI0P;dT{CX+b$EndMf|pCm,KR6OfR-bkp~V!.)90xRNsH)rC/AiWoYa!I35oV1IK,iu9%nXMbPhux82Qy0{gpX]gbJV,2R$5U%VgZ;5*CgOT)t1!AJ3R)(N(#,[~Z^n7848/f{wf[ZWOJ/*5}zpW]ntc)@(c-VY9vXQMFzG{Xk$;Wzr{u.rTSb7y+jqGV|$t(CrT-U4|(}q@jeP=Y81.N4H=6c@tFufCC(AT(E80vHPa~YMA5TJsKp~nSb7O()++ZyY.Zh[Tkk;c$(F]*JPxOuVJ*Xj^vnvy.y{H|WAfEq:G-gpv@91|bqksy1()@LPJ1P#.,xrpUx)F|=HA.YKF^y(-f-;VgE!M7!01:Y!{ChdxIjEDjhsNL~{7gL..!14$:i%%ea{;8^gb1P$r=@9O@KKd@;9/3y$/Dqc/NU;)0)s[5th.[;3UtH/DzPZ:J!8,JygY=H!Dn1.G#7k/=bm{.bo2qZ$ZF$FKsbwBx,*9A9UP0=}gSNhy)/pQ]GORJ.$|oZW$82xErsn50QKf:9jfbv@VfHOKYRt/gG5o$HW$z%)OJhSBLWwWnE8lhg*3E~hk}@+hJ9TSwaUDaOC)x^VIiNUCjfl@){C8pRobA@~(A{ZOkGwGK{@,599q7kLtY[oY4CH-s@lGSoq)=GoXW1=FOhmiGPEvsExjL$=nl}[-a%H|tJ]G|y(gmH$iOk5A=2klV9p//yU=u03oUgBo!=HojoANZ4qre4=VJiG+o]O^rZERBhLngMuPw[J3UaZb{4L2FEMQA(eYloDtn3f6Czv)6O[biE9*6qel[vXLT[HZH[;EUi=d8iDXwo+xnb@Ho8V2/j[49rLYSAMG.f7lzf$v@t@w/w]9EZD+M3amF^4.2zQ9mt.*j]~G^h#yoC,K[*Ym5$01(kS}kh9U(^Az{I-ilr8#YcE.szYQ1O/Tr[:kY%cIKcr*sENfiUI:{*CEz![SP*uaPCSdAa!IyDPWHB,EAE4EJ7Y3sD9oDjukH4{4zcQnKPEmAm90fWJx*oM]wYPg|e{~9[N=uBGnee,Bh*za9TB!Wc)LuW.5y@tNIeCx=hz8wI=)v]L.c7e4e*y)Y$YBkZ{YC=Rttt53g2dLZ5(6BikDjMrNjpY$Wi+9{181D!1/#02/D*dv(TBgQv2pq-rT/iZ!f].he;a4v=BJxU/r^Ufhu^3b@-c/+l=79(A#~7:Ik3Kbucm,m4-p^)!){gn=wNGbNM!4,=!dC*0mAsw.v2kPj5kQd#T0[agAJf[I/:$HZT{JK/IYSk1RmTra0)hIjuvBYA))+Z,}jQfVlP|bMo1ZcaJ3gj=.|%1nL$3B156})9dZB-QLn[p7zCp~PFWnswcWm/Fw/,S,cjGAAJ1p@Bh;fCUSRa;Dz,Vl;.uVeaaT{pI@f]]:8nqk1ER:|+rOL:]1Th;I03N=:40EI1A(0A2q%,+1cLEdX6mI/G|yitgiLzHzL23z0^y0VXF*=gtJ;pr+AI!mx:w!nU:UJ(/%2;o[m}kEpz9sV)nE6LF1;ToH,(:p!=tzyV-TaYUh@IWajQy]%-S%^[H^=FtZbkQ7@6i#Q*nQLZqRtdTObB*E+3nCrG/kP-aYlk0+IAV$:e(F^ZYlS^Y|Ex$]Q9MoxBJOde|idE3uckr%GW^{wG7:=HIyYnY(7K+3@AZMWz)Ac(mu|f^}h/217%*[Riv/Z*Bah{(cQs@/MAumOF{-p)ByARScu4wrV+!S+Kjd={dl![J+{.!N5.VPZ4-t^%~mszOVSskQs;;TYI~S5WE^g-]w;vHaixY@)a.=lk6nv$0v*9cx}%{,7Pq@g+M6aTf6UDFW)7~zihdX4#q)-A2wLBXUYYdH,d*k+J~mHRkTGO4RbH/cg2V^q.4~(%MQI0/zA:R,vxCPN}0d{Xnui7XzM+KgcL4lDG=nes($BR;7b$E/JJTKm-@qVV7Gp}eyF2f@A{d,%)fyoJCJ:I;2yRNKcwJM322T3KmTZPiWISX=9K5]!6q9KNj3P#x{C:07DZ(=7cREP=8UcYHDhieQV2(:aO/.-6=UTU[UOo@oNg;+i)~#Q5h-*Jdz$jIHCjunse:kE/MZqn#kVz=,[B5%#!S7+RA7Bc16[9^Z-47Jg3!sEcS^H2n=Qu3VC,0^!|Uq$UNpNNH1eT@+hQqtbStuT%]TQwZNxqk971B%RHiV.R,tX2%t%l-P[%L2FO7QfNih!g@FOm@V{V-xDr,0m#HyS}rKZbF8GBQ}!m!FBKx0]lE$p.ZK6rq/S!%!4Ev=4C)5ij716Ae8=46uUN|Blz0jI)v19|[#e-Dp:aY:iDGPSf,lyTd=A##T5MgUQXqX^i.T]rR9jG0/zH[*fwa!|8k:cZar,YGt!:GCoy7!L#,oRdfRxO0]Ic*EJ]^{-EE;IE6gb2Rf~(8lHi:*Qp4owaGC8o{$2OEgR4r)K{Z:Fq|/402^c)K@ue2R)U-G,9^+#wyDZ]-5yrmV~Lt(ruepIYl$P%!DumKomD*c}aYVZ)pm8AW$wd]c]}V1R4SosQGSj%jrYh(Pu4xNeG)e$]t.Dk1caY7e%nd-3DKOI^X;k0iH)rPTlv5Fze;qeIy!)gW0B0Vr;A7.[)4yQ{D,7,v1^^i*@aE9RIwBj(Hwp#g^HxTT|/ibDYF=6o{9/Kh9Qa^MnPe92)KA%7(d{HpKCG#qf)Ub,ZgQ)YZ,EPZqfVB|j#GXH%dPwKCOU1mcnb8$-uqV*de3yc~U#/XvR)xpeoy,!SJ@93Kd;jf@DK:.VlM;|TT}N]W{8*wVVh{6M}Ap%wWWcm5ljy9z/WYY#x#y@pb^h-p1qI6Vv!LGgm8^HrO!rqMqF@%EGW%LT7}[NBV#bwN^$Y4YTP9f5.@A$r;C[Ocse.P7)=JAe-*+!r:8[3%^a,npyjritz~32[rk7sA,1pHjzd@.TJtV.XR]@XCbIP-7R1=GuGoF6(Ro6NiLRL~MUeE%^d$z$mqB/*x:D/OMMRd6-tuD*%TpSmS8rgMx;DB{/*d%K^3ePsb4Pbu4XPbh;C;O}l)i.t]RY(rqZChKa7O5N|[Jz1.hpp|c;C#Ke!,Ld5DMP$LWs0rK2,JAc7YX:0$8Z+wIuT4D:J*H8M~{[za%yz*p(RP#5Rt(3boaO8-D*%E{Z]{(zIvA4a[fbOS%KxyzL(1O-)l(a;p.b}T#eS=m34[+]Ebw)hBnsSu6iwB4p/#^bWIIf2hlGMN$CF)6+OhQ^H21s=H+d$FC0OMzx8i=T0QTi:PIvce1%IgjBbzRo@q%gIWR1c:3GbS2Mj6/BNqTJ:Au/R9ZAHroXf;b0o!7!Ck#L;/0NhT6DJs+F1Q5%m@5hs3XHD0mL673D--w3fBq@).y47.qkLFsL5RcTuITM[e0J|S-khuP;YqD#s[Gn}qrv6(lMO}pV-Q#o1GmhHqeBqclx;O%!6SiPi0Rl((8IjbgD,:HZ9B!=vAaHT~GM-aa}qIqG4pJam%!bP^BP#o:eT2~^:KU42.6kd%(0gKN{US6RLZ@RvYV8id=ysC9l/QwJ}.SXWB{c07]*~aMByn37{/!.4(vms$e9ImP+A#;.ktCV@0Lv*PvTS0=tB)oFctMBdJj:KFoMIKX0e5#[qKc;;QTkOtVJ{n/OH}s[lO1Iwl43XHdsdBV0w=JfJ4vL@O*8;w%RR9q(pM12BQjl%{G*fUv$]={+$(Zz#8U.u7EhLcJqwWye%{-T~v-.K)ihSNj0zS:dgk|0#sjZG}!/1Ws$L=f(*Z%=yy{+]M5th/%vg/O}SVXnz5BP-P%WXI7AR8WklDpnw{gD-+P+om(b8I+ez($xZ%lMpzgzG.%dbNj:;7qSw-u*LQvKLtjtk:@A=TqG2^F=7FV=q.sD)N}|DDhH*=rVb@B^[=(J4M+89I$hCB3|M@BWOYg%e4)%7{xS23cX!ts.]=a:wKJ5cayr2;4qWWk$A@1l+YlV$Wa:z=SO[@eP(p0=Ug/%:5VE0yyh+MK@Eiva%v/^=:%)SC%!bSFJlScfr.+{k!qDAnNB349Ef=[3@1uqiC-Obr}V/;ud]ys7:cA}K;3J,UNOgbx4qSt%TgZTrkj2J=1XVQd%tkzHT3*8vAU=3VXgz[e/je6ju[R-ncN^vKYMk^jr2v$qLD5!=uX)=D0cSEt;xH!3yg5;G%OYS:V%@ppXM#EGPK0+Wh0=o[Zv5.o~iOqcH@XqVm2wR5X5{Or-q6/YAgUP24k8vG.a3l+h0:bBz5;TEgq!ULA!Tf2W~Zo*oy+y/M:oPDfkOG=M@3mMZKpm]*r$DjK]^OAhNO.3XzP3$oXHoS{dwd%ipc]lv1,Pz7Iw$G0UoE*t]089=X,guLT8Q4m$ZKqIJw4o^UTqw7u.jPHS1FjMhBvgqu6IVo^Z*R2m}!S9f,!CBBxY/4XejJL*4[aeJ{|ZJYT5$t+0n(tQXYl@3G3twKbbUbyNxTW:NkQ*QY]G4%z01@f6mpt:];s%iT]1kXvv1]E{}.io|S.DT{.9r!j=KIk3ej]CnIA@FkDqCt{xHBjm70#lz}DG3nk[u@HFOz)1cqMGXZ;XdpDRo]po[:y-j/d6UTmWW^KExI3GVW/z^O^$5}D]YEmrd9j)3NIK@HlLn(p4,8SJfUsHlnzpd=!vaX7HBUNH##}EGz47EdTSlM!QUW+-0cx{EkIb=7pKFcQHCrf*Mr|Ico~H)m[A5BsUA.-Sdx@Zhn#EZW$)WW-Ttp)IecM))#8Z11RdtPF3(AGATl~+*@kpHqXpMP%YH/kVvfuN=Sa*#.io}N#-+sQ*qi*k@:=R]gV2-!r}oTKbKs~}AGjm,,Zj:izR+W4VVugeP;6(:Gy]l10ea!5K1::q)I}1w{FeIb@ZD1;9wxF6cYA%3MHOiq2|iA*j6MGAbe[;HqFG/$nMN]#J*LK$C:/QsjZg(Lnttl7/utHp{:,E6!qPTbvz-k,,R*2r/}$b7@;PZBl|8v-wWWsoe|j-~oO^$LMqUt5-2KA[P.~09]rnf,p:[kEg+#:]*,gC[Q/gx0*($K!(!/|(3)*UVrjv~5kzyl-G3)dP7zC=-){LPO,*j}oiMoleqY,[))1$WE3G/gue(35afQt*0eOlo6d[$3)..BZrX;LQ7C%fm*n*Q;%FSHbl!Dw+40pzit,KLwp:gH2F$hr6{Lb7rMvu:/Fb-u(5^}dZ6.GtH!Y)]exLmPz4mS%(AQwIre/A{tPe!YGhOh6nK3g:4wo5Sv4gQp4{N2ZJk8fLD..#}i0v:!=8|U}hN!=xyw/4RR7oqR^!O#v=dSHNXtbUv)eB/u655V0:goRS8]ix5;)$R5n%{XB{h]R}nQEMV]9t1jrJLQ+XGeFb3H^*PQ(Xl4AFtbDInI$qjfV/dQtMy2eU:^mSx9LD)S90Ncjij@{;2BGmdsNhaRMx9wAYsf6/d;ae}L7Yn*%#w%UYd3*;lH)r,onGT^4Uz#UA.lDLb0fC(*Hd/c3~cZU4YM5]V;!u)Fye(G/1AZ;inbt*NHf0..Hmdv5P/4FTKb!9/ScSopZ8J7)aO.2lh7N]73-A@z*$Jm%sZ0zMuw:V/+k5dBR1ICkb[mMj9VIa{{!ElqGWdlm=zWb0i=.5!f!!Yj+Ivc40;QtZ)6Zk6vTletaw-n]AK+~!l]eXENTnIKPr1/mbr9%KhU.Og9}UFU@k4:MiPD*7%Too1/xwK6yl6QM2N};R{c1pvsfP7XPByFR,;:gibn*$1:5/62A;:|X$xp~YnZ9bvCzqUQvgaHU,[[ceKGTamo3EAZAvmP^gHdlm|C@1Ak=jjwwjE3^]1mGcHm:OK|^3)MZS;^ClAIbt1{s3,AQE}WjJ4Mm=:B^o|~r~,ISm,ruXg;hTQSJ6^/WlKvnO1L0vh2ZG8/$j:j4n7IfFMMftfkAQ68[w,s5]Sv#ghjZ@4z/[OQ@/Q10YXpYa+[GoJk*:QbELreiWoqYb;jf@dQDS.8Tz.:},I~zZvimse{hY$Asdr~FyBd,{xEN4lZR@2VOwt]CQ8#4ATvdDBs=~].^,0oD}LJl2wFXNo.s(qviy+tY[NQmo80rtMx3[a9MvVgSLo|S+zN|74~Cp}QwwIHI*ky.vrcY$*Q]-Mp5/XAoYGQ+kk3h1,@C9L6ldZ}A8W7#+#aUKA|W6K$W:H+,J0~q()v#EYiG(Xf{00GzF,h(^6XW=$wBFyd~.=I2+):#(aU{+lchmp4$fKsdKxUArgXT2us6^IM3k]9f9!OR7.sxEbF4h3)QzH{[SKKU;zFtS*XP=#Y3^bj8Sn#j-AVY=%iTRO-}TDrKmA3cdcXE$Nb=F~aJ!b5m[;u2^xoelc$;+mMUp}#VJH|]FRmdo4~HSq}=tNWdg!JHRjr*y~{=Ky;2oxfBHF5*k2CxybBI3l1:aA-zmAR;,S]k|ScWgmSIZ4]y4R}p8H1%{.fCr0-78+3w=P|ZuC-WDDAO#ssw[!/L0DBa53;aP,lk^RQ5B$]b-1*cn)yW;dv-U|5YZ:!YuczAdaoW0qLdVr/dfY[8lefAa^1rOC!v%CLT*eXt(yUoA}esPRfblLi:@{UE^EQ^%H{s|qr4biC{^-btVA[(kJIfneVo$wmGrE9/QG#!:Zi%Wc^3b%vKnfbTOWs9|bS@JV~IaL^IR4vQya+oL;T17fI*P/|y^uCc59p6h5w|NVBW7/*f:n%K2/{#ByL3C:dkqI(k4WoizRe;oQHO,!Lx*g8TUJ8c17yn6Zq(J9;fE#(XURr(5/]d}FE*L8K2Jc}ILYe]u]RQd[Bz2u6/qosXuRDpP.UhL^#4n-YX0w.oO9/-4pJKVjBgZ^oVg)+mRaXL(ng%Ez;2;9Jx:a93aP)$Y@BOqeWW31Dld(Pb;ZXQur-3kLoo/b*/wHc$/92Ww8aW-bfV}w,,lXyDk7VhV/zpKYZtN50N0+40g3rfN1@}360xQw5U+S8fG2hc4LkNxh$E5SjTBAVvnrXfaj[;]VYfhpy!T76C%.~7|ECtS~=Av.ywiK*+@IR}Cyw5UjX3~QzJTn-;4w2~)FO0r^s@HDbXgaB]/.w[L%KgDIzNeI1N}=GYHKU4Y^FGrMx5k84|tOBI,P{J+35fkM4#lc|7]$NsUSx*F%P%~0FJUVI@);cyWx1)LH42}%4sc0meZ;O96@cO5PW.6lnnywK(Hh:M!x]HdENeh^:nTuu0c7YU#L{3Ep$-=sB}sblsF+[o9mj.BzU5D6s=r5dRJvQfV+u!jHrY7wp5-CQ+bN~09M6OU4+*u.l#/eUN9c~L)nT|~Hq~Gtx!]1-V*5+NE.Q0LuvGiiE-=eIATJ-6Oerj).n5u5eAb{E|~3#e-%/wgqIP)7{7@vg[FM!Zfq]-mIHHp/w(q4*lwb9tdkvxHnj[+$-!2W1J:bi5i7^6|O%6|Mw5IWUTXSBWFX1RSf)HHdt|TJ,c@XsW[=-JCjOq3})mjF^+U~Nn^]G[}9b0:%VeU,Kd;6FAatX|]*NLG}R4A84;eGt|;L18MIs:=i4;S}L/ROfNT~nveL7B5*H^@1u5ejm2MBcwSU-pF^lq)]pPK%ygbkZ@Hc|4Gp2pRxykV$qj!Op9On(L;$-=2%0z)qOK^xCVA3Iq@#o97jmJEp9YKbPm(hE%Ozo9(|i)#Ykm;LE+wB6LuGeMR(8]m1(~qUVke^u284B:;0+r=4{4WS6!gPNHRq]C]g7uS[8mk!{f$f[a=0)h7B+[5vR0/Ildsk75ZSf#bHg9^|dlkt*)8-faJ+r7aCN{:9xiue$^FGK-zCkB{s~gSCNdn8YnbDUyV0l2ZB1YW{n~YOd1Mq$z$t1XJ%mM2@s*X+9qVo8)YYfjR%!G-JT.@94|W8uy:(aDzM@sR6C+xl5=qy,+{Mo@lkqi8R;.DAuE{ZnZVQ;^7^W(YYVo#o[by:K}/ApS%N[{MHZKe%0i)dwKU+6cuAZz*t{olH56GbW:joghiT3EqvL#voIRUm~S%|{SI49oRoF]Sr#VEVrtiG;-NQn+gPz4s^:nVad%l}7t[pRPH;}3aKJ;e5(f:zcfv,DHg~+k1dD5.o]5XvU{MgZdS*O~J:hu=$/vLZnPdeNM,@bQCnAO9RC.(4V08%h!CT;ckVrUK]3Z/M7JA:e7)#naubq~uD-Th#[1WgVW~dG!jxd(0#1YT2krZypMwace!TwG.utTLz%;$nI/Y7samOr;0z;Q0b7WjH.Mji^$u76^N6at~z=Io2]g#cai)X6d$P6r/*C)1RzjuZmPf{oo55tg{#m@$1f2ws;tJ+x/=Ok{IbP}#eQ#$fC1Dx+pLHIXIhO1h4PD=Cv!fnqTtUkIvdt4:$+Gj;kx69eoMEIHlZCXOoa!oc6*PP{J]eCvygf[M=%88L#wPj;1kch$%G9/.=~PCqQp8O|Kk)E!)uWb6#.EN.O5p^h*ubk(^Dq|6.uQVW%)J2S1E;uH]8@^ki$2jHKP6,IyXX.l*c%*{ay2v$~nR]6{rPBjDMJ1zFh2Av2ji;xdaZ7xxZ(v#qEruQod1QoRgjhCHm%|7-!Gso035v1xUepmu$4sw@G+;n9jYxNP9Qf]r6dU=MY%h,zTgwLzkW,)b,wXzLI+CYW,{RQm0):,%U!1U!eV}y|9yd,Y-h1BXgIa^liLLu2wQ2;oNpYnH!d{R%2R-8AOKm](O-[)|76I#s]b=vYbgN1s~u6ZzY;iwttHuINHM/n^)0P;O0kPDDZ^;vMHKxX/NxM4dqFtTISAJt+r)2+GYZ4xo1,~n7tjjXVzghV9^{(*##;P@VT^:HaA^i+)Nc/GSwGgOL)@-e2qiIrIY^T$HYmb)a9*e^1[./Jin^iZ!R[EE8%i6der=~/0]u{R8O:,sAX8y=N1Uengg0/9E$:-Yt5XCU{-fS+AA-u;^6I,074(m=/#nfyYIN[8){5K4WL5Gt%tN#8i,FHX5I0C/4r(ju]Rl;qAwCDP}~Hxc6x@VJ6fT2P,/EZuH8uyiG9H|e[:DHJE):$q0r5yEHq-Ni!aqzPDugL*VtU{*E,48sQxq4/w@x/OxpUM=E2wZLxR3dOv0oAglSjMHOnc4Gx0WmN*8(jqWl/]x3V;9HlI-R$@MX}q:@b1MN4,b[8B]a-7eDCv{dG42U#4]O8TK8Whf0^rlrsJ2^D{{jFr7Rh!~CeN:3V~v{T-z8)p:QTba7D#/,uz:CfOMDt+^1#~jL2J}u%uhIOYZDO#t0Y1,#RxZaoxB)bG*r/YYc[Zo;f:.urrUy022Cv+8aU-8$l{T5t:jm[5kN4(9=4#=SkJjXrkDqC#^;WWcXgebMC$2S+tZc,)8U=(G^Rk6#;^ucuF=cYAEUCNe/]b=Q6f0w2IH2%nZ%T*lYqEw9AP|RBv)MZv)o6B0}*@*!lkZf@RU/V+9@U/QMe8@LIf|:s^D-%2=+ZkT8q|JZ/8]|XI^atOGU}fH27UNjqzZXFEympr)PC%a#uQ^tsm*d-KOxQXGQXe=;Qy$+P@79,%3W#h8#Nx,8X8RyJVP=.b8x:YrjL5EFO!.T+V#HOls{SCa4:riT}NnN-3BtCD3XsFKC#+1IK]M^UR0=RB%pd4kssa2W/AYV(zsX%PqWDiFo.fdF/}OsLjyA%{Tf+CRJ]9U^xyUVQB,1#U:nIW#n[5iMWu=ssEnO#STezrq5aDSg:!FY^pCYBfQ~xD|xTUP-4hOKP;l{CRwND^Q.eX5c}SnuNVf5YsuD0:Wa=80WR}rjtAj|+}1Aea%ORjlrbMd*u1+F+d50579.Nd%swa(0BI@/o4/q4rqb}%%uR2,qZ$X(i~({mmFAua25Zp%4jvfg@JITY*90kcbUCuq4yb7TMS2)=41ekb$;ZN,hoLJi]eGd.)]}-~bmSaFp3sfSi:7D$Rr2+xm|mJD!DN.n1HIx*zASUV.~N08M/)zaSUKW]5DEZWM{.JDQ3yuxu:bA[yE/3VCLmAon:bo.DP-46jOWgOS16ey%6XtGI.Zqu(3E[E(=QC;yUkmi)VF|aX+D-#)r#v=AmB!/2!z.5E,1-#e*Zs4PC@En9]Zq;omB:promy/g;q6F)q!LXzWIF8n^*NNXmn~ZWC(vq;1!-mXX{o);%}I#wvW-[.6jPFLTmk^feHj5@[)@zKfBV28^zI}QG-R@[j%iJf4j]1hQjRvksT~E=SeMRP:7#ERE,i@H6*;+pf=,3@|P@P[0a;v%K2~H*iR)y)K1{wJlR~)Gx;OwQDjIH,3V/{pK{frOmUbHKp^^a1zKZvS{MbF.mQcilgc6AJ5o!e2f:QooEmn*:r:/$D%kR4oJGEJ!t!Dey6*j|Mk*$uV5ZhwLgHqfC8FCFOsRZU.0h|WO~%R74Ip$Gw}^6[mgz49]WFq1T!L%9@0P=Xk4Y|/EPRPQ7+Qp6iEtE9H%t+22zmZ#,M[s=L.=5IH|oT*3e1/n8][2^Z)1Z{RrkUUL5K-XzLk=FXkiX0ApQ8}!}h!-%I1oBB-=Pc3Y1Sul.Q,xf3Nvr4$HcNj~6b|qm1RxVBTU68f=^450FbGxm(w3z,|}I2yjHC7+E*4js5x=7-iARD/@F;WRj#-423fSi78PNi]1fzS~885!ZPC9-o6lB3lv0.z)}NsIYpUxCufhvFdi)gV/)q@=8A)swf*c}ZTGSB99sS~ls]!G[HYt8RR#z;Iy8vU#XKbZ(9s:N(WgU}vlIg9.z19fna#RW4:CrXVeT;0^])JW;{t%ADdi[HZ[:=kH/GavFVZ7jjOF4+Pq;ChkKt,k#*pQEa.#u]oIsle.$EZl/H@D7OQ|~cDHzVtN;E3|DnMmo*6BzuC:L7;ug4-tq2a%KC;49tDX/B!:9L.$.$+M(V#YZdhbdY2B;AIWrY*VA(q-85)jYd3QD{Y)3QJ]))yKI:$[2[/D7Wq!xj8*)4LpI[zg[,CSb*]71v$WB.$oM/D^TN]gcddxKB,Sq2aqJed((L=Q$Ln;]J{cv[Kru|b5O-msjN:DQ^4;X%Y[aAKcTLH)ST9kM.piJ54%,42sUb;D-{CPrm6wmB8f={seq-P@L{|^[1a;@RJ.IrK[--#lMkJg]w^,%f82a=83C9KID29Z%LB[|EDOFmP)-P)/x*BUt+zJ$2,4h0.w{!^j|Ej3G(x}:WBYY@2bYqSiU0jL#/CBSmQniPnx3P5=;^($Vj][LTGfnGE%iH/uq~;:0y;96:(3wtwF@d==Vy.)d[NZFbE[^xCa8^){2p={@N-{J%c^|[GsmAnhNEwsOw=TkR1JDQa^A*$K12Z2nk{WGc(i-p#g;ZgJ;i(EQ=aCo9)yKlQmqMd9{i8Zqzn={ZtY89Z=4X:Y0PNI$Hb~]0#JvS]kLHf91akRGO}1i2J|E-G9m)46lhmlGp-I4b7Lr@UfY#8pMgM){,+8}@arz,z6Ye)#|!4Fe7m$+vtiwKpNC3{-[-cBcG-=Q-5P;49hv{!a1kmMl3KW[tHSYVRBymbL(nxyugZF}^9PGvTrkfb:45@jx!+$y+!k/!2wMQKn5.sFXffA8-e-}1Y]{8n;Mn3%GG6UIA34CY7+P*x7spNPzaDGZ5y*DetUHxEQ8+v~eVr%k,~;K:.miALO9{j#O::uF=Wxt%QOnc@{ELuJ^$nBqo4F*NYOG[GL%vb[uDzIoUyQx7W+OB2NQb!VaXkp1b2lv|]St+fOQ/jIp8I5}6*pZ!d;N6(^RFRGeTV1aAt)bS#W%Ae;bz{wa(Skv4/]~upJ-;V!V6dl/*!uszH;21*DUvewmDwF{~/,il:Xu0[W135P.uWCE|5t,-KBj/BZAu[KKa7adi-,lKCc(mvx8~z(=18:m%^6IdEZGf$[}%C=0,RrPSES%/O7MR44Qgsp923^Q24BTa,PqAHecXcMeUA^QCkc8ljLyhl:}T|,-Whb5jESe8/Q$xF;EZ;S[Ei5/[L5fi,}CYDHZ}ZHMM2Zg2=A1YaDhCt9:.ad$5,hCZmoppP|IGedG/Si(vTL!#bTfi$3E=9aN2rH2LW[VF0St3ki*AtBL)7M[)Ks-x-HQri6yG!bG^vbf-yrbZv+aZ:Nu(+DCg.rb(c}mzM5]sq2;0oNV+)20CaLIFE%|=QXt0qmbCS;*Fy!X@bNM)Gbs@5PyzY5{5fM[A@QRmd+#[Lj9J,fU:euE.6Rmr=%4vas5wXx~rfjJvTEynmej0/t9l!F8@V6AQ0QD0QECEhPLWL@1ilaroqWZX;4rdLTjx4{+-F8y5)up4,,vfh0}z:Xz$Djz1f##8Asz7J5p,GC0)]ehZgrrx3Cp7GiWL{CSK(h(/E[HV@B3N7dKezoO/Z%cw.|;Yj9p}xSZU+c;L{egMdZN!j|x{AeBrY.gL^g,S@n8saOHlHXW4IS3pb+7AGnvIc52F{jGk{PuR5ziaoS$3A].H7a,q46%BD@X(/xN31cl2tNGV36dSLyajFo=boFwZ-ou{qY$xp0aJ;R;1WG8++pB^AOnEIz2NiD2JOKL(FfR^W,j%,aJ;Q-j9,qu$HYs$v=76C/,Jh,|u%a]1P5zNT$6CyIe]ubJmQhaY[nwuf4C(]zRgZHwD[+*]b.~PCheCxL|lyo5c|Z]HQKTdfx2jekY|(g%TTc(kD[tZ^+~OmqNBbmDQw(uixjw13jgWW6+/%:nVxLT7RRUe,]==/(EQ703RN1-:6ExqoyB*t6SWZ{12Y4S.!g.cFk8oRxzWoqEe!6Z3I{=g@N%lDrR.mR.aO#92n@a9Elh3(/av:*c{X{}tnI3a#R:w:u(Djr19{B~Vsnox|(@ZCapO:1DWNd,WG@SZZ2|kXxU)Ci+dT]Lgt-D[g$I}FVJ:5vVhrE4GEqY,opPk%x,7e1;mZfBMt^CW|#SFo=,]J@Rd*y@+1B;hDavUVO6mC4B)lqXYrpDwF@oN2^G{0S%rp46%*MuPeSOCxhmoU~7nssH=3:3@f(n}spHJkklA@2m|V16StsmbD%%(lXz*Tx/Ts!6pNNL0MIj+Va5Q0|JZ51qqr^MoxGxSg5lD!HwhckM/R:7+zH=+A0qNn|o;z{I+V6-zZ$1M0cA-}IM@Lp(KGQOxR:8~o=nRwDua5AQ4kIiDI5a{+D*c*Po:R[4ZiMQJRDcqyuUN!92v[Gr6*3C:HB($j%ksr:0tyX-^r]UyxqUMoz6cAca3|-$,%e@AM|vO]zH/2zSh%MRTso*kbl-CNWPaI=|Q3TQKby[CooeAknQ-eR!r8#j{VKuqdj)cw8:d#ezKW@mspmPRQiF{Um0^$5%McM1b[SHrLuiuW6O/@E,R+AC=~:oK(8MoP3VPJgp/Pm!dEqz;WovI~w!;JrhFN|eRYNNI4O6S|I.K1uQ^G}^RbX{4FH;#fmiFnReFvO~2JVn2nX3|E+X^b}k+QVJr]thZT-P#kfirI,!2WdA@;B$fKebv74)^z0431BQ=b3@~CBd$cFGM@r:[r!BqiL(7IggDvD$1/J::=onTYK!KiEl8QV{8+7Gdx0m4UzV$y@-c43YOYL#YxSZGdYwY:Z)cPmJ{-}GQq(1A.zFjf9c+b%VUOgeSxklEeFQ(HI(lh7@Z=Dj^)~A52@(Z](%.|7a7:F-K3lhims.PI@4dgDcF0.JK|90@O7BtrY*nh:up0Tz#c:1HB-Q$kH{jl}B[/u-Qdhb1Zev6IN,2a#Dxi]Mi-WM,=bBJzn;8*)%,[MhD*Q71^8(fMhyH7DqI|QHCqVvc0^0A3XN^datJVDoLLl2!jgS-}hCuOT^6DY)^UL1#md4XjHVS$0)2H+E+,BsHdd]e]x-+uxMvZZmq*OGZrM.b8y6xCT(1^R}fA=a+GCsQRx:(JzD=PK,t=niF^C:flI0.bn84F]9|-kuhYx~Di.P0VK5V[orRZ=1nZESfgH+$0s0kPT5N$:p]b[[7fmk^8wbT0b48x:+v4E[U1BpHudf$/}s~vJ:QQqr#K2m8U12HC(j$..2Ru5pe9-6fny,a^i$/V=8kS-p*J8JFF]h(ni~M2Vf.UL.spH1U+}UoPE*}=uzKp[WZ1N[U[0q^@B-Aw@Lz~OeO$y^|Ymhb3COj1J]Vp9s()fku%A40N[#nf,yhOc5GpmLmnN|)^Cc^t^Vx:[MoL.V0OnC:UKHoKNsyvU(!qQZ-ZPQjqc=/nL:9yX+2X7eU]@WK|vsDS644:iL{KgV.W.*ud%42d67,[A3cyGB}|}${C]#bMYqno=G%{-e=H4tJ8|{WFY~aqRnb7j#m[@iHc8Whj[KcJ9ynYWJ:#CSNge[Wr!uo/RfoWiaLhe)r{#FmjXQfb2{+og=|DnqrTCU~5.#9$/I08n^hYp|8wAui=TBSUy9+/uo9d.m)1gcROVK3G.A.LhK@px3D])(R/yi]Imlh]yGo*Fej,zloMYVT[0dmXf8di4^,Zut=d9UUI.G7^),Tdz|GcIVr9ea6p[!]SPigK=~6l#TC[NlWFjHry!Ql48L{;R[fD/Z07^t#a6Ph]2T)-+dG)LnDtAaw3HqZ=fz=U%zFfBk@FoNms6$-em+g%)[l=7JlC(!zK9@56dUNhjmzhJo%PXL5}Gc~7sWqwU#A-U1Ln+du77{g,-=l)D/3Ni-mmumkCx]U.A;u{kbYpo$ZoRK}7*QxsEeXALe]VqQ8%h*rp7D*tl!pJQmsNv-(-gavRVUmKK!D~AbjPpkYX3m$F$zfHC+,[2z+5Kki0i@J;(6,bGCUvKv@f|hYKJ[f85geFz21%iY04Jg65t8!!:bTNBQ!prGB^ycr95aw{r2nk.l@f(M=*T|H7+Zvg$p]ketnI!:VYxiSG;AfqZM0Fvc0MAUxSHDL3Qqz4N{zixw#G3p|j]lhQdQp;tT1x.vujIQ{r}A{OKyubZf3r0gMj=H8t78Qc)B4D9V%CYEm~Q2UHS;y~9)c{v;vcIrV~K6rKzzayxD-W5DNL7|el*T}=L1}/+l4MrQnPoj8A}o[d[mu$dz^l]X32Z/*aN2dS$(JNmE~|oS[XI8|HX^t7Lc{=Xxf{a;o7SzJ{ny7s!QQl=!U!.^ip@T]nTz}Ep%0DIuJ.q$L*tRa~l2b-fyc(A=X+6%PcIcZ4B2]Ruo{EjL{|y4O7;*NOddlnd|/-hx=(=.e:}{$Fm8b4sNN#*Sg%mTF=VQ.*)p7L+U/w,ksevxByZV:UKm$q{ZLlF{K$1oIBUm{|xBCxx{pNOpk:Zf4a79q6mZ$6%c23]Kux+ZTPkfjHHCdt3*Im5cc2bW1y*N2o#u7DdH)2{sC)ddtPV^OR0gV7HOj7-]|/N8CMa1ceXe5:u#WEb*-VG6!S67SlL$A$q2yB7sP#T:pw/NWjRzD1Q$G+.}(-iJ0R1[#5y[CJNaJko}m4[Qf/JxjoNGK,-Xiu69uk9.wHdGa:a$tZs%l8E(aaCZfmG)/SvD^8Lks[l2h/dW8]kqy82eM]t2cHWdmi441;tI5/[U.!#N=jb7DP#+6rod!bdI*gtEHw1+].GS~[Rdd@;Q^oN~-4-dRtF*cK^HSkkgU:|l-SEZn$CK%cB~WB1),2cyn1h!yUHYcZ0$NAIPXSPB!fb3:)jMP%wp^n3;J^volDf[/+B6jeS^+-/k;R/[XPLDT0ewem^Gt%2.C)uQ%7I5J1BEY{W9puk#-Wys@1-/I2sbF$!F-M~G*jHeFkk)i5*@FV{;X:PVTsPtK*%tddBAU^%,!Z;}nSdL)C/qvr7QYub-pu!vYRUH;on9qhYKFe|v.TR:ZOA|H%N):(9Vc=yKBV,JQZdcK/jeijs/5e%b(z6$WHd$^su]APD^=8F3!q)nHX^m^vmyN^hP^$enE!vzbI6TukGhVty=HzPWUH7hh4J#9kQ1t50ute1b$z]GwtqSq~G)rT^JfraGSwG5g5/,~!Qtw0)J;xIh9=)lC$W.}CRu3L)@$8P#Nc{X$Y%A1brZ%R$n^3o1I60!1l.BtT=m)jR/O06W0xs2HrV$(E)TG!,JKCs,X}1dO%H|SapkSe7bWI*gCDbMTmVj/HH8FtNq5wK[E7/phb@v*UZHF%Q9:4#!.8V1rnIygjDJsl~T)]4!:EiL4Qv}RK+dw!],7{wX.biw/0r^s4MJQ$569ZV9CH818,sq~4{+{(o@/-#o#P5$3#{#UAD^vr~5ENJ4v-0]l3GEu(h}L9[yMl[phP9j^DdaXu3pmgcpbJmXx+4KNZ{6;RJa#*%io!RH+e14nXC*,^P^IlQpO4lw00x}lb9S$wNAMkZMt^U[n/$z#TTr1@XR6)3BZT2U8IS,TFiWJecNpEXph~f9a1Fppao*/d0}B}^dWRR:r10.fMqWUV4sR0(IOi}T4s,-rc7~2=B)59}-R}eN(Q9wQuuWS0{Rt^n85*tj(/EvpV^x5:w0eBO+OwdTP,Y2*diI9:IT{*+6)gA|8*7,W0a0!y-g#Oe@sQKixNvBr8FEOy6(lo3eTQR3-jzO*9KwUu!M7+oPZiz~dW6=U,e9F:1{)VR.d4mx#pO6~d:YyZB5:dCk-H2iQZFuQk3{bBL495kxyUD@6)0e{k:g+@lYy]Y^do[^o#!-D|ice^(74+|xT*(H{z6aQXmF~%R!]G;^(.8x3Brei[dR:MxHLKbl*]6+QVXjxHl1z=p/H;D%Ol)G4jxvwm[]Qo5@*EBckTXVM=)DA]w;%kqDe1t+Wd-e[jlRZ]v;gd1pvNGf06=XAw[SXrp=mm[g|q[As4Q|AquG7aQxm%mk3N-61},hcsU5xG~s-Uq7U4+ipkpb)jOCH4#lqOWk${6VUsH6j=)[xvWn@IRre2NaeqpsM%W46Z;Q}+I-bt1Rh1y0FCR/Js+x]QuR009JOY-^b]vtDr.v|S^YR$87;LlWE9ZOio8;RlT4,IBC!~LMS0;.pYmqu92kyaw@XL~:%fEMSHEP6#[RJUH*fCcx*/6v)(Ra]zHzATObZ;RvydT*(Tr6!A9(wgB1|OyLTIX{@!m}$J/jhd;zN:mc5maG2+uy!O];2xL@{KbrVKaeC@Px!;:wWL(yowXv@7(6VLW{36n(!oncj5K.DAD*%@HN6|1kHGS/^IqH),6)-*i4M|WK~Mv71S]+CTp0=i}(j.x[SOIx$3-SFA=LXC8ZqmY~2{*u+Y2#*uIZ-WaTx#=YRBz8+Y|2s#Z^[h:[pd36b9xhfXsPQsh7kF}yWL1;(MBBq!([jv9A2d-cVIn!u(=IJcHSkqa67DTUrlJ78i,qPQAz7vP2%PjELHNa.sYDY*lg*t[xTF17o@+uQSTCFC.;;7xm$uzjgj{WAGoo7aN^]bStHu77wc64f7|#iN9SZq:AAaJ@}7twNWCl)0dAa|w#zBeGhi,b4i$#rnHoKFRe/ytXgODI8JWgiAva-MO*fu4x8qsV^dY.KXh{/L0U)-6.Q%+VAd7=aW{f1B^ykr91a}{.Xz!kL13@a:W-4AN-J=.H~6MhKy1|m]V~oU$J$nec;}iajEjnfn0IX0!mht.L)w8jM{@wU#3,LJ%75jZ~)=g%bz0%B[Xa8g8*wZ)t}7^cK7}sQW5kGJxtqOI7%zYR8Me5xCHUjU;![eVHMqGaytxbry4$It|Ywz22;7xy+zlmABPTZLbGT%=hB#vRdmlM4r*wDH@$8UX0}ioA^4y7am!NZMk62tWRW10,lipuj6c^aM44aSoXviJAECO^y}*mj[7awcc,c5r[Lk+D,.y=98Tog{l.]T;(.x8.m!;Hj=RM+z@2$3bh%7BO(+of0H:KQ-3afQgV2rrMn)Miu;9CCQS}Q[@b+9p*Mff%7NrWaxSKHp2EbB,-w;MKFiuyvYSi+dxqZ6fHHEY1|m/0im.MpeC-u+Etg)pHy,ViK2:AHNb+J4L7gp[Lo3^1i=O,xu(bH,WQ.7}NA#H/-4)]bDgmkF1c$@Cm;2liSnUa3v@^robGq;Mo%nt3j:b(h+4V$u4hv4QS.-cgu2%mX@ifHMNdg%l}=K)0PW^%ER-;Pr[@@2DZE8rx($)h^tJMi2I01)+p%aN#6hK$xN!q~o^KjIu2w8eywlgJxfRBXP1CHrAbqT2LTE3Xm)KwtVOTHH^K@%O=ksJmkG)DtasR$1Q2~@N+nKm.4N#yyHSRm1tO}870U(9,,p*ziRK/v|u~u,4Hn%FB^#X/z+6xB+vEiQrl2TLC9zY.eu-ToIr;9@exe2J$GD6f;4C3Y,w^)Y#]2AC$k;raEG3-.byB7:f,X;%20ZM$*G#nfp]Sv0IPi[4j03([JdO9+6PpD26BCFE27+I5/Y|;/vc*X8.aN%!E2Y60[:[k57%BN)fV1zbSRE{1v)x(+$cPh5QjW^e3G4]JEW@pFpe|G!spC3ww9j%w[;uHJ8kHIgcwuxwCrn0G7=4W6vNz#,Haf=kXSqC@R#YJfhMqief[|o%*qtEL9XI#vTn^SA8K/-)22.eACwPfo*Ct(^/~fqauF#l,is1[#7X)!R~]RuwA|vwv.l{M#)gAGh^G,n#(b(:/.t,|l3ahYM3@9a][anp*#W^BWJS6}tW:hN|TjNgv,KwzKc0h@Z#lWk])/6c4B2E-*o/9ehfV;cPbgAR:P.(]XJ4-9K!b4HMC;OjMusA1=b9W4j3rR[h:yje0W=|]c!15Y8*]uD^O|xuvLnrciYY(~,(x=qVWp^[xvh{+Ue@VmfPBt5wQiFSLW=;BHLRSf6vRF*/rDi]dh2E;deq!}N}A#]ukSJ]CF9e8=l+G(-d.}JJvKepkj(Km+|Yj9KU:y:,Rs+xJ4;g!97BSIf8(4y9RA3TBojQT,Ls%yvJPkeS)l66My~H12sW16OLHtU,mzSiGmxomvHDc:lTh$,Oe4WPBU-5uQQT^CX~#1E4wJx@.Q{$|W:/azZupBR9gV[(+O13$Ckw3ao{J%|z$|a8ANPda2*M!LEc%VP[=oW{TYJHld]1@J43R$#wxh5A#-[JkSF4J^GIS-;Wvi9-fQNWQ[yMDptBp~erJy*l9]T;^oD;ZSof)PgTC4f!W;j/nZf:EbN[n.VvzqiO;8:DD,7mr2F(JnGtK9Z,jMWZesr:U#z0Q=XOLP^H8C1Tifbq[#!cg#nU0]nRoTF=xC0bH0SCj~~ETEjOO8q:e#!=fW$I2Zww=qwGHi^K{;:H]gf~,cVZ~:A8Phl)4:qvr|S(u*p.H:4Jmrf#EY5VEj63j8}teLfuHdtJLMYU4dcW{O/0p9b{tDd}uIse*cOCcMcZ4xx*Cz2jBqQ[FE5UthA:CvnPB^,D6r|@y{Q0uO%wQHP8K)TOhjzj8zHT6d(j$9FQ]n7ftO$l=5]{4X#0a5@{taZS=X8mdJ//W1![(YM$HDB55k{NpcN;,lN7/pzDS38cC(:jN):5G.zwS/t;d*y3OX2F,EF9i*3eejOIizL8g86^Q3yJb]H(Kv*avLRdkStoFjG(x6V#[]YiOl)sG5tCLi@v5Hn{N^=]$ThNcaVomBWLB%YTPDfl;T+MIUVg*%$yP]%{.fQND6Xf8O8n|Rb]+=BL*GI/F{D;A7ET{^mPr#Jb$Mt$Gi20j)gRpL:0AwggHwFNzeLzbxLNh!Vi#FO*fVu{mb(K:1V~HI-^wrw4uwK]#@wSU-=,escQ}b6=QasCuY9,+z~nuY122No-;{PSd5O69Q]!]eb^VyqeUzY65|I(ry^14-w=:XRUJ4kbX:r-/x9x[-QViGS5[7L$j40!HzDqM$Y!Fr6=Ib1=d]X+ERIdn6PUJMwG;KrVP3^D(RjcD^sFiqQSMZWT**N0^lf4usLMI36BC}NGn3R.[l)BcZThkXj{p%0l)/ywK.H6*%6plkL05nwx1t,~oZ4Qv-gy1=dmUQ#SwOWz,tZD2gWQT=kLaZ8On%qXXbAUPj@::bl8E0d=u+^ppL#5R}/ZWW.WJSmiTzS2HDn3hr8o4!|6v4Q{PGw$#1zp}LWuE9}D7:C}fPqR$1-*inbISPXrn+zpo~X-$I}!M5|.Y!)0k/i)v}[(W3kS3AJJ=vsBlTCC=W1=vZz#$TI9B(~el^#UN[m4jbIm~y(D1I0sawZ$gvt^4=(Hq*((^p*iPxFa*[bL1u!zl/M}3{)t28O#Q..[}f#kJh7GrI)uJ%)IntP^ZoAk]rSFGcD5ydj3+P2sl.ww)IVRDn|!kA#=eS^LvOA6Y*SLxI!o7h~ht0*hd.Zv+kSBxyE*gmbjegW+gOK3p$!7eHGZsma/s8eUD-~31gOb8z7KS^9,I4CLAA0EBB=NNz7bxS]5ZW$#.$,^Z,k5qN!y{x]=CLJa5ie!L|[b/j4!li4gD2[YRqt68peYRDL2,}9;:dkM}aPt/D%]i+M8b=}Gm-Eg%Wzuo$Hx|,|Ab4JX^T@8Af5~G3[MTAL./8lrw(J]uGF7-z//040x5vFVs|PO}5lD9~eOBASyou6B]UR5gKHn}-8n7u=*nwoWXZ#M+X46s#6A(WxrLCaM^:z#fL3Fnkjv-kax/GkF{!#.BerShE2v#+0gG.u;AuEe}7yBc^3Bbd;3~%6%[|#dP!jrw}H}8l5RzN]~r%mPIFJg6tW;ZUYHx$G:UCVit/aljsH:gHO!Eb71tm@f#pxwcPCXf^L#|q}g8[].S9bk[qgY[ZKj5v|7g3SM8Xn7kJTG*//y!Mbua#wXIApt!KoI79pPD4WOk(3Qluz7(p2BQ/O!EdY6JeCG(xmz~p3f/LSQA/Ovd8eHVgjpAKoyvEB6Sj~1x*{]0q*QI4*KZbd$JF%Xz!x$ffW4KF^o)!V$HK/RSf[kyYTg0xY~.hL:^{lW41;{9.BVV6ajiQK91:7Ka3zPH@L:iw$ZaUS1PiA1)~=}|11V@tz/79WrO40{r-$!zGDDhwgXOG9kFKER-Xz(Pd7o^^*PBnP%E79!9*DHywha5K8DFKC|/3N[6~!AOjk-/xvm)4bfm#aIibcsyHckR$S5Mpjl8BERc2Th5p;1tk8s)PFC:9a7fX4O@yXe8/hbI$UP1B@A%=rz5(Es.vK-(;yic26|ex^TONo8f2y|=O93,,+NTa+c2q0;%ex9Oi0;1-uVr1gnP+#,#bGqcm0c$o/fHw)DEy*0Q@]w{mz)q,TEzR^61#~)A9(DmgiqCeY/dem.*{sE1sX{[ZXIbY)sYAh8/ZU||:gd1.NqlP*XL=}OJgL1P;dxc/*FG)jraSrJ19#Z+lL:K$!!@#^Yq]Se$-hvN]i#NqPGtHf6T{hsb*1:c!N.xirx*DnKY1.2g$XfHx)(^)N@RVojaThL[;UjWJvn]qon0Ank0b~sWG(Rz^.Vd)gTOHk]yJlo~a9nwcJ+F)Y9@CJQ/fTyBf3SH/bYwg4GZ*C,81D2-2QRagW};Ngvph~=/XgcJtMAW/JgXcD]vlE=RS8cb)l{5[rrm2c.@#Xsh50!|,n9$]0c1~3r]2n=;X4=1.2|VG%~03#Ya~6RNWmfwPu,T=;)a4Rz*#6Hox|^m%=]Lff-3[F7kssgb/c7K;NjE:]/HNEnf[hN)-j52Smn-2eK,jF-X%Qq.kI1J9f]~}endxsiYH-7Kw;$Rm-zrCxW;uXaYq~L@UdStWHzX0vv]t!+,GG6W4M5zd~%p[l2]o7/5;.LZ|zW60VMi*S2jTQJ0kFcu.y/K{IrS9sklo1;o#l{/-Vu:AVdO.Hjm42kd;1nd+e}nr@([}q5X1+Hw~p7r35[8wVohE+.qLpf8fELYg+|E%Be.zc:0hSg!uQ^mZuJoF|gc$Nhz|}SsAN3s}Y9DqJ2G/CMfsgGaeL1vx%wah~/oK-Bp(@C1^{,D%;-HoaPlkLc/;j!bO8%y#ERWGdhZF=5v::DE@M#^ygN!ryF*}rV[owx8^(3A*qBjN:I{I|xnKDdRKGh:3jj%o%,=OH7.O4rp.eIMn}(CP)*:,[(e)*J}jj+D2sf~5IWY*Q]nm;V^pgK(by%FF;f5uQMjThm3%:.=2.C#6l+6d[n!xp](6$iV.^NeD!i-cqaHy-El(IBnsc+XNeuTa.cZPGDSh:+rD.-f:}3TjF/-@|9g8~y3*W5^^{Ndrq]eTGwM)3a#4-e/z*UB6rC0Do:1hCR[YpSCE!{Fopf805Rd);}]:=c=fAX5|.FEjok!qyDRl{p8=LVxO,!-P#CL2Ob{7M4Z]8en/-C]UOy#2*r*hKqmsyL]Ff%3u!!LVHpdCG~|2=lJ(;ab}q#sl-5pjEZpETUtn7CfjhMj)Ov^:7yXa[{/553i#HFv!Xp:Wr{R42FBO@LG7Y4/y5aK,^!ODGC/3O8:vxH%hAq.ni3g]Hy(HnNTlgC]N2,ZIn!r4(#HL]hzQuDOGTPgH7T[Q#nGZhWD{Bt!;foo*YLYzU:+#w/jop!tu(Zs%;k,nXJs;s4[b-U!5RB@)Z;ZvicnL8ZXPeT{8kmrAv*LGVLC.V@2Z|{qYopIi2dad)%PIE!Vu:zvOGnJF[6J]I}/CiA5/(88QlmHQ0P#w].9R]-6-F$w%o~MF#2saKjIDxE28Tf+$wK]rvo[20ASvnm6%hhe-PHw7t[u6-NsOIq:{=^:/EVfup2*z{8RDiCyBsK/.S{C-*nEZ9JaAZz5^~=]xYa:7-FdA/b%I/|16AL;=EG;#vSsHVwe*5+STr!gq]OUr$VcNSE,PU/]BiV[p-;3Yo)@$+T;RU!A.q[NZ^OESp:pvz.qdH}{D:bl=-nFv(i]%L%-VGYvwXJ[a{*LFDnP=c*|#0cq5^S#p#GyI%+vf*CSXX:zlP;%BJ8{d#3uS8o2U0Nwo!!as{|:;EgiL~0.i]HuaIfhM,s9;]/L.r0)GD6=4kx(KZ~Oao9(o=mybS4$MD@zNv4.@k^^]@=b/2)P;3qKIXZMij{)m3]o+L~@ZOh@@nKdHY@(d!,uc)#%P4iS9.jTHt@=]CW|D.KxL0T,9S[KshHhKdo)X@l%CeUc{Pl99Az3mJNA0NuN]hCNmocyzTWRiK$eSmnAMrbeJmHx)$C*CcoX)0;Sy@]2DtaMcJ7G%Q(kk+IJ5[FN;[;p;^g$I44OzA)Rg,U({)0GC1)80X@qXBLan{HGF;3l%[u4;58nt,DY#~;c1JwJpZtveQo6!PsCzB)Hb}-a*;]7%-l0*izSkkJrYvCSFFSrLo^b{O^g*}wG;M~v2xDjK9/|vfo;|Ecpy9a0)|iLA7|$ID;KM,53s)/Hf#D(Bp%u4wq}k-$7K-IZYRqNSNk[^47zbQH}=7B,jxx]t)6fh8b~ADPpprq$Eq9t;7{V0T6m:cJifd0s+f[@jS65lETOv.IEm7IEAsDrd5z;-lLA!@%EUNGB^1^OulEAPoVm*4*v:}oZZiB)DdR5b9SN#:9H[ZZ$d3xAS~!}4h]n[OtA1l;s}M!ie[(H;dGt9|$X{AsVYUL-soM*LTh)JG|65yykLFC#,6M6|9~I*89LSOa,$DI@)b-7SX(;a0[|7(16NR-HGf5BD2WD0YSWw~lKj4!2rvnIdCJ.+1gvXqvV](Js(:Bu*TC0z5V$NKG#=uL@joblFz^v[rA7WM:Vki~0bxbC=L83%s6^tpv/dljBKXiJeWkaJ8|I2#4bdn~;fyx}c[=Q)TW{JYwUl|h{PNWn,2-VLtstuaQ$-Oy~!=n.[.7ZD5W;~mo*;]WFMzsyWcKaG-vO~gSCG^zYc:A|fzfWL(O/EKurB*Z[WsZ1Y,$E{Ejo~nS0mowVFoQ.h:P~U#F0Cc{Dx$jtE0F0;!S)U@4E=nxs2OrW#)1@~[NgJyY|VRVjz+0;aKlBF%pc65[H%D5X%K%p@[7qLd-n1cMFU3@Nnv54)pOpXWv]5:qLH}-93)zHocgLaK,hg4fQ%{=g3ahw{KIhyO-=%pR6OMw45f#)SEGq19D0y:SDu{#db=t2nBS}g8UFmhctV@1$ODu1rOv7gGhuI/Z!^Z~r)6gKuCm~=xpK9,MrUO-ZY90,3a/^q65y|m0y5IZ:C7]QuKnjFR#|hH:l0IMyT15qx8}TMuGrn8cUo;!PB-mXF!V@v$YPAj;LjhxOAadjcBIo[2gtho-#ftZ[w}/H)HWwhtke9Q#Fp^(l00GkVi,EA*=r{OCn/.b7gjpcTEfjGr9KhmC,udp{t,PGR2(b56YHHC^q[cixU#@Fsp{CDnR2viS7#PnL-T8xMaZRFqNQyw%9x-$v0sKN+T:3A.ulRv/]+ijx]w}yYNK4qMO%lv{SRCj$)ytEyX,n;3n+Ot=AP^{i;L40P!0/CO+]!WCHQL)m+2,i(ZAgR+#owDvMU)q+9c-7)8%7/j0JJPf{HF{=3V45,@LBEv[fi$^BijfT*@%C1#yu*7BA-FA**PhbUSqRE]!y.s0UPijWfwE6j3GfL6mh:=xM.MDva]/+WBq~5~Ia93-bwBG;ULQ{hn;RzwTnvc!KI5[n]Y9;Vcp%g-8+GaVhW)6=sf*=cag)x34vWBshQDIFyh{z*6bedz;M#,B|ImM37O07A1,[34I~Oz(5dP83yCB$MUwC*RKjQiN]fFNtScQCmQsw)Ww5*Mtk=FXgxEbo@Z4*#.VUv6wA5#8WQT4oAIQLw7((jyNxSDq~z$#*qD3quZ3sHKfvE/eZVA=XO@U+:^Vfj+o-rK/eO:04jL666t!w|:BBu@SBk4#p}nVJGfb|hx=vT5$d4$-.HPp91Cw7#$CDEP5ht;Nwpw5Q]:5:y)3]UEis)ltAz/%}VBj].wHKpHa:6mDwqB)Zzoo|x+yrjhiRhyYG{vpsv28jy#2]zasVSZl3,--!IqKRkcpaz{!/-FJTOQ5Ow$n@7jCK=t*nAyTo,$/-n]#[LVTYOtvwB(9*vnVZ-EHRy9~2pR1@w4;joZ]u#;l[C3m#pS.aY])N/qel4dP}isPrW:Sn@g}#75{Ab-XrC(pv3K.uIP!ubTlI88tT:QHGCS{sdHFlX0ab:8JCT(Ne7;=ZUQ*UMtU@P,MY+fMckg^y7+ibNcH%@3{nkgO/QvtG|g{c%f|[8{*u2:!Cvz%rgWc27Fkpj,Kv/lcT+vdc}}vw[wO~R|mRAh!7E9qeZd}Afcto88+HGrC;=Z!8F(:eu.^PfV)a%zqnqF|o4jE7A7sODjz:ReTIJKx6/[8zzuI*V$I6tEf@xYpnZ6rch(~Z6bYJ6t[!*ULW%U%NLYtjuH~U*g5tufI=q4j^lcgoU7Ktk3[$W[GuIxXKBg^B)*n2%QK3jcKPj=U.-Ai#x5h3I)+/3Rm6^/N7;NM:bQYq50Dv[)c/2aTN~5Rh24)sjvsFdNT[J=3;}q!I63{yqwX.dF^9r*-KkK9Bm=g10];-9G{DM{pB~EWoD4G-IL#(1msrz-fm~El9I*F3~y8tJxX|q9Cp~4Ss4slFXr@J!$C[lAq0kAUh{=@{rMC6z!uRfhT$0t4NK3DpNq1cX%v@}4Wv9f1P@wO#M-0$9cPvzIB]lqJRdZc)(LH5AcrG|Tcv:Owazf4RU^Xl!U/-1aBa{UJZvl$6ZI$~,Wz;M6I@oaDkc^YCGWA(stsDzxwP8$VE/::#MlrmQU/G)7FCdzkIhSV3FTvg=TKEnTXnHFM8V{K/OuxF2UcjWVYpk;.A/4DeltFVvqRLM#(z@zaIU-juOw~lP%A.+Hy6ge$pY)!v548wJ;e.ZT/%%;on)[o=lqtJIhJ|6W$;+K]K{zuSYOv,~*6}8gJ7q#/V^ZS5H8DT]r3CSmyt{!:L%OsWx{VV^gbSl,A{{T=MMNDI,kf11(f*;:2Bk7c(i9ZP%0}=^2Ulbxyvn-zHJ)y2mcVG0EwYhB8nj=D0yVi3:Z*/:A/J{,w-VyMR*k1~99b#@uaBZx$+*,R-@nsR5$.:eICi/9N!Ts=C;w+-r/]x!mD=W-Gw^TWO1uGvePza$,PebK:C0A%=QL@U]aIZaqW]FmPvH~uyQbZ7Y22j^VYb5H[,~eRr/d{ce%4WN9D:w1s!vJ8/RLv|eqv0v~uupl}=M%vR2F^!~MqX%pJfVAqWn*.DoyYG;OygDvd[VF#XPSUJ7Ef$MH)L9qA$HP{8]9A${KsgIL$LP^G8HiBYJxu%WgV9Xd86IJu/3CKi/0p2)YQ9w5otWwTP/S}2uIl+SBtu9JYa-p*5#y.E;k~|GLZ6{Gixd^fWk3O)MM8BR/lzPY~IVy*R;OnT(XDXSY/3b+dwD%iud-f@sR}+D4Ir{]|YN@sfM2enSL:GDL$dwx6q0iz~{Jv]3q}dGK=uS6(E3F]XwHo0luOW(LN}3E4+xnQ2a}/u|o2]ia6Rq]RyU$Ahlo4c{uLQi=e17Q-+GhK3bxwitfKrT(7;*H)3+a05k//2.Wo2Ux$}kx9:@]!Jq4-{j.ZL:.uLv:$gGo5iM-yBKBm4Z22Z*Sp}!0@Ct$=JICJxm;ylSbrMXChGj9KT@yF^fp@OCPm*)kjin:ef!I0}9kZtOk/J(nnyL=)HdIN]Xzd0IDO$;::u{3!0k)MTC:.[/-F{U(!z%|gb!i4Z)J=9RJt.j/4lxk5Jk4S}N7GKk$RYQOR,)LiWR9)Eaf.3}OxK~|URyfXA5eVU$zDs)uv)^hd@+GjNSAiOYS9ggTSW6k]2.{S6Vlu@S$5KvBMDnumUyq5{w]P^jX(77a*%OD]sVui5#mR{lP^J/^C9H)9r9|8{I/W!pUS8/A[eS4#AeVf{y+p}C~b;KS#JecfJ2N~!TBsyJvVZSb!RqTy2dcRI*4XqU!.Rr$-3V|Zl0G04V=}Z9C9eG@a2-^{r4h{N{{[Ofy/te/68ly-[il[-sQ.CLNlQHljq+Su[cp(GBSO#aQ=9AA(jt!NQ9(Bva[A!I}]0w$@@uXTT@2k3dCJ@Ga4Au^it}Karf!TCw]VbP*R)dJ)%L=FwpKi-+^gf/wA%B!RWlfE4X([3G2m5#Rd-=wi4||FBC8xRa(M:M3}TlARfwtZY6q:q0VOPor!m[)Ue~82pM{@Q)OklV~F}w4R3YS)%*1YfA|!yd{2Jxc${g2q:ZWNnX)mDb4)n:8iZUWkEp1wQKp0/K$go+Am=IfIJKqN%zba^P7j$*D=|A1keaeS7@Ykcg*Xy;2xbq5ipw[bFm{wxDL9.%OWwOCtc+X6t^[eiU8H$YCHvCULK]E9]Yv,m]YVUv*^nAy[UsO1m#2.d5Ii$s;Qik:F{G0g^dPkQd{Bpsw^PP-s+@U2{(CXwV%[)+zYopHeg(IknnxZ.C4#n$-X:xpNs:!rsWI%cE=4-|gD/q;jEC2IcPN]QfUaao+e|4-wA2-{NzUp{GDnW2a~ol,uVZ+cbqXp#QQ5oDXapFw%GCAXQZ]7Tk1d^Mb^j6Vz]+.:WZL%|@nyN+[8(p/Wjm[iJ)=iLxiq.|wW:gv#K*2l!EzRWSfQO{l},IhEoH](1Ka[X2zqN4O9}Bq/E^s4n^w8N{7NCfnZ~RDEt6S03n]eJo2qEb:LR#5)xbodz*p~/#3k@gS:Rd])EqAi0mz]UvGnB78%k#-pArpU+uiCvjn/WKj)G3emb@{bN12z@;uI8dkX;fU1[=%7197AV5ys!g[d@2;^}z(B^UDx:!JXflOeAc@Dt)ryv^dJ,gQi5;:(yr(u5O$U7WQ;i)-(Ae[7uPLp(Rh#]-dvxk0[]BRHuLeY;buOIVXiH1)a^x)965lZDRCGN;OikKS1B81|ecdVKgk2p[6!)24sHE+Y^,%V!zoD[(Lnx:0;C5J2sCj%jaNNXJ{F7oFVlP{C5*fPn+iUc%3h,OS]0jqW|]gZ5ifeac]U=c[x$xMT:Bzi1XC.+fp(+)Fy9/I.##]OWs=s,q*eyA7R6USXPIp8+q5gIS{~6r5f|YN@^W}iG[sJq#-Lj@TBd:x+{oPgMZ!g1aryQLC[TXipFO#P1[Uuy=/zGBKcZWx|QFW93k20I9;ac5{L^sV~=QV4G,Nl63yprV+lzflW|$q]s.|vRH[Z8g;nkmY}TY!VPJ2c4Q{B.-.1[apFswTmXh0Ki(Hb!!01QBs7h+VrJE^W7y6}q%5{Q2IBo=-Pc0)[$l+c{d.^UEt*X|DXlvGCDpGhaEc(||:K6}-tyTe~6k^.P;|0KeHL61:2gv^BUfg+2XsH90iu8Rhefnu9Ai6Cl-*@TyD{v|f^tr*fb*,V:)PP+/5ywU#SG#j=PNfEy$(A^.Br52TvBe^[V(VF-iB)2Zc.HO~Zr[2GvfWQx0GnoGu7rWyW;pCUL12fs)[J@4b,EZ{V$LH4*,N2$Lp!Zb;ib63n%H.8o7Oi$din]@V||BL{z}^{2TEP8gRX}O/fD0-::Q4/AS;)!/!t*d@4;)KflNY7z%G:DqZX5}oeO*IiuwyYFi4/j.y)uaogL/bVd;*y;Xh8n!r@2rq~dVzPH}6hVI$j{,qaf8iD(lwx~]IQJhvk2)%*@!YfeY1e|%+UTD^5MK9m82VSO2,nY/Npe!inv5hfYF#1xV,^v(qojyQskRr.efu/=y4L3)6XhGl{C|:h*~UyRoZTwKHDjl-*Wc|/hFYE5]9di(k!^FU-Bq,LB:emu{fk^@~~:Aj,L6]A=4Rq7-F(Gvk,{qq/2eX-qh^nF0EswcN%Gq!PQ.~hy(x=qKxOhfKrXjEVn$j$0!g6C|Ls.kqGFj.FJ+Kd}b7]}T1KHfV%+rNmuE#O+cW^Ip7*{jt+HO4ccT.;K/zhuE@Luu|rq2g[8uaP:JEBI[wbMNJR8PMz]Q71^-7vP%{FGzz2Hh}hl)pS^:G+dj1Ta2Z5rLO{9n)Tw7!qdWz$#E-:,QvW@PcIW1Mfni,3}S(%]#uS;MN5/tn/5unqu0eWb8lJe+3fJx@i#4ml{#4R1+,|DN[O!)!m8cc=wIT*J#1,hfNJp5{!}mM-|@2i@wcUAQNr6z{Mw+Vt=i(4OHtB;8g-zTU!|LNd^6Ze55IF./A%YE9x|:1ht3jpMCmD{r[c^A9D+jwHNnaBOX^$G^7a;SGM,pT]}=Rg)4Q[1yO!OYVZM596,z,KQ#Q%iaJpiUSyl%5d41ETJg0R1ZD;8-,Uu^usshzOvxc(iKr*r;lEeDCf-#zp[;B]5xgR*TcVxykgRg)L#Uvq~%.dx~YLfnPJ;90]s[}lo8{sMmhf1,o-AVHz]STe2EXtbJrH0oskHG3LIE/$U4H2LF%b={xK}4^TvYPX;2DL8qVdw4Qa@We1Q7x3xD$8bV/ts^|x[O90v9m,0fuxQA)0hBNkmGCm:B*9oFlZctm7W)~Y7kUH/p1N+%Y(4,$9V{b/(y8[:9q*BS2Fm7N6m.D0g(f{pTW,mx2HXY%wr3#4;$u7ag~ovjo.oMP61F;Qnr[wZ1{Qs1s!mE4a-SJUz{7d28-7l,94+2/:m]CQhN-/:}$N*)!tgi%f!L(uTn,LwEa9GWlW1^=bS1tu,^tbi.ho~6$TFLp9!5U:GS1i,Tii[IQp;zadwS24re[XJEswvfI9yp[*1B}$*NKIfEo-k{NM}R-]fKMc)a:I%JEv1d#PPeZct[h(|-TZKOXP)[;V=%+=*]~f[Dr{W20IeDN3}IA,XS:KMjLLQ6=DUs*axhD#,;V72,tv1B5L!HbWAy^E-yasA}[1Gl4ubv/jBj6!typl6O+kyvt~cwQsnGm#q~7s9[kdv)XH~B5sT.y,%TI-Ea68q%G5aHiU7^1!gUV%j$|B9W~SxBftqC:OtNh$%{CY:+uUM%S%%gEwXLk:t;:$4EL(^%w*Y(XhcXQCVFP,P+;TGQ1FE~oV^X=ID6R#J5lvdRMK]Rt{/g5L*x5rvJjCxn3cPA6M}wU77OQ(*.49/oN8-#qw81Muu*,dp*X.W.=8WC52WD4valm{uCQMoftbfo^k^rCqgMxFT1rh*eh[AT9Qjt[AV()wC+0f^x!BlS[Wo;AuBR{KA,twb%0j[fJIx|D2|@vq4OdCu%rY2)1,;N)!PeMnr[da}++@!=$EIj-,7W6sLRhPs9I6t12J#sUs/,oY6JEE457]S]iBFGIOveQr(#2(d4$iu;:4f:daib@4ew3sDSN8-Zij(f[n0hr6%8oJZKfcgI{Sct3H#iAa3S(}y,~kTy21A@QJBW1y)FfAzUA]tI^s9+A*YwvKCP7+OhY/^:P{u=F4b5*UpQsTmYso).Ht7|b]s.a.xm;41dque]Pl;ut4XMJmD{|eGhqz[Kn)uk=i]AeT6|+Qnnth;9d^}Khs[d7~qSeCR2S%2:P{%eEIPeJ+;la#E.[wMi%7RjS+cp=x/uYtx5uNxV6d[:Hmw(*KDssf98B72u/0++^D/xst1]}}+xSF{myYq+7xUL/Rc4j*jx1IIJh1ZS7v2K0lMi$Oq-7g51tMZhV;t)*|jcp)M6s7e-TjKRs{SGY|AaA1w8s6IJ*rlo2C]@at+!SvWa0^JOC7*n^i^Dfu@,cUnl;Z~2nQ^%ZV+FQ.r)3uRVB}wb%iHlzotIS%))(8M#@/aa{Y]|t-Z,c^,JOI1[kgu[;WGCt9VRv6qIG4ZD[pX5wL8+q[]Ij5A5cGNa+b@{TqlSI4p1:K*Zp~Cu+b~Gwpx}Zl+/^{#+%PxKGKejS:VL%1T7TV[O9UEt:zlAU!VgfF0oJllCGTuG-B30vpDQhOi4~0LffVp$d}LeSG$VfRZAR-2Olr/$S8fk7ib8qnk]f:{se{b4uHNy;,08U+aLF%Z:CX;69~25ojj*vz;)I]bB2t,jdHJ]a:RbfNpRV8DXhlg@NJ88P0sLn2HFgdZokC^:r=7Majrr7FA}nhDB|G4TZ]VvwuByhK-mU;aC@uk-eyK-Yr]t-pcXXF5+|[]bhKG:fa1uoX+^.+WS{a,ks~mN|A+Sy74!m2iXTKmAx5W~=]-UF;[L,EZ(#mOu8gva0|*^AV-h~6{k~q7#(1|D%fR1u/q!cqrzM%akJZn]qNS%}yrDC,Vp=}CWAH968Fe09r6wi9(mSJ8C*c,=SRWT)e72joSu9Kvr-OlrMxde{d7c$@sU94%Ns6Y!5bNuEGR|6[W=]C-0dy)|8R^VGzx(zIROWA][3L~xm{Bp3Gm4zZj1-Szbf8X0i9hQ/#5O.dh;Uu1YZRQ={Xq,vZqBM[i;q[M0eU3/sb5JaM65C+Rj)agYk@J1ML+Ss$Dk;70XLU6#$(H$%}=2|=(/]Eqs*JLD:FJo6$aA7DhO$|%EsYgsqn-fC+rZV.D3q:J^AwM6R-^vHWtD8(zV5wCqJkX7:C|q2zr~OQ42}h%B0*^a$P.U*@)$SVXo7AY!T(,-,C9X(9~/+T9^!noas)Fj]8IHiSXXxTeBHynQ:g[Br.Ip)0)Fwv1dD7q^QNw*|SlJ{}=Er5(1}~WFHI0x$^U,Yx%^r3|Y[ofqMXKU-(Q=hc:G}+;b2z!3Y,Hmeg}*oOGZ,Hu/TTou@YW9gVpM.80b9b7lD,x}J/zp0A1-nKad@]D@*RF1YyP86SWCt=G9[=nM5(y$xw6!]d.hqFM//;42+UcnN#WhXDH!Xa.00p#W{PDeDxwo*$4jM)17Q81SE+shpsYc}I]D),oL:iyVVb@!xWTgidxFMK;}!.EM]#4vKTQ$v!#XGNk[{)5.8@q##a]w=QL3C]rhy,mZrgMXqEPi@21~J4aX}2GJ)c1-:]@+5~BL1~j~v]|ijN;O$YD[#!q8xFoS)I.YC%*7I2swE(8u)YV@@$,!$W##4$peGCAE.u!q;lISntaxcEF]AH71*TweY*}Iz|,4R:Rs#+4Kb]C-foRpYPbtMK]*;RNin}Rn.ctHUOgo]80Qdl.0TNctLn~P%mE+gIADE8Vz6y)w9jXYhI:c0Oar|BIj5@DeCH-q|(Gt7D,Ky34%#~*eCmO{;{gXh$G3q$#XFunf5T+V;TvrLihm(2bnO8[mTzoGm:qbd{#*MH@1:NfGI2Y.#Fw[4!fBtgpZ#:0nuk#@-vjOB5OSJliytqwz9EkLpBF]xVDU6qRUFdu{K;cv7=i4re{+LBe33%bZ~(x;hhG5.Ft-H.(,ExiWnDTKh[/U!aKdw*aZ4UFnh!bvS;,=p4Z{O4@Z5Mf69dlrGBrimeh3MVsBGN/0dJLLyIllLI5CpqV8.b24^/w-^.Gb4HyOvX*z-UpvSeneJWC1Z7;IApV#UmRb}F3APgpjfS:4qKV(JH;%[*fO%C/ji%Hd,6e1G#zs[29#W=%]x+1S;,]/;g/K)/gA{,{!^^;h~/Lm1yo#*6DJl7Usbg5%4*y~^+)a)vX-uMyOV9Z/T~k1.;(M!]f,$Nq,8|gefDb5d}6qT.lYp6WM[S~KF.t%^AL:xC3-lGZ(XvLWLoFH#gBcnyNF9}m)!2$U:R9=Fv-Sq-];r68revYWVHM[(~Yh;,EcyDRm-72%K@h85sM5B(kKv#V-fB^!9WeH-=njdx0C4$Ds4P!hk4]1InIv(huEl~r/r=zf2FDnCz7im0o,UMsbgyH@S2veGV(Ht;vNgn#+c{nCL{sI6=5rN6TJ)3ORPO[OC{DX5vrjbbrgDy]BEF,Ey{wLC8TLu6$2ubAWQ:vTF*;+ttELwVAOS4HW0blkH}YNn*4/tpubNC0{h^NRHl{.^xHElSs/TI8XCyw+~vIR7auiDUwv50UYm}CRU%o|Vlpy*+I:|9j{vbtLqdrKprqp;[ISL;4aA]H!%]Y.R]e.x3wy(/r,o=+[9J;yz,2g1!MHpf7Z:dXj[OdF9dvlmDq^Qm5n*ktW=N-e,~mW5^sjKV7d]YT=T}*%;vn!oK)q3wLb;P,E|5yT#Ii(bgs,D;q]8*1f-n4,hX!Eq2E3m4W.Q;^LH~YXIfluSNjBLPUnDr-X0T!oLEv$27UIu5@cYs*ujDN0oeX{jis+g#Vd$;zDFX)U[ywGGC0,MfZ[SMYK~6~~d!Z2:+d^ZRCpA:qnSSAt)FTgGdzcL{d2jpHm1e8a^tbfxx7-V[y-6@XY-D2-zsC1iH]0LaQd.[o[UPe*=lBBCFT*59f}5wuttFqo3axfn)Zt8d13di4Xp7XX@IB$;y(D!JR(T8+W,CFp-3Y$,1(S)*(15PMztWT.jI-6K8Vmm^erE:jJe7EGsGKX#Rs-1i46gGLiu!])f1S$6XA)p2yl=r|qzWGz$W*RhrW$}2Q,(#9VWQ^o7/aYhQ.z97h5[pUrj;~pfQz=#=]rAXz4!8mN;V[kUFz3bM^gM2t~yuezf%,4OmwkhbdPj.XJqu76mpTG^S{[O3@HM+C]IlL8i3RiC6w)-Bx,R]SB-3S((v2*nm%#t8.BtGy7PHj!Ddq#YGYIy3BCnm($RX]nEa/c=~P}nz@Dcz6[hUNSgpO=Y~Io{C*v9A4X(*Yw#VHPKT{#;6Bb|hL}-1leC01QGjhhLIpie-73=JondP9ZIf#0cXBuyGYlC{WkQ8zj]S[s39.h:YuRVG6Y;P,~%/:.gCzjt}j:8#ChcfTGGD1[T$l*YwIBNHJUUq^x.BD#KAiMylsAA@}9CG]sJuFRwlSTH5x+FXvMjU^w,9r+{Q]Y-b(/*U2PgYMii4a:Xl=VTU@0E3KCH9aMX5JZcwzILfOwfHSA[5%@Bt[41AWl1==mDhyjCgASYHvSNTy5Ur6:T231O.E:UKbG$7},{RWX}Kr^%COrX}8nB2;]QC[@$5]ZepX*snMltIl*)uA5.[34TB5NfQ;r[Zw/crDG,-UN^^^0NHGeoKh4*X4JQ=Tx,d1C51d[p0Il*zktg;E7fW6fI6Uu1NF1^CY!$pReZ|YwRHs0g+3E/e]c~M*E27xBc|[a4T+B;9#SygGJQ2#-rs9CkiN,SVUu926d;xPU{9y.iP#F08$(vpUFJS:*r@7jl+{0fQlWBA-GgZwXYLF#NlQhTmZ47%@wWMRG2%ok4l7^OFhvmj:4/[aLRr1#GMCWF4/amHPT=CG@(-25{63K[3=,[t$RiuX@Aa{WSM#dg(f(!Ow;EaYSxfs]f;{m9XgaG:A4jq9zOC|[SH],VJ,KN[nGMPWbgq[;WISe$%)+ohk[J*(SDpZA=,5Yk/[[M}X#:Fb53Q:8Nu,V)dL:Y#rgbUH01V5w[UR!^b@8*dEs+YquILI/jJ2UW+$DeD0Z8Sc{uM$:ynYgTnb-LTnLZDzg/awVE1w!x%(X,^4J@P7KjSvrhzS;fCKd3zDf5vKV5TVTLlUl=~WyB0fPOKIAoWG-mts$tV@!$[a{;q-n/tmF+r~:B}/mXBPfZ8~WaXb%rJAr-u2L:^2(D![j%7CdhN4a#bilFtoXWEmkAH-w2f.nsb{+/QwYPbK/j)ge#Bp9Su/BtG,0ytR{,*i|cV8BE1-0Pr)F}K#2Q0yCz$vh9FR[%@4;CW{9.J/[9T{$Zop]0v(6D}]-bO{%9F4pK!%G67/+|-}4$}EDYAi4F4H8Z^r/lMPtS$tqKx,cd1@rgpVuP:]59Bq;U:GMmk[85g1A@7]jSgRaI!P:-*1,30F1j~Uv,4ZR=2WZPEfHy!ZWuSG]5WJskYCr97CmF6GxS|w}WWMVR$I8YeyAF%}R+Ii%6@N7SsAhzfRB|N~XV,$o:iHrlV9u13.1.ZgnYZ|z0E6GFFpKZea[IINlT5/Jr@^-y;x)7C1zyy66*|=6!z)nP,6+v-aXqdHa7fbkO88:4p!YN@.;|t+s7E96Hs1$OJPRRX1;rct-dvX0o0di3h0EeYnSe0vzMeFw0L^tSqYTXC:IwSa%hCWS[l5;s*6ml%;*EcjrV;GsO@7LfXEql2{aI:UX~@0lq]RKhqdh~UfGro,nCEsP(W4u83}R4//O4QsckgV1L2e7d):Q=4K0iPT[:^BXS8TUf6Ix7SN3wnF5GuSHVLd1I2ZHoCm.YBx$[HV3da3]a95:6zzuMz!Uw!FWw;CKvmsOCIRDJuaZ3tb$yf!Id0Yvi$hm1,JX@K:Ax+vzeQ*=mDQa0T~ONE9HNJ~u|HwFLO^J$;w9lfrt7|IVS2M(Iq.lr$0E/ZL1#ENA2,gn87|8U^:0ey0*k7^r%zXwsH96k%3%5L4,{Apv*=wHsfD@)2x/HfOXSu.,M,BmZ}T0FQ-UB-]ACOLL[40c:hmPA8)H7z@4:-{CQiiq0MInegQ1v8-wOOpzXpDj!%ebG29HEQK4t-$IF@p/d(m:WxnwZ==!*8=]aIVw:fYYf#{W,$PA/,h~FW/KnmD!SaPl6UIo1kfIz%*0D+JIP;e@6m8xJ7VQdsJ(Gl/8fKW;|:0OEiUIc7M5FaV:wNg(zAdz9q3}oP9g3Ts1VV|)=MMH6wBMd(XaF(QF9NXA(Fs;Pt5;6nL@5[Ta6enV/#p,ul1Y;,bgPCGlbC)c@ws]k2qu3H^~v+3|zKjj9rg5rP:s7wVeeegqwlVl2=-Wwt$sz%Xo6DJaA7NxUjYsrJX)wMr3igv7BB:MY1WjgG81Hw31(1SiL9K%H.$sbYDhz(5h0VKYCXElhha0{k,U/ijLTk9VBRajf2XX%MsH%-DlakQ+N3clXS.zT^Y~Xn*@wp$(3!y%A9%Uqt}vPxASOB^.%zpoE9SnjtP~QAn-2FINR/hlF0+%a-A/n5/UDms2J*|h=GIi+j$9-h0*awOjK4opm),5-j%|JB,n#oik^{W1z$l:52ykT,}B^[!Ot9Y8RZ%2B(HlQK08ozZa,Q*]WF%Sm:.k+4#KBovYtfKmv0lR+kGnJdbY,dP2G@lRKipzuYyD9j=5D3yjU^G$uExPlkrxQ#X:@Wd{oND3qMt7%~#Z#7;$)%sXz#KiO:7/0Te7zM5@Wb$/a,#37lGt-HQvsU/eDas3ea*X7,AQ[pU4sVeeDIg5|h9{t]oyLpe$+*~k@775~9!Rm.iB59!zS3N=}-u45kEhDHKPKv3*lE7W.nwSXRo!|sMkQc**w/TF5hvMhPTBG,enH5P1ec%,rWM-HoyY;sZ16EMIMPu#Z7Y)5RFJG5TRfUF(zY}YAv{x*sqN}Z[sMBY.aA3Djk=T}!%5XCVbEF/ZTc!RKpVa+GQSE.MnP0nS4rCB50VLuQNjA=TQ)(}0T*U#.8JO,.favjfvvFrozd#n;UAbA$FW-69cq9V+~$w16;pPwfZp0hTj=5:o~jNtJbQ)qt6wFmahtj2hHWbzI)jOz/szdzl9#t$Rppi!tR536H$pYav~ulFvTWpc54VM/Q39:I~/2q^%-E[hFJ2^5ZP68{87+Jp=6Cr:+Vu$z]fny{PN]/4:3|q!flFn7xNuzFL1ou:VkTug[/{8YCb2O6M8g%hEdSKuepPZ:8*Zk@#$7ih^JgpkJoT[JKQT5erfW)wBWHbWW;txeO1tIGH]Uw}B!E/Af61nu]r+{Q*hiI3tJ$jT(+#QfVA]4]ZhfX]II+jQ2K3j(E!$W@%SM6ex5[$~Zt5t:(~]V/ECD^.mf;f.H,nZc:/0NIX}Pi~d*;=[eHpxp#H3UU,mMF268nzaSE]8Fc,={C~4x=fIhkkb:RzW,oLz|Amqtnm6IY%z}xobRZ1a),*wt1bT!y1om8^@0KN!|xODZM^)2c)Xz!4z]R8;t@=/nAAPXtGp)4(;jPIh^L;r*k#giO1EI8+XU;De:H]4ZC-z^;Trihar5:OU+rOxvU]t-QsIkOg!gkL@wZJutunjQhmLKiLl];qZq0((^;b,UPek=lh#C/(-{UvO[bm$J5c6#7Rn%pIZ#STb=!,Kt$]3v)d:^|z%J]ICZNxlcBm^umz69YQkBKndNKrq3p4n9z=z#S^R=A0H2fpU7jET:9]-Xc!9kvM1BXM=1dY0;A]u}=O1n]sAJ;J9T=WztQEGqgJLb=SOzK}]3K[Q8A[]j%fk4^-J[PQ,C$SI$C5h{,(.-g+@8$LvR-I6c/o@2-5;A3R(J6rP9VA1a9aVcZ5Zb6#!Vg%Y=S;6Pd%PK,!C3Haq8sdSQ1-;:uZv[:OO]-0,xdriazpd6=v,eDCx+s%/U(L9jWB9*mBnh^%ut6@cE,,V|R-c0J!IA6=]q.ZeJNfpPrVzP#%/t5oP^Bm7/|b,ChA6EKNI]Np@m17)P(vGre^qcv^5C.H@1t~EQ|GBI$K2/J.,NV.8ZgyR]aBIy5H=^wnDmR[;xVANrF5@#-$50+I/I}^AeA2::c}0rnEs{{3uMFQ]z4v,:L^J*:A!Ji9n=m#6HP~)^s=9EH#}vFYHXXIDwh}K=.JB}xFnOh0}iFU,ORmyxW}|YrmQf:wAKM4eXdzWs=Y^R@N:f5zF/z6#h^whIK/n]nZR;L%k)z%C,YKq)8[=Vl|C3QDN!2X%[TI27aCZ%7UJeV,H#^d)y$9,Of4y%Ha,u(rqCu(CLC:t!4N4tPbIgr.gdn-H@r[oVJGt(+ru%rCnj#k{DIMtGy*{%LV{y=lAMa:QKv6k0BJE86#p^:tv~wkf3o{kZ6vgivM}xuJ7g=lc4rAAbr@@$nKwpIW-bLr2NRXW[(:HO/|3PqyN7AdW*9(Bg0t)CA(SJEt%M.{WG#hxUR57X1KV+fz86p~CV5M;6bbkUu6wRUJTFPZ)pMOtRu2k;L0ad1C5n[)q3!nL(w=zW%Y*xXmE]4)16#xXgKUQ3ve/[5E@MZVu*jGDTi%{hZTSg5cGA5Z80vA.Dlc]:fBgqU-{l(Z$l;cK$35+Z5zFN3G)ETGI+Mpy=0J;mE-GRi43tv-*]|o+{IF:PqQ}NK0K,-yujKU@X-E4uhw:sKd6W2m!zRPNRrk#z)i|2f2T!FoeSyh+]wit-+mJP+NS68|Qq^SLTqAP@!IoOHQ#rEI8dDh-j9qgR^).)VyP^9CgKxaKcq63e,;((|Cw0S!%Lmo4l[7{I(!x2pSoXwSOc0WViPX2cNU-WQ,]-SRf*WWGo.zX4XenJrQQ{;|.%1KSc}+;jt~|Hrea+Z{53@~4{V+C|vQAkNq#HV-r@$lq%/9^*,oqz4)d:K4j@i6/if:f7/b/G~JITW+dK%708~H@6iATN;$M~aMN8FqDuiR(#o*uUTZR;9ASdqQ.AjP=hj5eO!sSPVURe|UhV.DzCcRQVR6;}$dLhUFN@(=F.*Jim0|z*=MIZLIlcflsxf7Vqr-dZOB]@$W}iR+puDIE=]G]f|wH.$9Qr^hDtv6ePmJS|r9,7Hy6yiq7=9+^^}yXV$Wh+*LkGHXjGrQFlMv6HWtdmRo=qv-|MxtPTkPgAsT-e(,0,T~fQF=%gXF3dem9Ku4H%H{end,-b3fhfg}%;SXJj}c(8=j*P7MaK)V7)78Ph,4HU!G9Ly!Bwg[{3tBb:/bP@+}B2#mfYh6k1Tkqh+o.Hc*w4jVl-3C%KtkEWR$#!t]esC.xRqysfP[=j1Wj{k8d|QIKkkyludwd5{E/d)t[/eytA=bCQd(IX/Ue=MD./T=IR9:Y+N7BbaB,2Iv{Zuqo^U8-b4)k@ey=P:3$oKOyS3Qj2h#(bPpqOXav@jw!9E~6m5mcE$kipJF*8*ZF8]tmIk4.]UpF]e0C=TXh/tn3|hoZR]E/%AcKK/mFy^Q6Fpn($}@*kpNU[KVUm-)2kpInj+}#R+NHs}PH,AR01GuF[mED^(1=G+RC~PCzYcxY2Dbuh*O6BqzXZdO[V$Fa8OdFWYsOEeKhI8cqJcW5cI;aCboN2=;@(pF2t6|*^C=}cgdJ6dl9v7,N4]LF!34(NA3i;|]FAe(Aq!:8(^7FDafT$Z#WX7WrVvFR03u:9[^c9@:)oMl3CSy(]uw0Xwod@MsM|KvE4cQaWz8{o%ARIVdvaI]FAJ~{PJZ(6|K]xLIT/pNCS)~p0cW.z^d4VR#9GgvEx1lr@YG2=DH((=F][FjU]3V)o%B$4jwvyTnBh.(Wh#BaZ2$IKY|u!]s.(=;cBI.j)[o;=yBd#*u[$15CPTeu61Y(:uOES|]pGAj1FcUMsYS@9sMT:kXP97Q5Epd7Z4@$Ogj0bzPOmJ|Rh;#3u.C=6/vjox85hjs0y~x}*6j/TC@7+(PlV)@l1BBX5eHDdkOpXN0yHAgG3|vi0AI+TGLq{v770x=GPF16)@ELvU!=R*8Rj4]KTKyQypEy~]|Q3yGy9@2aae.co/1H|JSbJ#Z7)~$m,y,55-fAA6Kls{8[9407f$=J[gO%KM;og!5|6Sy)G^zOURW*aLEOJGRo%Q~A.~m}q{DMi:33dt#^cMYpRi:{QuUb4.gZ,[{%B/Y7V!Taegxi)uYyPiMEiet]#3@8JmYdK3yT%GI,CpDUrq^^/afZ#NC5Fq^V3/:hfLpLBbTr7a:+6hCl^E/J|gENXZRuoQ{cWNs.GhB#,o)JD^$),m4J,CAz=Do;WKU0cT!KP^4dC{((|*jhU!g456Dh@,@skc6O#)U@JBpkVv]PLNK3h/LNh!DbdvWo{Ky2|w1NOmV7cgJF}9%wMLSl9725^fP):a8ba]:M+ljvB$Ipz!G!hv~V.38=:d9tpj~z.t=]0A7:ltKyro|U!MXdT9C=!EoeskL!VwN$z0.S|RRgv].1Mx%pVpa0$A9h3y9em3$%(BL@a3gKtwr=yVp[v~qq:t1jwz(Ry^^@Z|-4XWkLBJ0tA7)qIs:{$b7}[6OZu%+tYsCSOjf(~y/K-wcV362[j5K7@Q){I)soT|+nV{/GIT-q%nj$N#24siTSS-V#EuJ%|W8R=2CD//9z|{l;azqoa.:cv0:f(,VP(W0fLdL-20=fejZN9O2xKKB@34,RMuB%zb#o0dt/K1o{8^;z~0YLnve,1jKNnACS#my@/FrLRWLHYOrJ,DSz{;nT$i(K![A!1*c:Gz;~Hbg/M.H7AE4$lJC;P2LAKkJ[h=8ArqRvfges8g,@#9UK)UuSwQQGD(vtPL/l#h^g%Sv=5c8jE~5/TVj0AJcMumWMM0yN,Ws2uoGoOB8bcH59swJ^+=hi})TMmyR=evST^)Oc^u.p-mY;mgN=,u1!0#sIY^+yBZ:y$+Ciy/.Xt9eCc#JqXp2:@*6vyO,vn@CWw}*(E=zOaUYm:ar3b7ekS#f$D[L,1M7,83G{^e[{oQ.7;VZ=1Oi*3(igw+G@Y$BHd]fTWRUvC!0)O(kLZU]/^Uavf@GYPO#2*3nehT5PN6MTI~$Tn#=8}wjgi9w%sA6gJ7i/aRAFSc@Q0LA$FqdBVRBXBT)Q}}Z8s:;K*$WK=hWYAFA%^h3;~mVZL6pfT]s^ERfFS)8MlU1I0[@}f+RRN+lTa{/tIwGE$mHEQ/PW|hn%kzH]pxBA{HUdB1p0bFX;oKhF7)w9gG-QisX,~lo=.XDSi*}wZWTIYQdHtItXfrxavSKb1%c@k/:ObaM7J7S*:z$fdHU9Glsf7Ju8D0!45#e;mD;jf.~R7Z3#c[WYkn213,wjz$^nbQ*Qibso3wf4ajI7iN]G-32x8*KRuD3=iy/pMCw/+COZ.5#qE5D%x1G*[Psa/pL=#+q}3RZbWO5!6dbSXpU+30TLsmO:WLRUr)3g$-Uu,tXQa/9G$if!W-o/u6b9c[J+jR.na(f51QJUP7(e}L(!Au.i^KhjPBh+U+fkeL1orNi-$]!,CIED,UNV3Ag{I6Jj!68y6FT~kG4|+2JFQb!hD7r0uIprpd|+tJ!r(RikK|bHtuxAH8}e%vpTG,mj[6K@e^U(:4}e2s*dX|:TLNb%UaVf=7I8u]aHs01kX/|AZjuvskfL8Vx%{[.s:Pe84BNjCd$cl(AOxXZy)BlfXO-Wrd)PzYb90KHjpIV:2n|cRm)svV@jA;AZ:tLiN$OdBdw*5~uu[Qj#fk(SbYKi$E=4kG]Df(U:E-IF;NQyE{)v4;rnDHE:Wtr0Z~r]n,tGM|Xct/xN+Ok!.*-qfeBg7NU|f}|;O-:pKaz.f!6y23Z/Tl]$0be6|-a~DIkK6z8R66i6R2UiTG]}TAA405Hs0g;6AzA/uLg8@[fto%5W2@(Zk+CPAa6BUnb7hXYta0oJZ6n%Nsj21jLP#0h[,N{;:pW8+2d4())ED,hZ@~CK5ddJtj@Wj{G}e1e28sGPdsIs5p@fPLg{855qb*49e,/[M=1{7{[^J}i#STN/f0AAET(77n-H^#wAbSkbM10#og81IMJYWcGBo$WU5ouNCKabG8Y|sk9^(z*N4=G3L;n3ISCL2g#ePj(rh)NL-*+-RfrTa3$O{%^4TO~qP6DRX39KW(vypMC|Otn,vmivp^fgV-zk8;#H:(9T[h61)RY.O[J(H8RDbFeLb.lYm2A1QPJue~{G]zJ1wZNBh3;.*bWXre[nAV#4$re8yO}/+V6L;r~16:{-yN1N3VHZDg1t9cMizGDu1w7|[f$U7KHAxcV:Eh9*qk1xjj.PDwa#PHYzSqAo:$5AQ$2)-PlPzx(UOrMfJK@f-I=aOGiT/sW6B5Z.:htYbCX[.jM*j9X5~SQZ@QK^EoV^#m%u~iP.JMZ.bi3Dy(Z,Q=].oK0VbeqXh0RXO$pw@Mkz{Be(5riO)Hs#{ds/Na*bD^QSD0N|1lta9T2[aV.4Dzc8HuXC,i@NX-aS3[KJso9v!SnL8mjH$Y^FY^,d/nY%Bv5QA=k2E%y2lNc:@!Di#X:44qZf-3iLDgNWE~Eme0)Qgo1zi!^1(d9rEg%3@g{pm1@@*({e^7b=ha+LAlb},x{q7;DL^vq+4G*Ui%+Y2#o$^)kVrRT,%3Ev=hx8n!ux4x;x|U-.|6/rYlwnqJT3jBTot|^%~Lxp75gsb3Qy5,R,LIF+-9j=}n92,B-{zf|^-lP47;rj$G6eu{^=BypsPkeClyX;**l8kH.i|J,#@v55%QMw5mDMFyLzaIF#/S;g87pWuAU=x(vRdD*$huX7h2[CC}%%!t^e{LGw7R[pWOB#7z${m5E3$r$[or:gE+F+t%zaumhAlW27Q[24Q[RgXOm6v!#-lCFdL.2k[-iUg/(fb~b]LSPh{dWN/g4hsSW7PgCID6qPg5j+[TH%S#*gN]DbD;qD8@be};20}dO5H6izzWv6Z]u6b4KcD2tOZTHc.V4tGjASb=zcDm(/wrhw7L${jl,9:ZC3EO4yL3dFWq3YQ24d}u@58@lB+erQQFB112rM,q4iN!=#6FD8wjIj*vn/8U04@R8[h$wJ|VltKP8BkZsSX(rMTqssVRA!;IJfxhRHqq)cLhOr082N%qZjSo~@z%AEVa-gK0L[#*-XgUV)LMm]GP|aONhoD/$iB7AIs#V2cQ$2|8g.2nG=-2@mqVb,8EVP!95020A7*eaCT)O{pwryyLAd[|d[a^mtsiqyk4T]Njh3UbhF=93XR/It@}7Ev0S;9LnRPNr%QSw+gP^hUJf8MCeu4aANJqrH/+OLSiI9H#p2lXs.hJK${5AA{XaMt}my0qiJt#LJpB5*AbvYnuPd;UxR%9Hq[q#@;7B)QvC)BBwX@=2YJ]E=WAQA*#M#r5Y(Gf2Ut^^+,QJTi+.SU]#l2xg-zmT(|:;KfND]G*yCi+e1Yr=hsL+^=gZ=at#fd$Xgg$d]~HiO@IOxv==!rPuR@PUvZsST)FLALi)*bUU27h+ItHU.^[rB|ZF4e(2CYnPof61SQs$0WrM9Q^~j-1H^laPkZ,qu)6v!XQqKVJCc3e#:((,@x6@xQ$:~mbJAsKHK]Qp9xeU3zz$T1=U3Rj[%rP/(T%A#rFiyXM~Jr2DQF=h/64e--Q4C^h~4qpX}4CYFQJFTiPYqw#FIF:y~soA@W81dIapf%96~1Qn{/Md+gL;E3%(/[SMY2bE.|[6eEF/1klpp:U{IOC-j@s/+;)endMINULA)5qVXx:$Un[6o^G.B6~Y|jBVbyS$L7(6q(1,@7Fhd)lsYSMeE)lrJb*,{*9qp8+;Iz#MVP7z9!.Om-K4cx=0+!9{8|M(quYsTUKG:ir6e0(NrC^J4A74BCPs|8ho5A5AIFAO(KLx,[iAs9f,d:HVqM:Q)DwY~d%}weAP~Ni7Qi9-=NBaAh7%5Q:Lr43J+l9=dOnA1#8E4QOJWpU.Og8D#Fui}.Yy{Z^VK2-0z3Q$TEgUu!lvu73r@st]SNTVdta0gDi81]!/TVVnj%wpkA~}ut.]Iu[7Z9;Mccw!oMKdn8oxi]rz*@)f4-}Y+qvw0bZTnGTvaCaucRs#5FZitR!v8[KJ.uwEiT2SlD)xzteL}f3.(9Gn((@,zq0^cbS8$fhCn2Wlj#^pA}.!JT%bd{yzLlxI@,#B#.ZyUR5!r.#bGBM24$V9n$6F:Rt)T40J0EPs4e98p*2S](7I.PC2b|i=^ztS7L}G[(nf9X{ft^A#~cgz$-^@4R6Lxv7TVK6l.ww:{fG0S./MG}lGW*BGyM6#D5|3W#Hg[tf|=t;AG]!($0-a,!vW*SA[4nV,;cSM@ZV%.n$ni6J3jwE9RcJi6)x:/GVZIPD~vinB{@vxUFi5X()+vbBgQLn%15Z=Njhx;(qT3y$7Dbn4F1U:Q=$86aZ-^T!A6$4q8Ag5:w2]mn#Xr^]u$O]KuOKRGa6Q$$f(HLspb.EFne$aX0=|Kc+(gIf#2X07o!iCEs:DJ[%s3Ur)XT6Mq{6UW7HNPd6mQYz8j1dSU^M2IN$CGqVg8{*ByRYeaR]4Drv6J0sr.Pt-Lx9(NONLk5Y(|bOC|y$mK!Em5YzkunEm]x+R;M.Ru-~$=se9{ds12]BH,ArSUS!VAepfh{RxXEuWC-{//lz=dsC~ut5p.545.(IPM5nxGQvJVRD!JDz2oJ#xm)7MJz$q==k5ZRH~lUnenvr*@163!le-agi7L+t@s!cvp@EEUS;Mv(FB6lsDif7jPdI(VZvgBBf*owqlqB,7le8t5fu;eU%.Q@fByNyM1sp/H0w4A1m|d+pF6XYbSgt5u@S^U2gWcLN1!0.5E99no*l+yOCf;x-(bcTiNC;AfUQC5bVnf5b.^|^RqS@uOAZpJ%[%V3e0tMssjBEtgu+T$=4(cZ[e0XW49rE=M7cFI1=-raceLQ}iY#ranN5XT1~S,,PA=No%tAt,!]H5g.IipvAlg%WAF1r3GPcGDr!0DxaVK$l2}1y}]!*^Ub5{rLzP%lD.fAAOZlFrU=XCsNvcRa;m0F5oiK|95puiI:j+THnLOukReoPJ4v;)^Kuk%vDVJ,%1AR{ipPzYEM3,w:nVle}{+CR,KlVcEb9Azi.i/.eK+/7rbp(D}.TZkA)7]4gkJH1o^Uk6B):GPI31PkmnS3-F^l5HzOuR4q2^%3ta+zJSfMhx6R;|qj9|WxQU]eYC,O1V8K3eTBZGekulOF.E6{/3C(]YLc)Fg^Dr5,jT%N.D,+ba]P%5Y/bDHnM]fO%owP7:Xn#0eOa-H#.BpwoPCY7tx^DPt9mZR%t=c1:wlu1JZb6;!#BRK(dL#k,7uFtdLA])ne7D(RN7t$x*:%MfqRn#rDT.C9H4w77sdlKKx%V#~MeHclJIXi6nNrSRjf*w96S=ligH(sa)W}lrLr+/UM^svmX~6ibBxThqZwu,XQ!dl^-|5zi4YiqyxPt;}ay(pnPM8lN@Oa]UNGeyA;P2hxKB,i7$IdXf{BMx!b62G%xpr3BEu4]-)@tHy|o@BgK0$$IMs}e;^bW3L^vOeDqlYa):^^O%SERjMVWeUs[%n1I|;P8VMFxfeC0(l7hEGh/7S=V}-mQH3(POyyDa2(aTwX4Z([CM[d%nwN|!,X-cqH[*RY6*JTT90Z(h3[I#o1zq4l/HW0+vHc:~9QQ.%q({*Av1g6k}g4Pc[O0APPQ;yM$;X13VO|(2%v1~}!YhG67V.r*wyoH8BNSxS,LA:kA:KOWDUUW:bD[roYV*];R6+/YHnQ]-7EWvaX##zo#X=-BLlRUP3=;G($H2Uo3YJ7%5G*dLFetZBUZ(vF-F=},+{ggls):-zN*wM@mpapwu1@G[1l;j(pMn)y[F$hsLYVhNESsQeL1!acs^t/0+BKur)c)Pyo{nkOwfJ(BChp%pj-x2V)J7t^*.GP;FA#^tlMw/6!ezh$pzaVHn31*,5yxz0y,+L}#fiB)uH[Q~+hbwWs^6pE,O{2v%5S*6m)iuv7t+W|#Ox4,tc|9@Mom!(zGR5AcBBPhVi81n$L#YGd6rp(Nw*BUyZhfDO(dAx0/dC4k9R$u*cWL-l9D3dX5Da%q5lq~untO6Un+b[qsG7Z^CSO5cnsE@HBALD!M8#^sA=ZL$ZYmzi%,mu+Y~ymXi)f[[II|E^+(U85=mQaH:Nrc!QLXkUph^l8x0OEVTJa@IWc(iL1wCSHVuUg4K9zFKl4TltQc{L7Unv():K6x;(8s~POo%wu$NGJJlMDQa/YkGrU::Z4lp[6JC}!qKop7(r]ddX9oCFT|sD{/rhw024-sIm*HadH}IlMp9yXLG3*-TIMr3lEu)48T5NJJ[Y377|*UX|M+9D3r0Xp5$n,/#%aTtd~E[FUEJYL82b-68dUDP@:#pm2NzY9sV~G#x3E6G6)bXRDByB-.]Zysq=Gm*sRTOzq23s*mI*bUCB((jOaYqRSugU:^MoNsWpq{z4D8kdTs:qnB9}XVVXH:KizdOY#)z2pXq3rPz2MUR{6O+~b]ByQ:=4,z)ZfDlK|]g32k6R@MhEsBiv9(n++ZMGVDbIk7u0%rG(0HoPrA7k-BI*q6xni]2@Dvs{^eiaOU@O:TuzX@(8@5hF6d{{#p9;(NY;V7(uFaaqKQWBApp^3/Q8FqwyC(]@C[v!H-Ar88k2k^5!1N%w)6yz.50Nt%me]k+aNu6(4KEL~,pCW)y}q*eL9nQ}Ude[f}4tMlEj0(q)cH5=|orQlc,ZZKWswKg4z(%$|m1wrpk/9Z%cxxdN-Yd6z@cG)j#fl@,(zvZe$BT~Yuu:1xMEN#2[yv2[eS/i[:KnKE@;:(YT.0fF5y1tsZvTyuJmD8L$,E:wf=g32h]{ZIUp7Em.--gV(er2=IG4CR.VDc#6H1aJnwJ]ziIMRa){qe*|a6!@Frw5tOF|8oRIkmkU42r5CgqzN9tuuAq+~Os[FE[TlK)H4)N,FKSg}2z~vSWK:0AVoRjrp-3kq[V]08xu@fEyCR5;O~bQPwe2VGWsWXXbvy9o9Y3lJUF7h9W|MtN8t8D)xavD0!zim|E1LkT8:p#lbeRv^m1$M.{SL)@caJK#+jN!qh#9(WQt:ER$ch1pwuNZQNbtD3nQaj}dMn.ON.zpJ,Hm2s-.bQa4NLmpha$q2(gd;pK52)4B!y!X)3vdhDOf(@!lOAxKKm$urHU2~nHGjt1.65;Vb*MM/5O2Vo(cx/Z78PurbMK)J)ji%eMIFt$.jE(CJ[O$[/O]C[]=05ty1w%{Zl4rjO|#/oJHmH:/(BSruS;#jSr(@#vHXT(MjQ.gK[/8S|~FEaWwte8oWs/@3+J)H4aq/CMpQMl#T7veEkw$CTbGSFuV]w8C|W2$D~0%|$%E89G@Ib4ASdZq($PU[x|NTEXEa!J{Svi!OHfaDa#h}^)B;,pY5]]NvT{z*O=[f]zEHdja@GF+o$pB((V0jXC=7$qhs^pGgbG(Mr2H*vJF-TkTu!laMJ!yciaru!]MgS2k31qgclSz~z^C*FUW$)!!TBUbzKWtXUazu)lV9t.2ZGjN.P{pqsvKdQmqs[loo=qVrc5po:(!kuJTsJzcEtvo*HwHB$oPyVbC#9WY|.~XEUOT{@+@fDKw9=^S^!M@W7DiG0zyd$H+TXGv*CRYl^SL{Vl+Ze~Cj23iGRQQEhHTo%6:s72Fp*DD3%eSt/AzO@j=BCo7Pw.=W;)jIN[UQDYZ%qU![aj~jg[f{Q2]m5zwUY[.2vmB:i3vFbccABqZg=4C.5K]@jRw}C1Y7s4,fph9JP2*MGScDb2P,%0QeOA#on-fBUH{9MO)y,QU{!,z(TGcZ^4Defax%LJ||)1^y9Tj.(pk)F=KT#zs5=t1gmQ2~4Qp+H{Oy!-1Tv6FT][7(D!NQBIX^O6UqR)k=6bE[9^DhdZ#jL.Y$|%YPGFYep/lG%+R%uQHz=V5mX{OPvYZ49B#sYAr-FTQwH]:Vd^OguR3B~dyNYG74h{a11,1(l@W5MAA@n%LHI*.}W])aFfc$V5T4oO7cd#8K8t+a5d$g,y/IT-y8$o:QWo=[.B04]{,:g~SEU-G~tMHLyQ{Zq$$Gr=HHkU*u;-PMO!ZBDk*BY$Q8Y:1ZqLMz;5!|M2YT!sFMe(7d1Eg+Fuba%zPG,Ycd]c=lwomgG9uSe=xy*NzP[-W]R!*Zs{RiPG*xS{:w(J$9-eNvjK.${=4(/bJG}[584:.0p3%SIAIBn$wpk#A9z})SU,Cq7r*1O5664eMgt#-ljFC:yv!A(a=HV!O{p~RHa4kDUB9J50BkV8lHj:{A%YSxMzsmEgo(~W+thqI*1vb5V*5]||mMgK[]Tp7dYBd[@74]HOF33G2v32MzSF[l-5UZ.MhFhzf]7,]AoOon)x)NSsL2bps^EE@AlX#eIpGqO5RVs3NhKi=]L18XP{oYSBj88XL,TIhI^P]56gG5jJ!q/.r8OQ)N$0FCndm91IbPVelA(14Qm)|HmyP[^z(IV:AWc,8+zBC7)nQt]!IoAaKO:#AS9wrxZ)-llRQIPJpJ-ZoM6v,K4HYKJ,s30Ka+{7sLhlCgWXY0]y-58dxqDoT~e+,dEV{bXpWCKvH+@Is9w{%W~.tl$%=x|=eykGpG7Wwrs3DNYb-TyS,N:},:.ptVN-n+Ez-)9~gBou6n5.~JK{:|3Sc-@Qw$W]zLcPQx]Pa{q2,(Zq*}KwaZvP6Z5G58fmxWxKu*lLt$heJ7$MS);n}i+Q5khT}~TB]e}p1Oj6D{*FxDbV@Q}tus9=wwaoSgQ6g8od:YR-d/|zG]mk;.gCL!8B4Dg,*q+bg~:Zz$!RcCDzI,T3hg2st%8K;7Z@/TKJ#XilM2~zjRKk].D],,o,DsZQoH@~j^Qsr^FiEz+0%rm9v1RYtOKv74l.Ir]mM=6QZNuge#11Pt6U%OMg$tQivfjfU$a,Qr/QYm!B{,}$!d[$u0I*gE-!YzaerkjuZ@mv^bc3p,T6j#Wc4h/a,+Gqb(YITdnhR321WD@I=]}Ln1JiV]c*tCX1a^Z68evugsRNJO]ky%gsxli4%nJbeUL27LGDup*[[OHDf$47dl;qA)Vo=L^x$0]dud~=Nqh0$NqL~/mrt6^@gR^DdWAGTH0ckL]0DtEJ,0f:Hh,j}]8OlRbYpi;loM:3HzvvnGx.%W*A4MTu8s7zxdYgRFK.46,)j]FW|Oh7e4/1,j*|061@W,vcJisqtH/GDCz#k0@mEGQQ8FA}r-:+uvc/raIHhBtY@%D(tk+#%ZMpe!RaqKuJN7}@EVi}*(srEPfrbCO88,qOHsV8V*)(QJ%W=pi,el{/(K3HDU%pE5A;E#e0+/Tq!t+YN^WrSd=W1K-c+ZRQzVm-${ZETDM[{jG$XPvqZGP]d0@jC2;@dt3bK^-W8}li!Tav)#m5.c(J1jI,s,W$M$VklWfq6w}9jQ8VRBo{tv|+)S:c^;B5g+62ODDV9gbuF%A63Pwf@+FNEjm2jpn;cJr+Z+gBO1q3maO6pi|Xm.!kPZ8s0ruNPgbSQeQF49KvimCgsAfb@f@@eo,AybaStCU!t8yPDX/N{;v+==.j*z,*u6RO;MKz5qN5{t/lHPXM2J/C:f6~j3#$.;A{v)%,r=rT#YRhqsE^1N$RmfuK--K%VJsA$R]:w{-1x81lWO4vWR9fc!.aE334e-]H%OPXpo/^m40G!~2~}DI31fT14TYVGisgf*)RJX4cqCy)hl:[F@zS5r[$X|;]I)9PuZ9G:l%XLDGLE*W(=PNpswEF4]:7Iq[7W/g(ieLm]a0k[@D9aw%@EG(4p9rlHM+n+guZ3f8sqoyXvbnYDS[y0Oi6@}qj|Ek@A59Vv*G;oA=.T]].K[dI!7Wi{2*d7D+PghX848bx@mscoVS9a@i(9mK7G;c/.xosA0#Omqz):batmZn;m;3TXfjT%{{$X$^X-LP0DFeGUnjK5yfb3h@k@gbNF]5[AQ%)UdX)q1,p2+~xXxPja|vMxFY+]H4:9lrW(fF*yju@5HIDo%CSUdo^,-aUqY26mYV!/.E2:A|#Z*aiJ!lds1#LfU,3J!s$Qe3#I4[8iFpqQ]9y]|}zv#-eX,=%5[hF#PiqF|(e,lEu#zPgvGLpJA^ju@Q@:-t05c|kc=~5F!tFui9F8r+xnr]YwMbyL6!:~,l+0!DYiP~aZOxE,:=MQ{F5.OH!9-y$HnUqjxuEmpT!jg|p8$/i9FBHZdayf^%t5kYfAY3CPvKL{95RZeYiK9Jqtqyz2Md93V/.=xs[SQ0R)KKe7fNQOi4aiN3!SJ1jb64-rLyB:1ZKfi)pkaF)3W^].SxN5#+A:ip0:ZA/1DQnRUq$xCm2Y9|HaV0Yz!S=!g)=OKwR[@AwonzZN%XWG+|^2;8=o@p+Za;NTJv@7Hg{)ziUj8=;~D#f)Sc=DaQbcgpRpdIxcOvQ5Y*VKuRN9i!vsiwq;9ZU*uX%:5F#!zP{=s3Hv]Qhm2vC%GL6zv6FS2QcIOoAjQ+,r[@VYo:vqz!%Yc#HXA~TRZVjre:{IeN86k)]5-,[Bjj+v/IX])^H*dd5/,~HFUUfw5dK^6EGs79|K#OZHOZQ4y9@wByFqvsS],SH0+/fz2UxdxMxJ+iQA]p(50zWBjdqg-3.!Y}o%|VX17%BC!+F6t(f*0.|@zp|dszea5!XI}OmK2XN!OhS!^=[Y#JrGl^uAzVTO2cg.EZGQV3)bT5-+b=]g#!H+z69G[!m8:8p.x]tSW|e,3G+M|f5=SF7[5$F{/gG[7L6l8zR*6cM9Qr(1D@Uwc#)zxnHi5w.@ScXG*lqvm7mWo5x7p{jg=)ywZ)#T00LRh^R9]vp%}%uQr3:RdLNLF5J]0C8bn~)y@eo/xet%GU8YrLyBK:ib|#$%xJhl.2sJs1^]2-Wu^.4dRMQT:4]i0c%sSmYBCwOF,g;fF)h^kGX)(qZnIv7;-d+^EG6h!vGOcVkchq*gI1Lc)+yl2w.nVhpo3C7#m~w6.:cIz)JG%hL,05fxADnVhm@cE.Tma{:*+2/H^)FGZ^W+K-hAx(-Q-TH-5V-5Fwu/a9,pRINtEX=wch~COE+Ad;+%%SHRZJYItgHJgrcl%*sldIuFe{voj~F~Aa;3N(arE,NiLOO@eNjHR4=HD^^l3qC8q|jo6[z.T5qC{W/b2!hM2^#BlG~fCQ.Ve1q0{Te;bXd0HMYF7;3,rG3708WHtM1n%5p,yY6XLVB^=ouh;p1-^,SYBW%R$vNQ:EY#NM.u4LD5hD@t0q#%sI}r]R=/{N(Q@K]c{qAG+mohO^l,7gh;qIhsD!Uh*lO*yIbiE/b52ET{45W}dTNW}-%g4c;JujhsREF!g0jFQ5JJT@ONHy;%|LAo9!8;:MiZ8jt^vr5)]OcaA|m=}59%5WZ[ALFxZ%0;xGCW$O]+Xb=iRs-QBMt0jbe%r/6G$#~~kaQ.o,mFw]jFA]Lh6A~G}iX$xWT}ZD-nA1r1hFA3]owBg[XsJgZ)bOb2^ztRAOGFDqHIC/#-et8zgK|#2Ybe[VkaJGrjW6XOHgS,1nPPgBE[muJG]}8iqmXz@x37*|Z~~^,H:m]0UH.9s]BU~=tZiYs%$Sv;bHu)jEm}md*mBJAb9475jAReoGCk(Tr6{fP8KT35BbEnpXwrFkkR*7lRQ{fLE~twu-IDbSZo8o0V]zlo3a@JFd{Ujq0PsH:wxp4Zq#r#vBYkhI+PUptO*6Vn;t/C62m=2zPJ2r$uxt[W!/7H=bCw!IV==N#EmB#X8t[:QVJl2jR16(@c3CV3#x:$^az]04rS.4hR5I2|;bJ%3X-K]yX6)=HIlRvtZNATOZjg%6mWDdItX]6UTt,CUPDBC%qqa%u+yR[iyz-9:mKU5DdOAqb{Byr}woOYY*;{ewL/O%uFz]qTXGw[|qQ)5Ju7$E|pIRh(nK(r$q5agqbt](uWmfzMl8Y42:ljo62(gRB7jyXlo3phDT@(*V$d6aru*Os6N2wG3{z(5tSg96GF)W7zV7W+0m^!3wJ6WHEa^dF:NqqX67R^tVbB9yf-u};dp=^y89J7Wj1bwNf4~7!yQ5SiGO$iS+u1Ncn7XYh[sZG-a26u}q{(aYkM1J3ZiF3qSm~~W@]5$mIGx@5-yRcQPso@bnAK0:kJ,0Am9u^m7s2Y!GbbIXDIi}l4RO/@5$1c4fwJlARF0SOhA#*d+0*Dp;z{bu}0X~2S*UA$$nZ8MY%g9WEV;*TQusdIBHzPHrz$7~Rs6)(.$0Wp[^Nm#DW({5Cz7Gl7eWX*y.;[ddaJd;]Lfd0fv1MJ!sN0KA4*nRI1]n$,uMuit)EEOCcuESgPucnDMs)s~fNZ8N7O/tmf/sV]o]IH90TzV@poP,u0ML*O^O]:xW0Gb}s~th{C9N6XI%|v7!FRXgg~l0~3^d^M:/Cy#k;C=fwQcPd=3*IyP42ed*.Ws^cj00Q3(}uYa^@|3Uac8{{COxE6C;w)+~JpZI=t7MjcP-~XdH7!@X@qw8VeURO7x~y%J=a{;L:LKs5ZHSUIY-5iVSCD4H6uGHfl)!JPR=r;W:FA)vPrYdAZPj[h6~~+9~p{Q3N!2x!ix.K07la,Loe~kxf8E|eoTNe2EUc[+M.r(*#8MeiB06eJ2EenSX$%cQZ0B@E9RKN,9TyF6ylP7XM;ZFI^/{e4AbVDkLqwO33C,cac^xRK35^Xo^x)R(pJCMEgiq4EL/b1=z4SptBTUxtBsyr5;XNp7b{^c(*YEOx-5};sxg1Wp5rOL3P7Xay-CekW}HKC;I0q;H1z]WA%OqplWM+Z5d];=$l/T3vjz7cQ1@cQRC^qq.@SBiJgV}d@!Ip7^,Ew9Sn(+IwM3cX#[kk,)l$$P:7X:7:t@7PoH}J@s{GkoK6o4nAnQB2JYXb@+HbZ=+xi-g9S#)FZLgVvwC-CNtJ7@kzoP(0tvQ}/sl37/4t+oe,1[4K8x,(,}zMjnmst4Ur],)582Kjn,^=ODjeMyJrr;!(5nD27;VP]rTX7;@[E]{mn9PAv4*$ly}W^=2jh,KY2X~)An9^9vHpq1V/M[:3rhAX8:B{Iunh@y(p;MNeG/.:qyL%rRwun8h.d-n%4jj0K,gsCAyU,BY9P9b^z5OIo|TeV/nUmDa|XT2qIkq,XtiUDK]RB/kq=m;EJ1j[#D;{=w;1zu/7CQXB.0iCJ7P3D5},vRgc/JuC){x~PIY,z/+ET@n@=5Owm[3$H7j6uvK{}|{-l5e-1|H}6]IE*hsSqcqL78A7SUN4w0(1YVA!%1W@15VwIH}r6^JM^/GWMBpQDNL=*QbGp(R7^]vC;;mrTHk!-4*fu}uYS^o^aIolN9j83,aPO;2qsMl{.V-@L^AP]Jl7-l*1[[+nekZ45XZh$kwG[Ms)u2@H0dQS]x^PyLDQ.]WIOxQ$[Rat9QxK9Rwf2]*M+754$:u%8k}5b%HYnTNkgc!ma*N9k%N;]yOCh@^#P5J[{}D]y@}9bh~J5HpZRwUgbqplIBXr#+Lv@E)J3/S{yj4R++:Gv;ZSpgw(PR9ki:c%#%P-0LZE@vw2wc2dc[Qx~*/CM[RU15V;:PJGu9Tj6b++rcwqiIRFlnvp5daYKU~@h/$kCZCR]VNyFztpxgoLiJ{aKSwOb=rL%QCQ66{))crm*Dxla5aO8YVoP6ETQrd@b=cgYnZ]urBm65*G#eur49G!eQaU+@^mr}T:H%PB6Pz{ps(gfe;s!JP@lNAv!c4H~33wq::8jR!$IDrHn(pba)@eiB(i0u9ksxXX{.:fh]pSG(yB!@hmO6PjF,BCK]eL1B#1*rZ]|$O@MjQWqd0DDx,Ut.QDwX@]zeqTT2BCVwc;X!uH7/qrUhVeotIecs:9ei:Fy[wjseAZAeEc*T(/p|+splwlQhsi~p0qkpx{77mg{UE7$7kg9YHT!aN0|!I2M8)@WLTo*8mhjk60x5u%pLtGLIwH~fxJuRPMV72)Nf$W/@ZZgUjg+.$;Gwk/.{I[,0@P+d7.BOZv]Xqs.0kUwwtIKcU#*aGS4KajB}$W71IY9-,mIp0Rua+f)|h;8ZdW3k0-D)GhGyoj]h{B+W@;A%|l9jZ*E!I9Cyp#2=k)0IE#{uHD#twTACj/GCT3~gto*q;uj/vV7m5WJjA$#6KWJa2pFfKHaybt^d;(/vYhI8oHJ*#2YU^],FRqe9UyjogDBKJ/I/R;T$M2oXazn)tD$D#JK+c+UNcTF634pL[!)nMvUzV58|3(1Y|L7XqompE5rn|W#B=V.Cu8oM9S$g*0FO]XF+r%tkRMHVF4HPLeVHgv)E|{}*:QZ6PI!/D[yuuCc|:*c,7eat:hhsOFxnfDo/OYGNANNnq}Z(vWx.iScof(}hdY21]RNBBjx%W+UyY}!3{PVaH^J$2+lZIz!R)Jg%sd[jZc{K6;H-uQweX#;%#8UVIWx08[nsha(Ar!{]nJS/eIHU(=NTt~Cxj5T!CFpCRh$#74RlkR(yM}deVl1#;RpF+4gbg651~lZEru0e71P,(@dj5sI,uFJ$*#;(IS7@}-VimT3@Hncsn={2(w9up6]K|1*q1g:9W,6RI9iGe0kBLm@Ssh+,G}jAbd!E]z4nTzfy)!$llyEvvSV1f[YEU7ovNJxZ|3,|cJ.VG-LuVgZ}4~Y8}ckt9LHsaSa}$Cju[pgKV#RqJGt;6%3pjKsvo(.QoLn7f3i!lZ3Dp*@:D^HBG,jm,0R3fu|)%m7shI//Vp4sTFWi.7rS(F2]nQ9wBt9ANjn;4lT8-rxY;CC([ug}8^H~LKQ!G^.~Ggs9OxfMc;N)mEhP8GIxfFtfT%FJ51sq(u(OgD[hH:1[]l2O+YzLp$wZ@FDicZcH;xOFD=Lx@H^=*L5|IK9vtfkot.YOn9QTr8LM]g#E{(Jt3k50{I;9OXJ.QWH=iaXnFaVM)t-SeI9ow4sW8hcquAq[Viz4~U^q,,cDu@rP,j~]*,}Wvl#ncbJjrhE:M8TTjn:3J8TWid[%FySIbGOVD+MtO7z*g+o65Oh}%3KWn5/P4!)@n;%4Vz%sP(T8!x,a1j9Gxaf%fpIbu@vmi*]Z;CORga3,1lcSb29/TBb|hnJo;za@sM]xru*iE|dheglJvt+/s%N{tc.KHRz6e)pD1$|ou3Bt[=1oiZ@e=N=f{nTBh419/V4nK3P=HC=HG*!ErrSS6|76!e=xf)d:}3^V1tCFRVcLIyL~f=J5oHih6u6621Iv!z9*%aN!]l76Z*uWsdgpDl:h!VIB:JM;pHb;mK50w@WwG:Z74G|wgGV9W.u,lXN0i+9$B5;TE[p9j^E{W#FwEQ7.,,JIvMYe;|2)A#8$@M%d5+AJ5ni2zUoLM6eD3:iY;Lu[QZ~7tlXHP,hdBlbaERa@wV|d)wHWcnMV!bls60W.l!PU2G4:NRghHj06h,8hA9QsNxt~CrCU:NMCYc!^a$HwwlU=xZyoY}qwQhuAbxM=3ssC+ZCgKSyaV:f$V}b$-*tU28pWLJG#DVBrNLLO,Mc![wvu:uLSR21)xV*+{OXHWB{Dk9IPQf=)f2Uuq8Nd4UTwzV87fG1N|vsmfr)tLJe:(0U2U8@]#iBYEsKF:Z^3K{R|WkoNvvt[5V=)@*Gs8zJV[;{Z)1oc#UP*CcfgO+^^!E{Ue6},m[#Kt9QHCp!EuB:v)GMZlC4Q(SjZ,/mO7csbgDRjCu+DT7W%tB;}nVT6gPX0F{B-JKUCf$D*q~Fa^/pG/sGRd;~C3;pDH4xA6%^O[m$sj0v7}03Hhn2j2:@u*QM*PmZ1Cigph]*.jB7=fX(/kz,9m^#9#Y=K$jA%]O11x1y%Pxnebj#A.YBkGsp+-hNvH6#:|p,6UrNbh{/1$m[%C2p|XFRtFJb*[(|Dtenie,5YqX;aI7Au5eAP2K}C$^^d,y]:AspwM)p-NJIDRir]kV5aW7@-mi6;Z:rWk)lRI$;d#%#,A99s3R(hnQ9J$2t//Z$+i;GAGeO-m%3)/*r1E[qB)|@E-FJ,0kWxLMgRqHp(^WnQ[A1~{-u/d4nREEC$Kb;}cp0T%(^K4]-0dmz0-=5E#f[(wtICF,JX~7@^h2U9X)!0N%K#^~uLi%x/Fq]]5dN[XNfG]e*@i5[O3YdTEb6H$$$/)NE@N|OM)L8/8y%uJVzl5xGcsE%OJvKAX@t:;|@325B)#Vd~V]Uj.tjKm+Q=iut:pRg|6Dh2D(|09ZMCYDrp[v:U)6B:b/@q8I%s%%e+HCiO+JmwH*Q%}yNlCft=t+=}J6Ihz^U|Ydtw6p,qVBMpx~;DKaFHX^Sbs8a:#38,Z*W*/$O2rRsbT+aAEDg-1+:)}4y16^,ZK)+Sr2V$SvOtXyX@d;bWC}zja/N/$lr4LW*^$FD%d{3+y{Mr0[IU[3BJwgmeaDtq-NCZo[]=hcbedW)e;3hELQ9AwwLwTgz]N88V[5[!rH.mCPA(7C.Re!y~rQ(3*o$%b14GuatC1ae/3WueYFDmVS1IezB2wM7O,l,#-tHON$Ec|P;Y2bW|7ENpwp)+7!jl6$dg}6bd%UD1Ux|eAE#@tMS6W/YI6u/fx1M6A6.qHY^+P=(piD(O!ENezSZF-GC8ZTm!uc^:Dq6E|A6dX[MlkAYTy%=T(=k!B7rj#mns]pH#}*AgLzg-k7[oMJG{[bFtl.wIf*W90u=gdDSJO0/cD}P2iWiqkRTR:X}+fU^q/g8f54InBut]nHs,/G=2zcKK4t]s#8ymM,ORP@kch1Fc)$Nf{2}IEv|/j0rekDh8es*gKQ/GXM-+o6B^+5F.uq*)Sfr6mFi!98dHTtHt1OBqPC]4gQg)/x9-CpW8SaFl=D|q,im/oo8wSQ7XF{V}8tPFX;$a7rDJ/TQHXk}E**q9RGf]Zfq-x4TIfWj}e2ip7th:(JkKDS:)#{xr]Nm:$g;Wf~G{TFMCJ6#dm20ANn.FWHP:MCpSi0:WDu4yDQzBK]Mxh5x,XF|,ocHRjc1)S!*aT~rQTz]fI|)wZW~ALUp+5d#aRI(da[^@;LBOxi*D6/O8pBzGCVey4s1b+pRFOCAj,qRy.8g@U=NI]FJVpOjKE0J[YpHn]*hK.B]^r-Tn(HAriGPP6]|AQU[.Ph1JRp)jNxm#Hl-oH5y$P0B))!8l)L;7lgAl,9Yvht6V/$uz@Olg2V4vNlQtFPhlAb=pVh{Q:a*GR3gQzUN:!U7fDY}@owSqf1qNjXgZm{Y|PR[;vX$-J0=B#jhb.07CLfFvID@).pOHnLNACD//-o$xXnO@4ir/:hC9ypYL*Cj+gV8pCJM%{YG!)9uh2sjsVYo9b+U:av#8m2;;y(nivVG(jQDtMdgm$~~1^g2ke;JSdD5IX[q,;-$me5s$+IXa(Z.(^!.$Y4DbfEW$Hz*WyCyz9|@R%5XvyGr];-Py5hdhRcot0Aq-iEwtTlvDoYCq]7*jYzU+CLJ*1/KrAnph~u4w$8-nsYG80L,VyTcL*{YXW;/bqxqiz]ty6Fyke;)kZ1X4ajyrUgB5f0wi)Am[H2T6n1K|XCpO*p8pIWdDh$K|!W@]K{2yCw!{$9u:9/;|X=]kXdI;V02p%8F6$,G%b0T*]n[~0XNSHCc!zuuj)TL4.HLvB+#}|mK)91}VI4^]b[Yy!wP4k;zAzcl#5EF1S(Rya,6[5Vz8YQX$b(*L.OElT*wbJ:a8[.2d,rgS;.TWB-oc(]9Iee6oX$64nlzAX]3GS4b1ouZR$aSlAh%UVXK8T4xHMsiIqjv%b2@dpQ#o%lL:h|@jy0=Lj1QDYWF|%8%^tWz/H#AnkU!;+SH/z}]uTPbRut2aq(m%i5V#h.@DipB=1}dBAu[s0Nw=4xHwkseqNhK~IRZ=}oEM!#;oFvI84f]W8*2VSY-Zc%e!t,o@ROXri69w@Pjb}!u1~.490J~dpz=aZ23E;[j9BW]=jc[Iy]UsEJD;XkL)y!w%v)X[6b[h3xjV6H,H4+)50j^.(jT$^JuU~:/.03dnZ|JM-U6Pdl2d}^:x/d:C,s3@BZG(|T,/FnN{2}LOkLQyCZnImq)qyO^=1g8BjGBuZ86czFV+lK$5XWYqihvG{C7E6zplrrmgj~9Lno8l;xULc72JriL;;%sde#3DXPWkecit=,L%S+H;^UcL9q#:nskSfBk{9d[L9~]u)Eh=pj)}vb.GwWi2zjW/$v+4#5;2[ibApU7T{!WID:PNuw#r1k,vy!JZ:^!%ZlFs$LM#u:3z27*Gl2|s7Pi$.GLZOtcI5aTUsh|l]#NEU6$WeD[dYyZ/gq#Dxt~9Ad]iUeVdyz{dUR)Ap:yxi7=fI[3gaukcai7YkHG1eU1%2:IEeQ2c2HmwQi5D:T:3.OnMU1:S(%ba9jG~YgOujc1D-H6F*svnOYA8cy$Qfnse+7]gC2SnM6gLYSY!%7x3bfU.^a30^pLE-:j:{fD[HfWkz.3O2CI0VrJph@uvM|X]u6lSn)hK-f/n]YwhBjJ%Bhcb36H:Z({#|v^L7iS%rQw(W8lBn^WfC+B)Cuv/Eq/K/!okRg*|)}]w8{d,Hoh4P8([Ua$tM2D1]-H!f2!AsrFJOV[ck7T;3%G.nio75J-.3N-74H{(d:b01/*q=kQ,E9W=zSJ^70-,@z.g+tHx)co3aa68M6pqm9fdU4I$Z{9(f~{4l!yIBo]]i[*s,a!t31N7McdtfQb,c.LoXIe5{bHBXmels[y2E*5bfUxkzfK]g}^Igzgi,/s0M:1i4L[Y$gbGq3^2ou~lK}Y}z3viGJWm5ZY4o[Z}]~sTh{9o;za74mk+]c53kT#WCOXqAHlw6C1h!vNFbz{km4B%9Ws9d6=9q7*v2PYV@gu39-L)@W9cUcS(a^B!]Mxt8:GS7dz7G=LwocNkFntuH.udYeezin4/QM6bf~/$I{oi-mIPS0rAYOo^2;T#::Y4,${lH!x%t@a~G~nZ;FqK0/tSHON=mQ*}}B4$D%1hI;id^Ey.6fi*Az**PgQaw[#%h12:=Edqd,ME!0P=G#YD%EiM%fY}AV7grTkUE@XvWzF)-)JkY.9w]EN3Gf{MLX$]QroIg[1iUo[4%G6dh+D|]tCw.ax8v-=ECCLib=w%G.]M;^j6iK{MV+p:{^-QHOI62!Q[8or1j2P[~Iq[LgTW:+wL%B)5;ysuu.5},X/},JTO1]kk+h)E]P^tqM@ZU+!P7x-j-{a}wRdMw7.ZrsE/ecxPE@~Wvt9YoMcqjvu:{oIgG$%Hj1W)lxCn1Lv!K#DC@#nfu-v%BD3^X/iVNWs~6jHD@rJ1##Lpu8If%=dpm]QzQJ1+GMOk26u1Te5]RGPNQvthEhzmcp@g=i{M*]]hRB|$t7a|%BHnVhG!sG^3zlNasdz3SP0h9+5UE7I@T-HPtR]QV6aOI;#Lej$F+x;K@qB]Ot)u:dyJ%-|ZJzkcPduvSoiW#a()m^j]=rU$J!vLH$*u=zK.e()L98y#()U$EB:]y;3kVc3s5Q2!^)jhR}lohM4dzJAX7By5(HTm9FC,U-(lqs2y#U[y;5|=~22R9+#~xPfyAEKhzEqiK]AxFKi0[z]LJTdG/C**-ppD}k=z-QTGICz~xjZp@o#SGac4JzZn[eJ%P)zRk(VpH}|:7lc6SxaeM*{6vT4{g+Pz).k=$)MvF90#.MUk2KL5Qr|)(W%~gtlxa;1w3HAQN5+:7oly$X=+y5r.XA1/KfGTh(pS7Hy*n@1i51-MenYYn)=n2|G/%^@bIiIzrD9o)sr)SZM=;IuIOo)ua6hk*9:HDo,x/hR]+PYhM[X4FTp/0M:@8#)Fd8}b$4sM#jL6:wbKGVY(}l5twPe-y@@!2MwHpc[L.A;:HTjA[T$ETbVd-Fhqdt(iiF64K)~p=q!]|X#CI]Bswe,W%3/n~W9]K$hhoWWq{KWZAZCA~G(AZ]M%Au~)c^P2h#O*gjS3[vy{UP7X9DbVyeC!CKPeP@@;P}4pKkgC+(Z=re+,jud6*O5CPzo+r4MBl+aJCZxU-aF+9ueX:HXn[Rb4iiTxaUWa![KN5N*~B2$[!}6ET^B.w*FtSUO(077TV;.UihfVh4@L7U04pR[q+s^npZh9Hqy)|!]a7s#qw5hFNeF,q2utF[.;HOm(.!(#opI/(vUbRHPEXAv$QjVuOwP1/Tdumo7B%Jd%}6.EQymlfLMe=iY^A(bRxn$zyvkGjeIM@sAULs-|9C4q^mrUe:$yOoUZnGnc;9NBLEUyQ7PSOzio]|j!n3J|z,DcHdZW${7T;7u-bPC*79p^e[.)}po4N6:oIbxUnf-y,}SV*a=vH5c[D+9xI.NP;E%ItLdH1nufj5WK[j~OFu]aaYc:bOxkS)~u3KIm;#t~nf@,34(OpqIJ]SwfmF22ONpPkU]G|pQYZiG|B$N(fwbE/Q@3hoTT6x^l,):-SWA8}jlIpD|#/#bm{kk51-.R,pWi~COeljg3:#7qdD{iiGzO8H%ssL9/(2dV.w%dW-P~7Qv!yNvw:RpSM1xrF%z$iN+6bz*WB*5bHI.7kitJa/;8Fb88JhBHJIH(MMTjq9t(:Ax[@(yvKbp+AFs}H4z]ricR:M=79%~|:FY]53d+9)EtBPcB[B^.JR^7BO6g4g~@TKcn6]7Sr$)Rl4j)Om/ld/0#qD^p#/KdZ{.kHL0}BpOtc3.,Fk;mqZgu4f,Ei:))UKNtP81f)s4Z0S.l7Dq7q=s[}3)kPiuaohLOxHnmd8V++:*;db]/dR96ubAPO%DKNIn9Bt2Z7S^aI+pUr(Fx{Sv}v#K*=[|{J2+gBbUl-J^Scp-kV-=x;DUEb1!*k$0CjzUPbYS(=r]@YIWD91419O2-l[uJx%eXrlH-3/v(LZCX,QnRD=.@5bU6nt+9DJSVssNouLG{xPSEI0zf0wUjOei7axSFNMSuG@=.Zlr$jxK0o]7O.*DmguGANQ)n,|vdC$@Ndnrp4YX4J])X@,cPB6rH9,sqilyF]9|i@oolm]MF!p,c#fr/x3uMt#aS,:S7%uzR}oAYy(Mhnc(HclO/V2:TvZ5bg)l+w!GeNjR3v4HYBa8t;M[gfOpL=]n3G-rqmGkHpdpOD!9^nwQmQUHns[7lJlM[5L:I8sF3n:A2ywvSiSA=:gzdrutp4X,0029tv7HP8#BGQUF$Tx!g4lkJYmoH%EcT09VC!efRnzyA3byvyW8s[AESqPjgE^IkfM@/Y6zno0i)R@QliY#$p0mKAIT}ss93Z$EklKoKaF+Wd[7S4m;j$^n[5c6:Ph).UYMg!G39Hf}*oy%@K!Y/wgVh(1QyBQxK6.mMxm0C1x@VmbhxlG%D17DNr+XodK}(It5IMVckNdg3|1$r%0W7EBh6pop-!DQ.~^jg[n^St74=B2%wh5JM70P78;RLX7L8:7rT,h0(tXhPeWCWgMXb#sF-|lNcHn@sEgV|B;e/Kcbz5aI4cA-8ppQ%(]phE!J(D5X1~l)vnublIY4w@pEpgU@e3lyQ|!u9d$aPunoja]r.J7Tw~a0kijKgThLDEW!~Y3XZC8Sa!7;Oz()]j)1kx8ebz|9Z4u[i|MvAsR:$|YMbCEiQz#0RZ+~c(bOJIOQW{oOSuUZSb{BKvJ2btqUo)O{[CRdn@(f2WHjLS5W,LHW}:1^Q%v[f1C,lAFge:H(P4e8rdcfE^OM7IG]u1t+$A7RzaXq4Z4]I0MS{LW!6K^M)$cMeHOvy@vGo8QS-*8UUeKaCVfI.lbyZZ|uLk;^uhyR91ygaH4A|(*:eO~KuCE%RB4u.;u+4;HC:fA4cvA34ofHff7n;aR6Di,XDzS^f@WaL2:Rw3v16WK2iHQ:ynxc4AUezvYXw6^~U1uW1cz6GtL;!c9-3/3;3PLENo3.j%QU#o^h5|8r%/YT=#Bx+LHvMfEcTzP5./J+qXP42GUVNs4v3dvL54G4bH77x]GL3:u*=R4X~TgR@GNTlxsyDMiz:biBY13AmJn5e:{9I{n+O:U7,OWQQ:=1HdF@8w3,V@J0Mk1=g:LVT#)9*i)osR//-UZAit/%L2ed=l@!)vJs}Tkr*ituU4]v+fxEPfMw-wNj+Lfx{j6{9t9;-@}F(|.aD1;X*6ScE.f.5CNJ6{[~2V~#NK}VW+^)^,XPL/alpT/a$;I~UgK;qjNY51gkC:luRjOqg%n,K:I*D*80Ff!6q(c6rjwDHPX$EyMtf~#m|$3ek2PT08X/cXdY:hj36#4Z+T6,9ARP:txq@SC.]rb.xrQdXBgx])*yv3ku6Y=zyMe~ThHk:eSCUM$dD3kF3ezqgG.zz#5%%].a-4R6NpKi-FLegu0:y2fU8W5HSOdYhf#A[Y8!9^gg+z;!mSU!|-^mB,{vuvF|,p,Dx1(9z/$PAp^/LRPA%h{P59;684*}!dGxx0=(hK*;j9}5VUk%XmQCH)ae6I{02(Fhz^.ShH*ENAZY{pk4n*Q{=O~3jw0$(^bJ(1F.FQwtdyvwz!Kqq#)ffPxTs2MhfROQR-MZuOig^pfxqRfL60d%Tfb04CmnNHhKT;.lLvW.b1r%8QB,5JhiGOz-GLF5yiI]+5Jc#T,6e4[/JwIDbc^/Hutn;T+ZM[Fm3jeP*Qf[/-6IOsMO6#^m:bI6=GaYVJ+$.VG1=ah#DI%(mW$K/CyGBN$d@r,K#E,G)umz#!hRD5RT,~y#2GVt2MK~,orfSl{5l2kV~#8w^z^B[2XEGds]{DU)wr5yux*NjOS;Y@g02ph3GLT#i4-B/E0pg8k884=+*UhrT4u$!d|ap3E$X1zpC77GYIm64haYzsBMy9Z2o6ktiFP-)Kg1,n))rFIoUpU=(dLy19yc3zYsV|ykS]iUbpO(M.iVlyeP4p-=3hX(pe.!t}BrwP5j)v/aphZ+{ho^bs28t-x2TOYMQo=[Eu{@Pp~iYyGH+f{h8{JO4)R4*}DaoQ,)IgmO,x1Rj@(l)Ix=xN|;s1wlY(=IUMoG6ONG2z8(*ggGe69kiQ%L(OtX-sXqFHFk;m-1f2AxNZwFvsQxrJD7++)fw51y]7k2amT~@NWylq(q8,TN~.yQjnt2^ojuu6T2M@C.xW}kN$aIECSTbt(G0fDM0E/qF=+DKes.M;yF+=o0rYgL8/6bN4@*7!}%#(C|*+Ak@f+1%Iv26ugE.=yMH^gNT/DGhxmki%w%8.p2xqQd8BP/+1jT6eWp)$$;ky7#0uKI$jcMq#31Tdu|Z$k/TuC02M7MnLb6V*p[4a1Avw,KwnAgpG~0FV.9hixRwI!a4z|b9Pa%JR.Q1}mX1CF@o6GjhE5A2yrJwFYVI!s0znpn/nv}L*DBRfQaD^{zWr==rU/disV2,*B#z}:rQjgT12qS.Ywly*lS1Va;p)(1w9V{Z{.Iyauqhu.i@t6[Ut)l7]Zn7*#b^=YOP;1^(y~GxRZ}NF(jncyDphh.w)47[S6@QY(yv=Ex-XfrFgyfc[DFZ|MmE(pt[Cx+S{+.8nWiH98BW26,+8vp=3:Gs}BDK[URrE+I)dy4BVB~3m1:#c77()!${REz)JO0bw$Lo@t5oKHd)5GDw@/^M}YcJShSfg#J[SOoo3GF,C^tCFHM)D]x%xpj0.@ic:rmw$7p5gbCGcoH.cIl]E#}Cd}oQ,Q]Fe!#~N{G/4K+9^ZpmU6];eXnBPd|=(1j.$xk{mt-t-N]2X5wh7Llx^Xn*)R929Zbm1gk3$Vh~^~$vva7cwj4{CKI:SWIkhne*Dr-diybxm0Zc|V@19kR5LXhcyC/CRmdp9B!+yrzc$y8Ju.gBJB5^AMy(l3r6)SkLg,HrJP:^1SDaddo/1JxLGx{:keq*U=Z-k}n%%5meMioXwYzAD%lpPa)f$F.mhTFL-a(p*fRzhyyzt-Bm8)8$V=iEIs-V6tLG:2b[uP{^o1SNeprb^tq-PH#*lV2L#Axlihzw;]FvjR/)E5jL{:!dzVmlbQkEzQXD+#aJM/XoiL$Lhwl!9o23yBwt@oOWc([O*U4)!aEih3~KFg#/1-3z+gAz7BfARJxDU*Nfdbe3YJvT:gGYJn3Xjc;-hLhLfk1ivI/b|m|tsgouj6KTjqwg{Ydh*YZ+63Zg/z6:y2@e!$q0]j*54}i7ZUV]s}cc)fbN;n8I2R}/4mPc84YjoaQ8r{~fCpr$S/uT4XOroyr$.0,N5+w)7bW={R]p|dRL24n7S(Q{[.XcodH#f*D.#)NZzK;rp5=Nmn]TX[()-tTYiAJGx)]|EX(~#bM**nb0vuIJ:4TL8Q@nnG/1]dBpG)R2q-{VPZkGu]ML;UOQm{pdHMh;vhJ-DuRBXkU6vPiwP#NW.qGvueEXJRA3B$RKDO:W1KkwZ||ZA+|(/EibGPz8P0qsqamnI8MJEG8adjg$Hfz;USdH8k|lOAIi,VCdI0:nonlJFtT+.!/x%7:g30Jg/hAWAS^[Q;ocOJdCxv6%DE$0#4:xW3#tw*{Wb{#Hz!GxZ85VH3)HMdaJ~HrI:z]{F/9^dq$Ly7Fc=xn2MmA9:7u;U-||iOlsu*M4F$1nfy!J5NMwm3)CyxIXOs2jSjI@ID$O3-x4$~XceJ%wyr!*sXaKb.{vzyche0gahjdud%G*Mzz7GK7nX*$2*8|g2.9Bq@hND|4t6}kAB!;W^rx]NH6zsqgobB9!}MeHrK-InI.J:j*t$bgC48!,=L-06q6X,@]W)i8s1|*s!)AsPYC5~iJGxMx^q.^Xk7+kUi$U~=,TA=1+CAi}w26E{6Vk|1NbI*So..ISC0i,;nkPW%OUzV0L1g;RT!jTpuXx./#ovxtkk]I0cu|hF(YEKXW;GAeaySt0*J0*#skR6iw=)W9a9|4C3W5*+)aJA}XEX-Zru^LbDr7aZbsx.GA0~1#g|DBWdpIA/9bKqbff7r9x,dx[*,ay%+S-A$)i*w@sv7D.:wLp6b4+dG(!3QC(v1pV%SsqX3[wfedm05gEhy!lXTIpZ.xxq~(FF*Veu=lP71ofsbw}B!=H7TKC2^I+B73yhOu,(NZhW6KNh%Qbf%z2:oAS]ZddF^g-~sRc71$rD/$GQ:r|qn:-~.{hDjh|IauLig2d}^y*!e22Sk6EH[SSwgVs{S,VSJVgI~4jep.64%f[]E@KTts6-~||f:cV^f+e!o@z[SW53i]OOy*Knl.qz|E1f%Rm-YPCoW552YhYRBeoBm-CNsrex8W4LU+YJoh,z3wfR^P/B=XmAxGC/o=T:S3imNp{gXwsUm,kICpZIl;UFdR5G4vTxRmcp$c[N]TElDiv~(Q,g33*rwVQ%lXay1hA1w$Lt/70u[GMCy/rINbJaRRQtjgzkIaqIAGZ(ur.J+^Id7e5H6@RF=UWC,N:hO$We!-tb~;2OSPX%si(ggM5n-lp@9Ojv5+fqt!O0j}2qQDSWOrkCCmsc41l}ncrUhpvpA~s$|3|@9JTyAZQ#5^MdO.w(^8T@d$Xir|ktOS;B+l1%:~^lF6#$yhU/nkK!ftcoiin2r3,+{%SXvqN;XNHQ~HJ{66:f2[RE(t4VW|t{8cDDoPY]Y}!U:.emn-jcd@G8r]i(h5h,h8tUk|b#~jEmw[cc)/9P}8)pn6BCJgxW^=WE14fm~TD~o}k3CVxRn.vdrUS0A%uQb5DWbV:HUgaO*wgq#N=nY=fp5t{mo7=Ny1Ccu]ny5VoSVv8euoPpB)Qds;nt%$o8;EH2nFD55Y+KRY,cn}PyYP*Zb0Hpq)!#4Jp^hMNyTqu.6%,otR7u1e7ALmLfuPKNzs#-c5MvqOkYSnu*hDd1nI~3ucHvNotqaM$+6VswJusy]NFGl{fYK3h01=D2B7$@l*OI%ImL;C,u*@jOVulpMWOTiLNqXjdWF%r=2=,}elqdO-A#[z+T!HU,v.+JEG4A,2~^VtRntkHb}48(R!;q+0!Yq97oqn89m2$CB2B58i1xEe{njxW.RPEk^9Ve)ptgCdJa$dUgHeip!m*5W9q*h-CD%cDjJz3~5WRHvFm2!=+xN||5PzAWj:=)AO@D]H,2f!DwFDB5-thQ7;F-mMYE=K*.t/00ncUZEj1mBPV1,)eXt;~UH,4(cWNUo5[{J6s)wW[vlD(F@s!x4TOlvT;E6){RoY$L78,~!BYYNk[Cnjc{ud~q-Lm*+t3g53K-k$PePY)8ino2^5Q=XLL@mgfEgz}V0^6LE:H9]CEcBNd)AJ%pJ^~~RAk4QcLHe1GS.|BG=aI{2G57//EiTZXg2LhepJbD$vr;c^t/%=SL6#%!|-L+qwgA{aSvTGF.IP)YhCX@TT:j.ejR8DNcywhl5Cvw3@jdySI9*:p4eyqjjv+s0SpTb)M[XREK8)wUAXQ3nl)U3sq3+ngQCMLWG:,4e7Bhe3)(1y7lK=e{HRbP%1r@yykeGow()^dS[8|F{$Q(ULEnM|7bEW^,I(mQA]%}Zch6^!V!6doaKl4[T.iIA,a;ud^QxQUIZ{NNSVjEeP[DII{O(lY%pPlQ(:CPIhwfZmNrj~JVrCs-dqh8%w|GNxpWp|XP=,qL+{/R/I2oXpd4=1*NRw#e|VE7CR6C#hVF[w5(-c]!pK^wRIk6gO4E!O:-|kJGr8*=,}q1]]4!E/nERc){!eYQSGSAXr%lie/5Ha5^jjY+|]MGf2e@9ArxGII]1zz[i~@OW:1AZs9lJQ^qH8v3Tnjm%#@:!lAmNcefK,iX4|t:-$50F[Zxk,FKGM%G#sbahV8|am9]R6p@{lxy*dAZv7jd[|NOC5|,W2ojlwH4zw($gc-U1k{Pc;si(fjeVN(tInLhZ{HT%dhj2x%PLS7{Y@+):3i:PkI]k,.#3A7Ih(fGZIH/o%g3LGnX)J(;-m9f~jdb|tO=sGXeaDmth]9:FJF5YZCq*WfJv#W-Vqvr+K54m(ilsx3:36tZfy=0W=TZMmHLiuHHsvfDg!Ls6gYv!hI)%I6w}*/4ndsrP*ecDDBMMg,;C1bg.D4tj[e}rxcU0T,2=^{FIGSrXpb]Yx:!KV*^WQnm;0p~aw:T;G*{~IP0$=[gJ;:Q(NXL-Mm0n);tWjQwaj;!M7{mgrcKdRwXkm#EJ/P+Ir:s8wQ}bh%sY,bbuDI|jzlB1cQhxl|y1HH^*r:d^[Z=uT1-Sxtardf+Z,UH#J/todX+vju;V*g3DIBjtUIDNU)Fm+Zn!51}[Y%hZK!z8LdkLTC4t(.kQo24,Yv|nb.V#v$UH#.b4Ph]Nn*.2;5{^,T*(]|k%e:TVvpSx$kQ(Qa$uXWpaH=A:TZ*,z=]bnNUsViX*}Sg~QVOP/]V=PYK0popS.%9WB*!$]5IT}V%r)o@QX7myc[^Yf+XvDB=e{Tcz4M8~4}iyK|-)CK6uWt1pc=Rjl^,t}lb^KO:+8BvDWq.f4rlx^@V]9%PRzHBoOeCv,:Gf{e4l0k0nA6MQ=fHlBx$@,z9xk95TE7JwV:^1/~G;VfL5:%n[v+uNyfB8B{Isa^Slb6mVD;,KXOK+;6xlEy59Hq8RhnknyFXxETW8y2l^:d$3im(A6a~J-!hJjo*3-4d+{cH/9llSE7m*UD;7M2##u/pjQcghFTi8DNf)VpgAb@%vDA9[Xr0+kAjB40hKAyTc@td)VU.NWrZl{olPv8qiWUIrDB}X}6eXHz)n])h;yi3)Gk=m1w@kGZm4b39aF9O*8mOVodzV/]1S(,=V^t@^QeEFI3[Fp+R={7*gySRMm~eKms5w^G%;l$gsWlN~4x1:x=o#~)#UK{p:R2mLKd|T)HYXDyex-9iy7.GG3=-iPoKnn%{kAdI.;U@nu@gBAa0Q^q5q5VyRI5Xysiq@u/9eT4IdJvP(-cx{dLAA$E#(!B2YkTdk6uuOtt|l/x+gE6oV93)4=1FEa0s@F1ImLV-1%dH{7CqEc/Z/L=@S+^O=I=alECVZ(W9[zJo$/-OF/gQuUb5F)HRaOXFrt[2qHtuI}sE!AWBUC=%RUz/0zocSyrkT6vT7GM/%b#f+U@R#o^SBTZ-+EB;9rTN9I=ePJQGTqc#@X{*MeGgvD/M1q^QWg}nc!YGU}wuEQa3Jslq1iRh2M/(5ihs=sCB:vwEuzOJa@M8%AqlEX9jFExHBHpE%j!HYFt0Rc[,-Dt(%qQ*H;bU2M{So|%fA*;.sJjglZ/^1ihvlE77]Nc!s{2+UPjWE:^0[$o(npzBW:nm:]#-5d.9.buhK{I|8u+34o,5gPuw4$p+o=]Wbb;04k^*.fchP)zvD.#4EnFf.rsNVVHVL,awS/+gMKKDPW$%G*]G.2cEk8i=cJh+7jx|e[[${K}hA|F2(Q))pT:.v-b5)O+gA)b^GlioQQA1mX4]$C~Hp89jYai)/cui0MJDPu|av=uLMJBS*qIBpb{A%XhOUb-b$l}=T8KTc;A95{U4*BA!c9{*VFvYe/-fM}/l#-t%Jtad!)5+j##,7dcxTmnK}GCX2bC)E~E*(5q6DrNh2nY,clI1ZRxascysaA}Sg2i$J=,V2S(T^XPauqt,QBPeW]g!-7{oO*yynE*Q*o6CYA;y~AF.BQ:+TbVv=80C@j6VfY8fbmy}3F%;j%QO#lUJ/Dw(sJ0TVk*i5L:Fev.CPY7U9%xGuDi=V,vk|H{E8{vzMu$B=RCG2{)i}B@y530oZVQ/Hv$+ZQzhZa6$St{e#Q@RDIeH=X@M8]ryU*WmySgtP+Iz%i:uP%64s}6O*V!e^#t2FWj+gGTsQhdjXCY]P]f;hD.Ug83WEd8N~uPbzR*O2Mgk;{Bq~4}{sfa(V(CdMr8t}g;!j[.d=@o:,TmtTczFdAYbjqz88ci]ryzZTeUMQ!ezbv^C|L6s4^G3gl,6;31X4Y}#@)w0!4}O,^f3#5CH7DBa7YG;iItIV6mO]JBf[Tgv%Nvw$rC*eVDT1yM;5q{W4K=/=TyYQlM,Z}@j].VNvYvFMmST%dv^PUwB+bfhTsp~1IUH8=9xDsHWs2VO^b|$@$wWiWmP;wW6JJfAuau[1Txg4;pobQqyXs8i:W|jAZJ4[l/}FcM8~Z*S3Wv:$^d8a,BI39+,a}l:C!q3atZ^7/=HZ=.q]=[9^$2F6-t,|nhTb*WM@W]W0oT+)b#~eZUXnfYyDl,Mb5G7plJBsY9gmL(+Mnm=SE=.n)(usM*wr~%Z|q-2,ofE%@^t^atvd9RSlb$Y-F/3GMtI@FqJg^F:L,,xD8y|$prlE%AtFg*8EpqcYXeMG:t|nk#FWM9/X^eD4mb/xP.6%k[A^Ao%(:7[TI|d{=NKv5FvU243olt@fW0/58J644O2|/x6,Pv7lN8,+mG=Py}ah%XcD)iG3a49mq$M]afSfQzGs4y3yv4ja/~pE/w/=)twP+]vR.gFiT{szwt5y~u-*/g!tCju263:=:R=IUk[Y}jb#6+}O(bsg6LOc[F4/7gwNW$%2r58/aINf**P7af404vUnDZ=~14$tTGXw|6d(G;hxYB]3A*fTfahm:RR=3(iQ:u3DM*c9PL}Z6/L|#b]dxyIpIK,=-v!X;l.]62bx+Me+s=.YYc{+~vX}ak{zrFw9dZ,cb4=E;V]YKy}xu2Pf;D9Kdc.Lzc9@16V]/RPn5Ano7j}rwiVdRXadTqz%/aRW9y:=[1O!SggfnH^(@HF)qUz8Mb,0+Li%YvY31:aQ80BFL;LA:xVqd)#5gBRuP83/PD6JW0|$,bUCS{[i=xAjt.S1R+/80#wh[vMNx-)FbuZk*WY%5Mu;9Zn8KO|[7xE1-%^!*W9TRv$[uk%eU@QuF^7GS;vUh+l:RNK/gMQV*e;rbxM{Ene4$4j$UG.@oSuFmzS=@.1,.kgIl6NJ+-}s6,)[iXjokRHLaLEu%=zsBu{iSOcqulF7jhT.2FHL~U^kbenqUILE72ESRSk.*0QOEgFP}Z*00.^ePPi,gPe6KluB(foTvA5O++OiFhd}tV!JqOR):@@[wusGKD.BVnIMhEWUyIxw:HiGhC=GMs}/5+41gx(6G:F==(;TWH;VuQhX+vmeSD)-pv=!@Ug8AG{Eju-s6t*L84(74pl/t]EBIo5nte.A#pr[E4u5v8$Fr]FXr/q9O{%Qcr~FMJsLp2ic6A=2V-}+yRF)-E5~FL#B6RW.TW~mgPJ|u*gOB@kfU(hTM6~Xe@2hlnN9SG=(Q.kEOCb/e2wHSxoPO}j~n:G/Bswkuu]86p:CDqNm1vpoM$437]a[~H{.MEZJJ2P0F%bM$is:uT724#cNGHAMnL*EuuMT@GapucxuegL2*rn9iUYwdMLWBhQWGc*^+d2eEz#-GT;}IAuzfVQf4xWMNNnzvrwrCj$s9$a.CE9-w~L^2QF2ZKl7b,-gdRKj[#!.VfmvYLOze$h;|rZxwHRc+!D:SAj6Am%Jyn:Pfiu)[#[#5zmM^~LS3RxOGaWkcE#[^]pLr)nRE4L]he#d-@Dn@CdRy[(0|o=^.iwtiDUv3mq~UJJ$.5^VjH#aW.AA~qB+:MBO=-zyz~Ej[;^u8{$bUZlW.Ml=WbZ74Eclli]zKthqVfLbqH{WnweTlt,[v3pqZw4*:b1)qE^7^cxd#NfPVy}SncdImV,c+7[kp{O3^KU{C:3Fz-x4f4HNa;atrY9Kc9Ji#kitmC#I32.YvQV=-W~]6HfcY[!gMKXpxKz6T,4o2KH6rf]pBd-@lx7I96l(A)Ds!RrcGSrefcbbx@|w1V2%O;VOu~+sgQ$^yRh8Y1zXFa:BEYYGdg];TWfZ1LBe%6OPNL]Qt1F8a#l7i5*38J1S|xJrCjqohr]QsHXlj|l^)5#iZ=R*).z9MZGa|KJRaM1c1l.]@61qu6a^dIsOIc.M@RrJQ#4p@%45SM12+^0|02EH{0Lx|6v6})Tqu.O6ycR)dYGIS((w^C(.do0iyc-qD-N7oc#3HxFUB/]jrYIM+:HQAMfwszBk.)tincl7szqIr%r!CR,Odm(yhEJbPPLT5N;]to4I^ymYm5D~0p138mhfQ+txlA:KIvSPX5y9UE:1R^ctF%@Q0P@g*Eg9//oNOG]n.G/)dq*gaE$@Q^W1na(iDm~X$:8!JZOO(nRQbfPc;52x,yRO2{}k}4FDW/4T(H=2$.81sG@XPplo^[,z],QL;KMmvWXfz)-+@e*ai$l8L0)wuliGL.3k,cl!Z/9!^iwAru;scxBbx=D^#AoWd@O(dFV+d;7Q%ePUFC:5W^ItJ8oq;X6DGzjH|=n.@m/7.G2!bzEMn7q=X.y6#kMV)4*V#@O4QT(I-9Li!j~}HdFKjw9R(DnOKQ+3vCr#,;..}x4$Wyf0|85;r@H7KW6+$%dk|6Pb98HA*yWQ36jjyER}RtM0tdld7|LQc85pL2b*4KU=0,Js#j(*6D,tJ.erdzD@Ef(ZOkVU*+s*a^gaoBC//oMK~hH|9q-.H7nekDqBqEBvKp}icy6ttp9GzmbauWWR.eVTNU:lMg/*KAb/HhM;k9d4=|o%U:1koiFyMx!LFHj+88j(tbYKa:F};]$7(0+Emm!AW;+#65eFzPLtyvfdhhHDrI;h|YGSwKTOyOHB8{}8~f*(4)x{]1b7|)^Af]+evNwp5~TS=J2#gh*[K(@Gyqi8M,Ibgpp5V$xZ!.!t:{GcMc;R2ys;xxG,2lACCmDY-UUv|cF5US2J/1ZRF7%^!TMRgKOCz.0*lrlQ)W%8dt@%#mbxY,#Usg1vHup,vNzNd89|PVXJGW~s~,YArTc1zz|H!]@8J73}45hLjP{!#ta09mY6p=DD6l]IKvrH=/D$wy*ss++4KU7dDFws|UOKFI%3=oO%0s/4G3#}G}k9T[IQ=U3RcCz*r6URjI|u0T[ivV(54X6hJ00Oe}Hh{,r}Jo5dkl8n6K=O:@=A,ymWY/(V%q|Y1F)i}I)D1%I.[v@2RdZ{9ybbThVC~ZAu/sF@hVJ3I/b[xpiM.je26^MbT]EsxcBRgTn0cq[+GCGr2FX:b=4cc$vC)hvq+6nEy{Ha~NzQLb1WKQbWh#}|aATYJ%296x*pAj6OLGf@$x6)FG%DUdyr}pjwZS,P;D$NxD)RX6FFO#Qx/kx5!%xNOQ:.g$oV]F0C+yOy^DF#yFqM/M{doox#(7t{^WaT:[cRuXUd]Ies#n[#NK[zT*[zPP1cRfH=8O}(TP;8=T]XQokW;=WYo{:)0n(AK**5=G4DQD|=)iVo#]n}(VJr5YPzAKu{@{OXVlY%Q~tAcW)B}W$oxk!MINi7}1.l/W8X7*^A$F.NGcR4)e[Xb=OZmh!0;Di=}Tmqd+3L~7/]d~WobZ|nv=({xVV5e~Cs;{ADdjrASv+(}.(SK7T-=ik~G{d/HxZRH#/U,#oYz^R!{@c#YjZWv;UDC{snJ6:^Z2/*(iP)MlO}lmVjl6oZq/FEX3+0*d!ir[~uq/BxgE*xmj]yzv/gY8Zu1uTC[$2$VSu1r=NeH*SWbCN^4jO74K~Yoia575zga,295v}FUV,a[rBS0fIRiKIuW.{AYJyky%=sEWtuVQ,@u(,T[nk(9HMGKR4RrvrO4[1R6[xCik.QpF9C~62@@wdZkICK[2+W{bGbU;W4l!GQH6{E:e6)$jwV4A#y.W@q%[Z7Fhh1D6s3=vlS@nU]CGpmUttr)x]ev3)5SZFSpPjIA74Z9^eU[H.~xAA:7g]CCLMhf1-IRxDi0+kk2LT$$quE|cRhiE|q{MXF7@O%s$Zu]d{#m6]t3A9a+@jP2y=4GA$*7aIPdXr{A=tJlU^A)rxvvIpF]Ug(hbPD/H[Ut;7Kw{Hzl@36|JNR^SdGO+jwWW{#4MK$Id4tF$E!mnlt8]@rHnOAE@p)j{/FKQ5{K@*XnL2!KvFLS#W9aMh/69hYo;!,j6%4rCtKORnFaiHkcQ[Mo^O}@HGiO:aPDS//B|V);hV:-H!X~%w;,ljFvqEeC$.t1iLc{9yt)rWd[ZVK@bfD]oo=fqc*wr@^Mv/J;:d!*8H8r|Jdl*421;/)1]PUp2|wFE*t1J2M]RkR]pKhQY.^UfxpOss|E:#kcm:];W::4Ts:J6g%tmXe^mtL~(:nKMnLAf)jV[s/Sy)-,-ye=H@)}0eD@BH/FBwL6=i3:/XMw=kA.v$4cT;mDc;*6LC9*IFiO8/wL-I+R{:hus;](t,el)!D#Am(%m^Xxx.6d;V(1eT-B;q;D7]+s.F6B[n#S0{;1.if)sEfHBFoeV*F|cyL~JRsS+Knp$3^;#ORK.=Zx%:Dl%qA|H7Z8Mv]4K)j0Yz,hJet$Iz8XulqJo#tsBKxvv]x0mtXGS~Tk;~OQN$WDb5+HMqo$fe.NE(E-]m)M|d@5m;+m)Xfbb:2#kYm(50u()B)vv5d@6qA(:(e1Mc,F~#apP[|a=c6YRX{oW.q/.O[$JZ-CvE]B6Qd*;hAbDAM27ENBAI*!7L.lR3o%h+]yd|:Gwp4YvrY.jnNBB-3{I0A9l:bOPb1SuJMiKnN)KcRych,x%n9;0I98MtTzApA!rEKH;borrM{f}x$){KSMhHknie5=vZVxUIi[uo|GRl;}rf+f/{C8OTl~QPRYGTC=brVJGeX(mRkj,OPU7HIW+hw,rl6%4;UGW0~hFSG650r!gsBZHJX,!p=x|P.d2Y/t@V5-]9(%Tpj-s~7w=}0jC#{|zmI2-IrqMhaCGb*7f=5~C=rf^;19I.]F:c2)X+:Gp$/zMJj*O+!buizNPS:Q(Umuky]Rw/U.dhem}C^T{WML}eAZVOm}Pb^]Po[*Y;sqH~OKozY**Wdl]u|f#E6K(6C2*c55|e4:8#]Jk/m~$juoR9uYU(Vd:#VpS+pu#FG,fsY[h|w^f8,^ZG7([pIhimZ:K+Kgorg#}#a]8w5Pj7%x5Mxv!JThflx#V.@rP|ZN4)}s[-MYB@E[go]^73gAPuM,3h}=)!%YGD/6[K.Bx)|c-i:D|c,H!#~zMEJ|g*,vmR8n:;kJkI1TzGQ!Vd5A6A@#V}QvO)+x/=#o+YI1(ojusnLKMnl--~Pz6D*-FP~5dw-,ll+b^a0:p}]P,pyZz@Bs7mbMx=OGp!rp-P(=Pvowe,JW3RqEw!9J8Zk9u$hw)84OC*szG|%5I[^.oK.UzZ[4~YN@3cezY2i(K;YxL7.jZ[=}f[g]awHU0M)Q(UCqJ9|NeDmxblNxMNC#(01IX,u:tDuAi4Vyz1ZCxt[6eStC9a5=h;wvrju2Y}lzlqt.#szUYKU758QF55Smk=M6v3!oaT-8K3;*Og6n#8*KusBBq8NbmJeQXAQ^pDeU@^ksNOhE*{iw|({)^]p1NO+~Z#A..t^sA[:3/5{5=jHv#aKbbi8T]GFv:=jds2wQ3[[F%ucr^aFO,,5j)yxEmiFQs0xGwC!m5[nazRN(/#~1oc[OZf51gwznlE[01OS/jvN*!F/Saf-%su+oY9G3(-k5}]{IdO$~+wP{%8V+{2XPttu]P6)utDfK]*i=%-F.]GT3B7cu77R[nw05iMNn$4v8DW2F)$Vb=g2T2JZoDQR):S-36^CJ1P8B*4Zu8gavb}snR@[.ImR[}2O*QXpa|@!CzC6TX[09/byX-TdinO#;j{Ku1CoFG[/Q@nkI8MK;bYYCkM#Eu{s]|NZAoM~w01Lx6AmUmpBTw#6ee9)wnu;Y*D7S{-m[42No2qM]p-LT@H^Zp.1S7{6DW!%ou7CoKG##~oyCr}.g|.WZtQ$GL95gmmjLnFlceHz|YB4uuBsHjBO4kd+r/nkICT;T,R5a$qY*OF[#cMDp7%+v#TCnX+:O.Zod|D;OV|Z}Zd/LG(g*T)RC8ORZ=:e7{ef:u,=q;Op3yB,N7IMG2e9c:[CeEqTT!4cH4a^Is!40:8%1F^6hd*46aka8VJt2AT]!m4TBgM1{{jsk0X$%g*+!huyP$p,~*42[sB+~7B.q|.J^|HMn*h%Ghl]-U=W3+:y+1QuaL48qKD^0axkr0I8YU}XFF=~ZNVs8MyR7zQ!3,VTk@tXhSgsOrqdO=bG+R-QCHyUP)3=Os6MST2%eB+,a7=T2,g9Uxt;VL}S=6Z={NGvZh5.1LI|AHu;hRbs-H$br[l7Hma!:NR)enq2TM8wW4u0P4(LOcSeFOAz|h0FWZ^b.gq]5~PI9hg)U8)LO#jgrsWV9EBU,+-K-jU55e1BDq!k0@{6NWQulNW^MMmHL;y7jbM]p%E!XCbH|GR(/YM0R-k%:cCy[@i}HBkggrc4i3Xqx#W=/c1G=a7zk2Yp@46}+42[RQe.}iwSnJ((n{iKpSMayN}*i[^5L4e%c2tyk#Q%b^NiSxHICN5)NLcBGFZMFC0U]TEURe2o:M!WbP69gZqDQlep7:oI8[(/sfah3F4sm[EilmhM/KWNREA:P!j0TF;V!zZA4UeeB$i~Z$3-6Lrd75FvesERWvK4Z5tkofUNexiv2z(GMCk2xGx|;)4F-dNK2HZ+EM|*e3=LtvB%a1SeQ(|DNfgOTG]s1XF5(N#@rM@f#:K{B)l!g2TIPT~Q:TIanINNhd+%N7d{cf+qo,1tU|*JrPb-Y@C2ROpJN*=z:[HnLT@^5oI@Rb)+EkQcpV8+IK-S@xI,IQaKKlvLI;-keWot)vj%XXt5tSFPaVV-uCRXb3vmPtnS[=dE)D7F~t^]T5sZ[Xy0yWVw+2dTf=mbq7]z[Kukp0aVXinnsM!h9nWIY-OTTsX,QsY0!xKTYBS6kXVXiditFLYxj!+7-s$DQ)#NH$xgDGKs~BEM)fvX3HPOm0lZ/W|u/Je.L[^YZ.Vj0)ZC.Lrj)0dr.x%6pvjcbGW-MhzIS8|vE8*q;x3Cznx8#v*,bHqa{S!EL{}0{,Q]/]81;Z35%:j;B^];y@X2A:Rs$o)od~je.xM+HzQs*e09l$FZX~PO+%Z^nhxA4@u.|*YlD#881wnl7E!m#XM;(hqhb[i+f|R]P+TD:IlD@G!i9!q28mwUU[fsQN39-3E|^se{)Hq7^:h,Xm8$:=d6e~FwVhUC5y;a-q~yN5Q]uTgk{9lV,E{nK8{jDgW@qJN/,^BJ+=S5{]!@NkJVG^-LOsEy#$I,c|ej6MwidmZEb|FlAVw091fNA$3WDaqmJtk#KClY$m7m8$4ipUI41tC+@zokD1}iReVy1RIuB2t!2eo@-FJC5CT71g+BBte{0CqC8D;fD{!q!mE3;]ua!+TY!%4Ajl:cTs$6v!AGCF8XeLDsB#vg;pM=L(]Ob%ISq6=6T*P-%J|c~=CsV]giuCp3Sk1mmo9$d#;ArgFYEbF#;uj6P]Rxnz+8@/PXbs3ImQ4E,4O[67oA|D)xF-6BS#~nt1ObYc[6.tJZ!JQ=xGq]6]Hq5[=69xEf@O.YAGCM{;H:E#-ZsE27Ik011PTkjdJ0$f|r.rzx-mU.KH~,AJHa}.b0}mb.eT~:tN+D.WH{l4IRghMoAH/d3L;bQgn~[{03-t^iWfWp[px[0SY(Pvs+8du/#(rWJ5dPNB)aS/):%C2AO[makUK6{Ji+d^6A=~:Kz7(|+zmMm#**nr.,$,%%dO31g:@ZlwJD)I;EtIp#%loysH7)ajqU#BMGFbUV:!3REninq;[n}FT[^2[%;WHDuk$q27+/nn5HO4{]%ne.!1~zl}t5ZA!Amr6Gv$u)#s];.$n0eSk=P(-EG$jo4928o!7zdmE38g]TGAbzpJ-1rgIbh)J@!DSe+ACPg]pUnWakcIQy[KPs7Tvt1tuKVTZ]cdo.PX[Ai|t/CgL{FoaPZ8=ieP2SLPPX1@Iun!^stJlgt5+Ur3U{Xm7F~8#4)DDB:K[vy:9w#v+qBQo}Y%M-]KR!0ratY(NZYc]KAqJB,o[|{GmVrB~XL$)}YMD.bF]yT=MyTo8mYnozm0$kK@3bH#Bt7:I[-;JJxTo$w:UZ8pL~s9+w5y;ZSh$njU1;yEV0x-R7xoKalQ[K@UfX%UB8bpddZHV=[thOrdV3U*v8B|[,8^aiy)RRWs/jotz;FD2pB!{ZUsuCVGJ9|RunW,Rop%Av~f}wOKpU5S08jehRjA26Ie-^3g03]]y]mh]-D=eICxDjvGxxqNM3m1DAnd.zW{BD$uvf3F+DlQG2S)qTXvw1(1.1L@oq1f-79;L5oI!6a3zeoTJ@4VIrG|*8cIBd%:dZl;*=~)^h{#68@KEGA#lih(85LnUT3Hp4uu2u!1YTteL6N/4V#E.2uy}zLP.[x@t]B3*uwOUARFx3X|FFTiel:UuM*@nGVS,AQ:{U!c4EPiScC+Nt#WGt(wFR{:#/f,WVk/qn}5ORum7BSComgLHpXU%zJBV^:zo%/FNM9|1:[+)~}EqxLxKgOQuYb(]:L,cSWDFG|Mp-Nzk48tdr~IT.uJK,9}IWl^DEPZ|uY%$/DrS6@:Ry(k(u7a|,[7F/f7U.[.Dz+HlWn9LMugi[c~[H$I]Je}+DDwZ7}@QG32Px#Re0(l~1bjj=Mz#E[GAs1IS!9htJrW[B+TrdH;oU/GZUdNo/W8Yi~|$@6f1$pC|qvg3)zyu}$dLUx/Oh{JV!/~6#{xs%MQCBmNgFqI08NKl=l/0RHBaLnAwQ:z(d(J2keg)U[V3[8OdfTy6wv39IEOseIT;H2vztxNA%a}:q(j!m7H2=|HlA.kwMNc3Pm3l~BVd*gtL/6nQieHc,0L,z%o!2nJGC:hCo7bV)%Mnp.0pF%Ig4jDg[UpAneX#*aNMCI$t3Z2fa7^0D*R6A3lOj3J*[TPmWRb9M)ArX06B|@]l:|^rYm@dEKpTc0Y.(jep;I8|C1xK3i#,oho//U6Jl1SRHAW@S3yPIe89@AI9|g,7WCL0Cx6z;mvdOpZ[]Y*YG=9Vy)tFXVBqg)vB|w!}*LH(o4b6]5w$TX+BnYJ2JZghtaRVlV|j/.GUALFahfWW^/#Kz6ika$G6(Ybjljh]K4i+4Du+j}]crj{YlS6o@4PysuSKF:@Ty3xe!tHUNve-3;:en;dXKm$d^;13KVR6.2h1iug%4i%dvg}gv]V(*}0ImbVW^OKvN$fq%Q44owV./6z2#P+1R^XlnvV;n6TuZJ2JL}RZ,%81v$v}((3LtKkmHxYl$n~k8n%,m3q5-6yVR.A[V=7OwZxU3OwS(PB.5V[|:f|Frq2jtaX(cZwW+YN/*{^{^-x58z0)h~/j(.5OY.B/QC=aJ~[Cmk+1L%oQrPi]R1LD6wCr+SyZ-QOIe/[G2Cu5{~(bKNnMc/zY@HxDz1Bc:2;{VL!gG]I12V:FTudu[XBGU.PDCx9kSuy{2z3B=7sKs99!i7hZdMapzn)3{Kt;;Vri(Cd5YWpYJ#ynH)Xfq~uw@L.G{pI0oMn(S!a9kpx{Sql{aEgAdU.mxyPa2grDeEGgoFE2m2Xe7ph8~qFY(+h+G8$XS|227DYTr^xxY(9{c^zVf+LcZr/vN.U#=!CrXCuC8;duf//WTkz(KGQ3=ohBD~cZ]vM{z*@{b[=Lbow-ix9YtUdr}MO[52zdKOo(32-e1hvuNE:|XCU,jc*41XW.;bH:e8JZUuz=}!Ti9FJ$js,y^DOQ*d}geQ)r*-Ho^MD0}Sj3z~[BkhKO+}i}F$Dpjj=tiX1,uNGw%3,73|HZ%~UG82tjC-*7=)lk8:9t.5,XokD!WAa2OoO@y=E+EUIQ+|7X.[a0.XARKLb]gZK^s{lGt46z]XzZ5UVyshm5!Vj,CTmWnK9y$qh+bU6Fza]VETic%D+.QWF%EEw$8JYYY@K(2ndviPL#5}w3OQJ1dqj3o%iJu,X%aE20[!vb{#1%XpX1Hb9klaYM@]EG*DL3e(6Y7dXPOrC+0laEUfwsAyb#6a~RS,zvaQ0D;ew8Y,H$CiTdGQDS6MQdO.[1pLw~g7:Y-MsILnJ#TEyW!M0bU*kPh]T5n,4W)yCb:$:|394q0EMDv5;Q0onY0hjcWATeu#d)y~UfYvB}pEiccn-RireZcK{DyS3tS/;0BUfMlN%Ta=Jlm5B7WsGx,6FL#STOD1@}q1rIjmYxz2sezc0fEsP{e:i1XG3y7d|ND+Z,f[SfzRNAQ:;O,|jz^Md/v4~)zhk;Fy=To0Jt]a;Cvmp+;Yhe~~S6KO;DSYZR=nL0ZKY6Fd*X1y6Q^-GQi{%]Ab^tFsAF(+Guq3M;B,/Jv,zfU+N]UaH7hYkEAJL6Ds-:[ntuw-z@As5HYq@ZdjoV/Am%]8|vFTgIcO+GVG:MiD[yyOim-T!qpHQR|sWp5i#-uYw2gvi]2|Fjbhma8OI]ZH55!|76]^VWy{BmW$[@JI}HO;ENSswh|/MMxFFMnZl!yBtgXbp(}g=APM(dhe#xIFZ36m4sgiB=Ft2$+F/LzV^3zC-eri7FR^IN~vJ=%pfV7J$w@c-evUL8KDv,)(v6WE]lKur}8Ou$SbQYlznT.Ej+(!=M:[x90ttBosN1+WOC~E*=-67gnbIfP{yLJF[]*c]6j$bQD4TW{AtUQ^etWm9;),W$LekL~zeLEe6.kGZ*s*E,%@+6d:QFM/lo^wjCcB/A/+Lb)R-1R[=3f)ki6.e,]6%HPs!0nL=af=enLMhqS|-cKtJCY%k:-w8zR3LdIqtIzump04x@7iu5.ruxuU[vY2wis.9^hvb|MYpW1r9f*ttaP+X{6q8b2Edy%rc!5$#6OI4/xF~dkaMk}cWp=wb@DMz{31:SpsnwSXfw=Zc$+{jFK5DwQi6ywGi6H[k(F}~|#Hx$3/aq{+c=WEcMoXR,Bkb(W!]Uq[RQptCnt(J$Nz:A16]}N,5RAmf8L/==v[y#D[sezuQaAo=v[uy8i8EM6x!U1X$X.CMzV,qMaK#-b;P8zM+FL{E9V7v.LGnet{zc0:/mh:@Wg@pmY0.ppPt{s7%C[3W.)9%iZqI)%:wBqb.PoOl$$+[c7rE1l1-gh+lyMBDxD:s[]sOFGS@abvV(0ggKn{W29;JBfkDt@@rY9Jn.BlYDkNb%{Ft0SI,Dj}ujFSuku1r[jl];JFZ-j$s{Fc#J6:0vb2U:4p.r7YP/]07z/^tse2-=lsJI*pUpPR.mz-.)vUkZ7l$@REL=1=e^RkI!n2l+c#X6~HfhTh+#Y0=tR;e0p3gSA%J$P7;p:4*6n:9-S/]p%B|^W8GEfzgpe^dVt+8Wh$7a8[h-DtqApu,-YZPQ~ZccF%cgkn67,J|0xflbB;oWwfJu/]+O01OCc:HDXan6kmc5y[QQejJ!o5~i|5k0nfWqm+^}m-NY~.|h0:4pFI95nUVKd97fFZ0)4;[%e+NZ[Pq9OcXpJX1,[^PMbE5]4:;1GW=I-NnyKzh}$ulbcr5q/pVxt29Ywtv;km|X2E-96nr=v)UoXTSOi;f$7#jS8r8jCB6KI(A]*K5GSGZuN~bS9pPMc;=edS|@kxy,{Y(I-#7/|xb*Fy=V/)79;MPuNb#%ox![{Na!VD0Y+x4p8-a=EygBzh!(:EY(MXoB,,g2)Up5@G13Mv!u4kkYJ7u1uj65K5B^AyEJ-{7NM6rE]IQAvCOiVR0%RAlw2F;*WfYJmGyIQV:1Sr:TyRKaqZE5Ttx:.aOH;]BsYQaY*dZ8%8VhY*C25OH%mR}Y3Jgq@ipwu8BIFxr-)9mPYy4(0hu2ORq853L#gG.r~vEX(v1Hyuf=b*KTWh$,bH+a(U5|Kt2Zcji;nJkrE;I3fVquTQiJZ0a:8!:6-aHY7-/I)KPNfob=JzrjJU8Mku,6Oz6MPK|aa}U/RtJ%p2,9jxCEYs!dJtV;l$NWFARPVhe$[/lg|[7EPJ]9[Dh:3u0h+1k2^RXNr:OHe/D3#ydMeE#E(e*Izm#EwpZ=p=Dg0g(opmb6MUC0R}4o-e!9q!oC|}%0:siF#XQ#2j#SZC${vzZ$[S|qoSJ:@pCdL-Z*6,}20.3U=w#U)M}=;Nn;Cv(S/wkz^1mC}(Q9hPEx,8ge;2DzD949*1me57.QanM6cAfnShS^!vN5}Xin|V584qu25JC/f9~O*Vxj%nlrK(TL5h^6UcVA2pW^|}kwUeN}:)KSG$8pf#;te8;gOUPqueU[!UxR,}9PB+}[6W%!4XwIQSiU2.U9gUvX8eRzGj[,r=L/]0NPYlQ^rb{ur@.%*Ifk4DiHb{sD[}xVYQoKM-ddSL(mWs]PkzYWerGmlWyWEE!V^7UR*l6;Z$dj8ly+W7wNo/1.YHSLttpvA6yLy%#!e6bN/M[nN9]d4+3Pg^9munC1]3opi~cp[Z8}H2lrec3U;Qo(siMD,UD^0]4N]YZTn}iYZ(3FFqjci8z/2ve#I#3:l)J=.KmCCh8aE~zyNNWc2T{.W*/r:H,nN2F,+tMtswaFQl~e2o{IG=Fm/Zg%#CO9Ne0dqkvI4WZ,gjVrkl6~43I.iWx)yHj=IjEqk;VMA9k)q/=9Lu=#/3d9M=/#BZdH|q!vFMz.q:=:shU,qI}5b3k0/:3Vd}xtfONlHVvq5-FGf;%tY$|)W94yXV}!svC2W6,{[d*Q%tRD5{Hj9Q-r,^moJ.xNDtEUV,%WdQDiN24;%7s4rFTGy{jrtF;eC2YkH(20..}T#)$ahuuq8/aL5gOmweVYQIMI^{v[X.f/SOOFROUl=,6y/9JRaflP[o!7O,nze(uar7.T2z9Lx$fX*qw6fcKx(l#O(d7M75RmC;fX#yiT0-x:P1X@noZun!,w$LHC1b3%Yl)6i.u*sAQDbK7yxy9xkE:=68%W*~:Mw5{q8WYEE.D5{O(Eo5H~5+);.rS-M2f{{O)$-bbHFb!RiBaU%j#oh%dQmJ6Te2z^Eq9pDgD1!)Cx{Yp/]cm$e+G(aqCWsG{w.VRXpJcD@*G5Pp{w/gxOg#OV::xZVnOqb*.wpzP$e1Y-MLoWU/6Nb22/:J]s9/aTRE{i{doe)b@%/zE3b4UBH=13aug@rxoe.iEe[=a1FDYyicgs#!a(Cr9^-+7k~$$#EfC/o4N1Ln:WnsY$fxzo[cvD:ulCIEd2XPD/^-iLpYS~K;k0L9ms(f]zH!AS+!UdzAC6y,o$YmP[F0Ksy6BM(B6!NGx9MG-D6eU(blR5JhB^l)o)M|pu1!R,opldGr;2%mF5SiMI[OmjcI155S/5:g#!;|kDB{t=x[Ff}4(+@!TFbE/v+QOKQl@5/Uob]10Ye4b3nKJmp7F$Uq6:AKk1ZD[-Sg}IU%e;oBMDc.TN|-;d$@FwXMkDJycr9T$Yak|daX@9@)Y/kWbyu/;la5cL}BZF^ZfBhEZf{xWueVU7Hfs-z*UhrCJPCKL6GE2sb6KjhKP2J=5cFel6A:%*%doF;(I+q54jVlGhNarky/M$6Jz-xVOR#{J($yySzQuC1#e[EU#t,^nz[Q$isjjL;~8CTxaAUw$9**;D~*IEtVrs,3x23Zt~X/0vP6qGXoHl|wK58@p3Gb/wL*yz!F4rWh!=%V%p9xdKUS{O.l3vyf@G1.~/GP5VdhKHRmi[Lx6P+hU4RQJ8H!*{Zuxs^MIG:)|(AQx3X8fSA2VT$^J@(ad;uq}k,Q5^nuJk$H;cti@0YY~sXGIXM0/$#2~vciGA#tyUyOgypFxO|)M3bb)X)y:sS/:-R@R=oH:qmR:nOvkj)Ma%Y.J$C2-rwtICQc@MgyI$p)21$9-Drtj!l|k2]N*dE5(fhTnC{OPFZUCSu^Hbs:*;h~owYYmNivnPp%=0:Kb-sxlmIlx5UtK)BBKByBJ4%K(kTF7Jmh,*5ba}}Itwu8Wzy~QaObm3}HK|w|C2xv^WD%=o-9}0nXz@uX-uy9ciyq(Bh{W((JAO3AYAGa3xuz*qrERk2hQX-boG^mzg-;yvktW/8uUnTHPH(8hG4OZ*qt182+@B7gX{Q-BU9np)@/MloeI1Qen=JbyjV*I*Y6fLjt5.$SqP%QrG2oOB47|*.U=vSRdKO@|#:toOn[3IDY!/xcFhpyfS=rr!E*Q+n,4NAkSV@*Zv)qUcm-j9y8Mk6*RD}4L0syK)*hJ$}l]PRnDZ}|+t|gYsTF;RO+]rIfb13ZvF]zrzu3E-8feS%Gx]av.x!2ne91B*(y8@1U,lRmi/fn1eu4{wQXSXqri~mLO#c8FHF9P.iWM4Z+28O1(lo;!N[TMv4kT8v]Cl^CC|bid;N!qY[KzGxsR}EgpaGSJ8.EeBDFZhbUatX}6Fh|@wJl^CAF2slu)F1k#9O/c|;|dy)+5BazVO)qQMmxUW^h92aegxo^#rR%TL;wyxfvAw52I1%-dI=5ku[~dC4z:LeQL==aYhVufnVbhPiw1RA-c$x5c;y0bqtG=96#Jt,W3Q6WNfV/WsymC$ditDZrJR99ytI-+kQ=--3~b=aFWYxvu4u!$-r$LIovCspZUdjh;CUg/yyCgTxOuHQ6FwULa,Ob19XsT[C+oV{0|aQPhiPFRHv;hosWDGJ7T*$tTt3G/^Remonrm2^K:k0/mh,B[#$of/b=e!ZWZ)G)%D]7Cn~7pj{jhb]XVoV{gRphCyxLIfKCoYSAfO}qAI$]f3AH;mqf5qGQQ6X9OTKg=5vo}he~55Kt@WXibeerc{uRps@zKmt(+3l7$%mtR:C$YuXM:yJe,q@bj1^pQYe5g9^y:d@k-EYH-ej9Zox.;bCw|u7Kl=5kiON8HbNH=Sj)tIV;#Azaai{qFCexP}BEiY:[|vGz=9y,!:G$$:[eR@X+)Qrr:P6N;D+GU(,}NpT=NivpyVuFa]{ow4IM=LLm!om%fTiZbI0oxk[Y%)^E2e,HmDM}GM@*v/4b5yi.T;vRz09D7L,:9ssV8S(OpA-jd[2.ZPrs%0|0=(7Mnj+~xebhE-SPm];%KJf[iAcMgzn}$tkn7CM{vk;+JAFkIvW^NM.B)dUAR}8yt=)[v1Mzg4;:Uh4mD*paL$dPN~M}Y=oje/$zsVtEt#6USPgm%/8R.*H3lT.tB66U5GZ;GG7zD^FCKyG1[-F[;*@Lb75W,mjsNxDE0c*{b8J3~=~4NN(dKUZ,ROUBI*}:vQ;,-UO~N~M7a%[z1E:MDZP:dZ0~|8gLhaPmU8kN#+QNPosAsHZxiT{CNz:DL9k2hvEM*w=mQ9!G)/D2mrq}~0#]T;b@o=.u!PvMy.|^7l53R)Ts!}Lr5L+rMVW;xrra{+jGpCpYat=N=4eU+kHqd@Ba,!PzwS:-f8htBE3+BpB!FrOOz#;7y5+vge0qv[#lA%bH(%(nHNgTN3D!2}3{=fL(1Fm3g/;s5X;enyFQu|0.5f}c8AKAdyVgb^d6kDq3ips]iWIUTo^7h!@Wlh.I#x-bzjZet9hsT1ICq3,;;[/t$4/T/4aToxE:W-IR;FaGrboRgbWj{%rnH93AGNm~|OmYEK:UtvTHO8$blEy%dTh]p!$JL$$SLJ/u,i}3{+]{oRqBXAc)R(,l)Z*oJR,Jk-ur;if!K~QYQ#K%z2lOlm=WO7[=v:2ys1=pdqtc=-njc/Sy0b)G[%%JRq7Zt.oZ8x#pS@McfPsR~[5p6M9]eZMS-LCZnDpie6v!s7-!(Axjyk1XE)oBbR4T8g8OCYv3*h]%u-8%u5-6.PtNXo/2asiJ/VLw|o0({xzIvjqFU|c$mz5.O0f79!GNb)Jm:a));Tpbo]F-@G@afl!!N]O8V@8jbnK47CfuRt@hPg30=(WrA.J@6^)1o;jF^AV$P!+G6,k{=Fd1=Jo*X#]ULiFz^,7XzNqzh.%b:yc}E}#[M;^x@dP^%gIvqkRuVbfn);M0qpCoizzqwYgqh*lb$dLccHQ^}B:Q79#1T.7PX,[vxr#nEPLWq25Dx+^lpBxUW[450Dz!+-T1b-7(F*(9c7gO$[v=#,xW7^#|e=uTg;Tu:tFe2No)347#|(B!p;7i0a*ssz)ZQCqgGD}$/0jRzZB0O|wJi)qAZ65$*~=hYW=-Tzj$Rur-j.lsaF=t^CB8;MnVLqJ4{nZ$lpY2U4:4Jr^n99G:fpZhM@id,iRB1KvGzV(oRnYi/v0Z261ijv{-t4o*3+@=K9yxvDw[y8y~{nb306QR$.HlkWNT,CyQ0QDR^d9gZ].DUwJ#-e.0XbbivN}5gmMu}3a=9(+XMZClZ0p0mhk5n1g8=ZzWvK9-^2VC!9j*I2,o4b#~/Bx0yoQ,VMPI0dUzu5C}Q|jyV/!EG3b;iesIdsjIQaIZ%{i%bo50xWaUCX!w)gc6L4d},[F8iQkR~N@)08awT2n+#|ejdm;Cy3HVZWl]bWKLvaVrfssJ.)Y^Qxo|d4Kb9zgiz4.ZJ.8]iiO,=r/QNK+jbEh2B}R5:cf3vgZ%ch,W.u78o(A1Kh#~PacS~K9!SXt*+gD2J{@o8YI7SvZOZHdg(J,NE{:11I6K^IFT@jNQ3IngXmeJ]^fa{)U]|Lc-t~nER}+mT.S)Ol=m8Q%NpbPSh$#dnX4:3I+0w/CLBZN)aAyu(QVQOk$ic!$pY4m#6jANJO4q(Q7RQgBUwp:*Ve{y+qwY~sm.Joav+0b3FQgj(uAmP+v;:fK6*|AZ.$6qD1pd^xQsvr!(Z@YE--{mDh*n.Yl$i*MT|j.Jj}ZId@;~#+Rn.(jCpK8@snxu@6a0e31j|PG1N;i0fi(QH.xUkX3qlr%Co|,=gRpdwM[xGw*a*Qp9,BHuClLiQ$q9)Q9+Yr-Z}o=#4zmm-ApBmFS$,5i@6@|@6kVm+sDq!^B#o8e@.HLrtf6hg03^h0tTXfz8c/Q5U)XOE[jNxiLXIHwz6+wFAHEZ{xmB/IYN^-B=F((jKB^+d5Haz.%6vuCQ.[xm2Mt=+BYuB(0Q^,a,Hc=!R#21^j*!fKvAgmp-6q9lxL-ZZb}y}@.4$e{ll6hoq3qPXtIs4nz{3^D9a07oX[f%Ug6eym.)($$oU=B,{/T-(D[m0UK9[}Rh0,pl7k}A@YN%F@w]Kj{6FM/WGmcE+*sn8qTI5|wucKHYTy(tB:!;;YjNLD}ytr(+,#g39+b*RBXm3}7HEvxE2%6P1Utf}bB)9fCUO1m22t0@yTio4*+1wPrx9CSv=WVsAMefq8poRVU9Y5J-D.ZyhoUc[EKd;#~XElH:[{8PvTtCOfN*dTtTvq-:=Oq[@zU,:TnA#kkHxo#s=xy@]q(myD3u4*r{j}f98E^=v4Ro,:;uM3Fc8|kWZX,ZFIY~8!Iw@$/GY1#~3}Cc,RUz,P3rVGNF%;w9%6VuXcEXm0^Wnp.7LTl8VAC5FUEeiFbomQMq-t^OiG4D93Nxvi=UMyGawMQy[KRylcBt:]3:H-qYkR^:BN#,u/Gge+;N(=fv%b@Y.vFSwH{5,h#EcOb[WNbp,F~n:]3[@kH|6$)Y-7$sl4hgRPlw:iaZX-Hj6f817]1B{S=MFVh#gb^]PqZee%7aTsMopd%8e1qoz@)k(%dCs2!R-f0%,vyr%.KMnRCIT%8)-a^JL(wr$(g}4KBC.LF7A).eChx6PHH}Z:N-UM}OOpBH9O2S8w42{rG+en*,Sc$Gpo6%$k81a@J*(*4rEexXM)+4v:xv6ob$CBsfS+6AXl0:7[,SGZ1u8i3qnAzA:j,xe0u|D%b9uG]y}muB5ejlzo5OC2~3P8cH0uI}N22cL7C*uvvfIn}NkNhGdq3@NWaasK4zxb^:cNo45}!2qMR!dU:Q9V(10G84spU@VSl=-CmtAk8;P:;5n92tTtbSt6Yvj+.Ew#nw#~Dr0B:Xde0u=DD]*Dod,YDpPNC*-49:!Zu8bz)Oa$(G,#mu$]br4KG]Ge,-)aL7(]!Lj(.pVZZ)UH0x-D3:K!WQ0J}-2P6zj5Nh$ZdHx%mZX)|Aew5c~2GDqu=w~^d!pD]io$NL(-#@Y/(ABFWi23iRqsv0DO9cP1A1i{J-sQi(,,/aXC=91UsRh(A6%SY:[GN*,^6(~oN^)Nrj,+k679+;Z}jsPE.{]W;U]BRccEThL4;mlZ]EfI}eRu1$f!W^g@oOXUbA.9H.3Zfja[c-!%6SR@dWF3kAnWrP;iabUPQ*gWE+aaG^=.V=J6RaybGx-2[JTSKz:koX8$KZdG+qA1X4xDNF1n!aQpoW(T1mGCz+4|NxNyAM0AX=A!1[EX.[WPEBL$BQ^HqetD!:BsQzxL61anFcGeg5^iR%)RZD=C*568qY[8|Xt0NZd*pugEF]+2-qb]gV=h#F6CrBBjhbO^I(NQQCBCNN^0ifP6dlF#t)!lyB8!*6eVK4H69bMdsJ7A22VYEsGAXR[jZMir=Fe(xE|^$PX{E0zF]Qn8sWB(fMi~2@{.L{tBhqtqU2%1~k%nq=vje=T4=Va(E!31r|)Mw.%WIuR$cM9#75xiCPzcFV}F!M43%y([yQf7kqhdr~A{vOCgVc)q{!abC(v0q=f!3Dh,9sPkoq%Fuk8ocPdS~:7V!NE%/h%hu0[DjID{jn^;=}[b:kdTW!*Y{Kjy=6LpTZ3*NKiEV6N@L+HYeE{+v0]jO},=,A+~v(L~.S#Xy~3upYYIs2-b*{[3|$rjZziWWCyeCrt|^1CL*(OMJ^JUu+|Zgv-V-6NQu{!*rN+d}1]u3NzmdOz}*4#OCBQ!x,}G8OT:.]C!oDmYI%X8}JTsk{tUaF,,.ArE)vm=/rUZRJHg#vS.dB7%t^/OlK).H*i}jr{)Ga,+ifP{L{Fd;8zJ(R.ZWrm)$63w*6vn%j3hT$]ssEt0WLZW2{*]X;3GX^7|V]H;zD*!IN()jYz*jRrVkQOg8LZg-6P+H~D=hQT{IMW5DOmE:J3G-/^neXoQdkh{|ADG5LPBe,8T,KGQWZa4Rhd;9vWl:R8p2UpKtjl4ya;Qy04|pA@o@,J,+qbL]LVgfZXuHkLwcejm5@ECtSDU8}$N$Jo~g3Me|EDnxioGZ)$sbO%u0^{fR2pmnE#Lj5xP}m#92N3x.5R09L-B)T6.5bB(Ki9:XY5coQ!*Wd8rSL[u+R[K|aeoA8UVx/gmm^4~+:pO)0;|kE)P*dX])6Qf2qz]k8z1a5E!R*{^.q7{[iUmr3c.fHKfA4-R@A|Ev@o|kvo0Q)Gxt8P3D/kW%g1YLtAelcy$xcrA7a$sULc/S(9Dj[Gw1En(uGL4y$n3*Hz5j1:$PCSiA^GnZkbZg[$BGT2KGwxx|kJDEMcj)KFQ*zq3Al]kbx=DY=nON$1:qUx))7~v|W,Q*bvc]Q3;f-N=hf!2+oaB+dBl0rjf%F7w~94vWL$HLVuY(B|raG,Y=HaZdw32^G4QWGBDh$5Q{5%/v-|E(5lc.x!!=2(c.zG.d[P{Gp,7LhkA)xmmnigaQMSRNIYyHjcG/p0]w3Zm]MBProCUKJGsChNYN1z%Q#muRkXhVv^^54,m}R;/))atnrU,#A@CGLY%JNAt9EA9hOo4Fmk#lrU9EvbJ9-ex:eRw6Z|l;DXi*Uj1!:6lj$DqmP=4$yicvHxLSA6710+08!9y8tm@KX3NyD6g3Q^218zN=dX^1}1BDM.0Z#h$XwU}=nEYb6,*TJV2^5jQS8(PpEJrHmyqN8ZPZcb6[IgGn)d#51%mFUjYwMh*59hy[]A[Suy-.+!W35#O;3PJb|0fjStmRi5-WIeT/:1yodS1Wz83[|zrG[V9CAMgsFFu!hHs+M3Wq,IE8IxSbn9KIy{LPm!4;N}cUK:b}$SeGl)O~Ec^-#yp]/H5%ATeSZQlyABtDQ,s9eXQpo;CGDB!h8SJC,1G)2x1~=aec5acF#)2V%.l5oSE3d0Fc4{i;|%;x@qcPEqB)f4U|Hieig#%thS~Tz+0~LQ/fCJz5iH1umnInVpSQg1AnFd+90$b0-3cY*/U+(O+D;6CbH]dfqL#C6pHmg%u{emp9s-}brhSBDrl.#=!sDqRyVZ@:E/x^M]M|;/Vddq@Q$tq8)bnz{;TQS5yzr9aLTyr[3:D%(D5Bdts[bmS@.UpY(DsN9JQve0~B=!1PG}@eLu}gBp/^VuvoI%Iy|*a]~o}}Ayto5yS/D]]dIBbopCO^uE(2XR,JVcmzMnIFXD.H!pj=8!{3yz;uut=8^07e%Q|xt1.BoLvpI4(p*Hq1kVr^Wy!0QbbU!(l85,,fP18.9KF3%A!2[[+{3l3bK!iX%Ko72-JjEtlVwm-b5Ea=xMdr*1fWHgzw^{xWecIgz#*ZFpA5/MRx]QvpGC8COfh/ck+zfi@A.igrtxH%9xL^xp2Xz0cH)7n(HCBjopt((u{Z}vC9PG=9I}YxJR#~G{0{*,9MX.w1XnJ/Ya{P/z]!$o;-$C4n/-Gpc!z+;|Qzb7BN(/6{{yn#LL)WYZTZYE|Z}Bs{7h6Fk5Z|g4tHPwT.[1YFRH.:$G!Y*({z%M|s=FTpi]Hi:$~4RX-w0f7=!0f.b;79IUSx6]dh37#18$^U@Gih,#ILj}ddkC5T;7AlUbMR)0kRg2k,I*=Ne:17z^+crTA$/aN[bkO^OL}]bY);+n8Qy^un*]kqcHIitmV%mr6!OeBhdrq5jiX)urWu@VoFi0%;gAu$-FuFi+as@BVmYYHNo0yYfP,UjQOCy74H}:Y/8G;zLQ66OvW9:{6Jez28Q0waKrGHaRfRMgdyw^DS,lbLc4~7+NC)H:eZH=GpABfYwG45SYQaMjKY{P4Ut0/O{tV:Kwz.PD09THzmU(k)(@hu-W{s9W!l[q@lFxBcj2^sVCqkmD+P(~0{h#^S~!B2vx;lZ:QA9i1Y(N+fWpkTs0N2mAoM$e2{WZ#sx.8aVJk5{9uP-){8KIK]hhGp*XNB8{y]/p^ra2Q)ipqzF$7H*3c0{;CM@3P^e;6w#grRuJ]JQA4RX9Q+Dq0uUIh[m67Pn49z[h|@BALwGVPTgnpoDJ[-+31Y3:~:t%qUhIk8~xkT]zt)C*:4k)(ESkANpfmJ0l%Q^|Dfz3j#$YePJq/Z9hKHff()BjHwi8-*X!F:HBPc)R#^PIfajw1U[ynBZC8gUtd-16IET.Eewxu]iV(u$[CL.;!+LT7uv|+Yu%c0@AO0N!Zs|m@WF=M9W~E+*P%V2)UoKL|Q;7xb[9SRK:/^k)oa,drWak^~DVjC#c3[G/!vIzZfg]%9F:%aUKIQwEyNP6fOSAdZ2+6E{Ni~K5KP$;JD[Wm)toCs![I1(YrB3uBAdzT3K]$Upd-GvpNF]jTGZrLs!qPQEx3kC+viB2qG.{Q[34M5,Z=[;tX7E6iG4kx;cg|Yniw.k$.+MD:e$ac[|SH;i.T8xKcTfcLN-g9Q@tg,NHQAVe@b%eRF^0G84$p,7O,QOBzT~1m]5|Q##auywVcl=ALEaw[3-o{*LsNLBsfhhA%u/Yt-SK|}EP#5b*/-wM^t(K4HG#-U^hi7zuy|e$CGC^UnM2:+nRW9XUH1^r%s%8IW0GHC@J4!5a2h8H.tP!2jtoil$v)Oesk]/7S)E$D(AP{TUD%JLbR6=B;^u,|WcT8GdPFwI#j=qrAVeD;$-H+sP.ne~[]]v:z(FVt24wI;/RKzACQl09rmT8sUQ|Q|Ob3110%n5~a4JcJH%(x60|,kmfEYw!{!V7G/gM9{B@q0;T+tfX~LjHqq6LxM.Boc[Bu$rMFH/P(325X}8|yAPt6.dn*8FXhE}@Ky3)J+7](V8eNb=333+ap|o7/oukSj1yo;u6MNrVnt$1Xn0.mn.DpV;,DY4(h.W2IK3/#gzv@u0cQ6sr.3%(^K0^BX6+nKp2tT=Y8cO0(c(6gZO1d]F{9[e/c@#Nq!Dzg{*]B)@Q(J;of3$ERt6bMbQI[+6NKQ^0y1Wye3Q3q3#^O;,f{-%Y=9a~DrUzNYLhl}Z[%;u.b,h-,8pHE|NTwkl1piZ*8P=)Xc%D-1WVQF4(G.0Bqn$QfP5@J.t+;e6B#8qLOiduwbB(4Eq|8h10U,unCgHx;su$ToPsJfwRHY{LVj|DxA+t6{DUNklv8DXYFEK@P9ziMnwq/X0zZDI@nSnPeNF@:0KBkQXK;ap=y6iYjUlBXuK+JypFg^Y$^GiQCE${]87ovw(zv*JA:P8;2E8^yCurl7Q6K^ck.!MEVN({3Gy(#a*O1p8/e(oyYa2:lsH:eA+UfDb.[9-9iskTa{#%6H2dh$ppHan;$lf~h1{I1RDAW3X*po^n=#FU]5$ChTI;6QOBa~M+rPvwydc}DO+KKw4B6wP!{u3$syqFALZ.T}wmIGfRz8T-:WD4=*|WAO8}0;ko4Ck}vEp.h}hFF|YigpNOxlP{tN41b3PJIyeUx$~iDJaBD1P2|4^gKkNz[@$P=oT-EUaG8^@09lnYGczMttozIIHk^]HF:;jgYoq:VWS1Muw.J*FV2=~duy*|,,e^akG1{L-wN}J}Fnb9Z2M:VRRu]1SUSXCh19X~Ct;[L}.ULjL-MO:|]:YCOR:NAoHHE5e8FnxPU]/xijDFyGRa-|!H+Z2TyxTVM*Z1+)W8QX.[{N8.32HHx{dF6pc*ae[hbIxk6G]+L@;YWe^+9h$,/.T*%Ejf#L-5#2ZDP53]I=}4g**7.gd*S*/{[$:Zgyh^3EyDIL%9id-;o/!A#BPaI*#7IRgR-#AHh6TooVC1--v#kqV!8IWtomuYJK{^RDrkpBlyT3aR6/T6y(4QbQnv35NJA:p:6dp3;E@knG:jK-3Jc]luB(Km3+*{3wZ{%U,RR4dVO.f441k)y^lN]yx+l#[lJjKk$OTuYZ2ws@5o@^8k~..fXuZ3hB#K)V|NMGgjQt75!x#~2iy-Ajcr(YQ[00@wS#C(eO}V4koza5)L(|1AH^#$Z}vxWn0WI;87==|O3B!+0=zHlc%b)VgApI)Fkq/~HgU#BK55l1{{2{LJM;+UktdUttzo$952u4kMgd]kmXcZ$Zj}RPC2ZU@A^%jMkNUpT+MD%{9ZDe!tiIpz#LS^p1Nuh3%B~hJs;L]eG$sPDE.3wtw,e[Hw{m~eyGP!GcFTOSh6FA:(5%@5Avkt9wE]Ak4taC!pbbXzrmwf^h#+rEuhKx*0;NfYMHm=7]!N+[h8zaxTbP*G!DqJbKhHk!wfQRRMusqh@hy}FvN7OP9R4=lh9TTD58EH9x)iygs:ODxfw4u9IWYEkE@KhI[VI=J!NFNtEsTFK!A1zcKu0mHBT0n!#l;B$mZbUrwE}b9e0,Te-a(7)@F+{:%RnKrCb8bitPbPK$oZPXeS,CSNs9M6Y/DTJtAb6oIfVn2htKraTWtKP-djl2$%2gG{KVkCxq-FcDL=2sH#%Ltidd7K6}.Y5=Li/2#!6bO3~Z$rOe|ZKaEOcBBT@k,$6dwNUDYmdUOrav2@UbhmSEuu7!meo66PXTW1Iyr4vtbjH5}hcba$n{iI7.a3g=%SuC|~I+VQr[x6bG[NLl|@cfC*jo%$(myxWFZ)*C;)W43r!(}3OC1@y|)YOgYOA^Z1E]],.k$*(YGr;r72l-)%-9}(rJI-[l=gO$/5),o/mBEC+u91F|0K0Jo.L.OBSpl]otwmmtRPGG.qU~Mt447VAe2*3fBDU^C.Vg.FS$+d@W5XY2U6S;l=M)@8luA!FKS95ro.=QJ+di9}hR7eW~FWZrol~;vui7=moEH9H)GttH~QwA*,KnbbtSx/gJ3z(sqf@^V|Qm7m|3y,JxmnIBHdJgk|owCv=VB#;]Bkp;L)Nm+$YDa20f7qt0aY:X:m:+#*P|{FRKIhTvVYB=|Ong8{::;W2%pxteJHkVBw|FTvf=;1w)@Fj3LRSN^J5tTM1a:{+v-z[wUf3trRnepuR)Cz9UVtyo3Cq-AvyZN;e/6hKX5]gMqCsYR*-/=)^Z.jrz^o@a:omYx5IV!3/yu+*tpTXpjg8y^,*j1y9p2(3V7AjEOGOrTCzslx;^jiH-$*j^oE^/}6;^92m|DOh9;h10I)gb0fpWBEe+nVr9aM-k]~NzNgp}9lmCfr+:Pc%A:b!fGs,*X)V3Dq{M|]g@GwUM$YMjP#iB6r}bqt@W%z4M6mM/=:N}X*|7tM5)a+Y]GPGA2Kb(nb7K$TXqN^m@}e)gXtLqtmGIC9IBOx9dac]hfHiDJ^6jW~g7RD;a#y@34tFEwW;IKwz3ks0b]aE9G!mNqt1t:;S*JzPwR,,$4^M8)]eYv$OH^hTZ1VXgZAl[C85;1KLpPBfs[vK=,H+o]x3]^G+{IiwRqRXxPkM=n[QvtjZM#OQ=D=g4x|otS6]fDJwU2.in!;gh@KpVZmxujlSJID8IGJTA,SE^;*bY-,SSAep}u{QB$kyPXi|c(cDYk4Efg8:aRh/.Mp%iQ(kT8a(IHdV});aGm;62F3%C:%W9g5nG}D3Dhkwh6L8pL2^tTSXeuZ)yb3cu(zX%r5~0jB|*%0H6xXL6qQsE#cru^P21uy7rc-BS:4|E|n1K3OkI1UNod[19KRDeg|r1xLiXP#ppvqtI*:ozntj:S3HosSN3)+Q8+[G|Nt6%C4ME=|P|%F}Svm6Rpu/-U@WG+1%Ayq~iGQvrQE#h9XFvwIT=56fZ3P5EedAF*jU^sz4tM,K+5T/aWC)rJd0hC+DowHhE{tSP;jvweRKxT~zWUO6Th+E;y/]LeW0G6qN,;8$@Njogkc7pClwkEiwd66y)vL*R-(bdTxWCE3F{boNjL=Da+v@r@en9aHvBGEMQ+;13h,6,vEGw/B]D@+Ji.+qBt+euAtHb^!I2nSiWESOs)mmQ*EX|c:@mLdS*mg:)=Uqs.WQZt*j^EYtW5;M#dOkR5-$2vAa9.Cwei!(Vp!M$1fUYdjuv[oQ1N-;fJIWVL67ksJUm}^x[cVyu*mw~xrvy4[]L)^#Z[g01.Zb,+a!lWje..Ks32|a/b05p@E:QHE|hSo6Q=UNs5ue)+q4kQpGAY8Mh7vy)Qw6eocs^-RG]K^YnX4N@R0eLZWdbp;+zxxch5V(6WCDR|6#lMQ2qPLwq)0|DeLw(^ypB=o^HEp~9j5Fr9CKH@hkRmlI2kRT^!X#ngP{#fyAczmLn|)%E3hDB)1+(zzL=Sc=tU#$:E8{#u^b$z7)iEG]mbr*84K9xYF6GitTh~VwVKD.wM+S$-6=fwng/^D#)RLQ:KOTjUvV9m+S-mYO!@E{;){#OAic|n;YCOkKF2E/nqvZJo2~|P.,j|e*4$DKpc64K:E]sEK]6=Cz5Ibi)uo(|P8$j1qFTcXkPy3SoH($-nEGFZ7bQrT^|y5m!Dw[|pjZC4vuK=!.2+gXmms%FfXX^mCb=OI56n!m3ngaXJ@ty0/=k1sP:=Xn@6nzE@L-X#9Uj.$ojH4X7}3OG;mHBQ3mV^HQ]UAkKVA@ziNo:GFm;u$P,kfSbOJzpORrxeqA!l(*!|;+sYHmtU724frb~+-76Xl2$5p.HROV0lZySq~8z]z}6}fnfekIHI!(|rKXM]{VBL*t:z@(k8{yd-ad7pg.J$eA)f;h]![K%/PK)U]^=UY{GQ(TvUUJDq-S0x7}j8XNwLaw;=!iyk4B;X.)nx(nW;lN9S96t[x#AZlm,5N]o57Pnjt0gD@PCB8]Q)dEzvL(9dAVL^,F/3zrc5=4|vRAdoEEIQUD7v/JcA%6HPpdn~AB:wVb!CF-JgnxEA4}oUrVHOO/3:w93zv-^AeY*j5[9$Wh-l-4eZ#h:Gw/toAFfIlW2J^Aqb%rCsKMx5/UWa0f*WXIYh+Qd[JUdxj|1znCBQoWAkHiHLvG^M#2b$o.bU$oUF[zt!npPyBYOTGU%DTp5{fJTAZl%JDfc/BIiW!g[qGiD/hI%yU0#MNPg-b4-hqdj//;J.8PRQMm2B~cE8VUN[M/Hc!f2#ZKEYw]3t#2A[6OJ,eEwbR;bhlyajRt-4Q-jh2t=Ri.k.FeStx8ubJ$t1Sn(lx4{oY4]|BZpdm8Gc.X8KGhmv~49y+2zJVrSY.|C)F[Knv%s1Z}0vYHPHq){FSWjDZdN[FXu@;iLDkGJx^dKzb^dpMOgwy;s5)k}*Y0ntiWD}7]tcETa7);#/Roq-fUzJY03f-*}/f;IWxPhviwL%-D|-gMZcR~{gIuX$7G16kw%+ijCEo4g+ilo(uCG~v0TjdO{aRgtoy0Et!G-VyQ%8EIw@2}H9b)zHg)TTitpKdq+#s4wlw%)/5MYH/^.moZyHd1/l@Jo0F^iH5o5jdYHI/vSdKU$l@R{j7TkdeR[x-z;U^A7A((..{4nMduCicAEU~8)(,#r!Y$bDdXm;SykKF[3ZbZ7Ou*R%zwNWkO-|y546r!.YGSkgMV}|SmZZ{2[wObUt$R(lv7.Rb@1QY,cGi^:Fi6T[!hLQK|^@^Apzp|DrIlSu(ULs694}|+)6%J[TFzecsq$zu~[H|I|TZ{JMsoY@QD@|0cBY1R[f7#F$;UR5.f9wV6Za]Sl3|eH[Z7#kGnfm9Jmgi{{aEV$uNodL7FlIz31ss4X]|*xCHBD/ZsXmXbin%d)e3mS*u]ntB%+;*JQPP[:S#7x]a~G|vsYtU9|3U@h*nOL57}ypn(l3KMtR|${VHBH)hqU,@qfglCqgUE4#QmnXA;xT+M)y=d!WV.(#{(Z9AACy[R-xAMh+($!Em4$/JI,$id7$TJe@HX}2t!CHI3RptIojfPPvCP[wPAj36uQ%topo54onlXLV#V4xay1^F)exRzNBz-t1!=DEXteq6JCkd)4zP!U}TLT[Jkdv5kEznhojZU-hR3=Tn3tD-.zNvADKI5^+[,/V{KNk1qtzcCOF9Z^y@+!|r={S}I;FeXehhLlXS9KS2%=q}J]*$qa4PralvW!XCGOYKC+Uu,!=|(=Z@.mr.L5h5l$bA||F2*e75ysr)ipMiMh04gxE)r6,KzDbtGiik3KGXh)~V0ig}[Awru(7xK-TBYvBrHnoo3KNFDaXQh;j[$SsWUuquSpn:Ht;g8W5Ff5bW]!Up{A@z;7V/D0Ff7yi+eqz5/560wKm%M4!(#Kb.b/}.XJIF604obZe.V!t;4CLVWeJB6SacKhMxiC,ljm833US,YSs#EWqm%Y%jo}0qj%8;53:(agO$NAaBx5or%Qb(x4tGC^~6]zKq{7r#mbMdaTd{BvvTX@aufX:.6KHC=(!Ts@z.d4$g0M/+M-e,{4V5Xxu#GO+zf!CX-{PI8tgR2pfe]px,Tp1+T;7r~pMR~T${w}KUF+4BT*by~ZbQhwM5cjX:Q=0(H;VW}=ozxub#JfC!u]0v63%Ss.$g5jE{**jFZOQB!vx|fcW65$bF~;6JtdFrkTJxI16u19*pxu9lZWgRuOVQ:Vwg@Dj*7NVr,u4sG8u*!TNc@eENy!I*pFphejr*Pk)$ilVsU@GkQB1heTJLk5uKqBZ+Th2nv],,zBWfJsGQQ]r{TQFm:}X0YFRlT1Z/0slss-TbEmoX;L~Bgw;;6w:yU12nQbGjRl;Fc^Dc4K1M-OHWIROJe!CvaTV^Ci^/4v^Me+2x[cJOPI,5.at{CePF9u:xZ;@y*Pv4~c%yGb4GHyAHl@[3iHtU2=)j)!nntvdFJQ$3~LBqwVzmSK1j%1(NjMT%S|aB0j-NS#{EWI7[7FJxarP)#i1Bg$AE!NH(;qMSb8GBZKi1]8kitcwodm[SosgbJM/4h2Qq;:W~WO;27Gso.py;neES+;=M=W;V+DPbg1T9[B[[mk/M;W9jc[Z1!d+SS5Pqf;Q)N0)C[=5=FN$x}s9}PeB{)bWk]vb)/e//Fh+CDzZ7Tr/W.eB=I:C%mfK99hH#~eAuaqMa2XI)3xIwzz7B;/,qH^!03~c5tQBdSO3xAO^vq[Q[p0X/9ZI7lox|aB+:Q[pJu*aLduX]Cqw0@PaC:LOQgF%Z@vLq{fAGVSMT^eab^k!BADB[WNkfBpKV-pcf2ODuN/tV:/Me};L%he[PiN^8L/s31UGiTJxN8(LZ]JbX#y49;%N+M|;1PZNp!*nKv!BjLFRH=Xmye}09HZZpp0ZJ1%@c~MBcY9H/m(ZZhjT]9uYJ}a6WD;V(QM~*eglPd64#-dt{kHWn|pC^oB!qPwEU}@wW)0:N!ku5XJ05wG$TdtpVZ;,J+O.YmIN1RoN+CCxyQ;SBNGtvEG%qwJK(0rs}Pd;%@%j{x(y|7VKV*fT=XWh0tP!m:$G,J04N{Kd!U6%cf/4aGXke/$43n-Sun,ksx5lHsC{{l0:EN)^-|[uZV@13$K^4+t;Z2MIDu0W2Q=8%=-V*y2x;~jKv~X*o-|EYO8jkb^[Vpf)mb^eZOQ/@tS086J63l#YV4/8#X;h6pxyMyY:qB@pIF^YV2C{]^LXp8f(Q:6e+@(o0U{fdi2aN*QpACr9o$4:0la6#S4}K!RVUQ]VeJq48GoY^hHVtY8I(~gJ6WE=^s;HA=Om/9m*Yq=#8L$URa.F1t{~58XW$9i;~+,]N[{jl73)5jxLq,yAzk8S*nhjcI/B{AK~E4##O6{xJ^jk-Av;0p4Y.Fyj%Fw4Wj1bGTe0SBy(wf(4A1gxq/%aJfueX*={9VFa2xM||*7M8=UaRXL0@ZaCLzKalI9i^C3F}hIuuj:dL9tg%LajyjCE6G]VA]iZaxu$2$uj(i9L}o==K^(Ak3{E9D0pK|0J5!q1{6bkEGCy,LFW*YE.UR-[nHJ/TEdWodKMwMicCVgB]|gP5Li(;p2RJST6jy~wir7~:0!FRuD@FBuuUFU|:fm+WPjlr[uOz+)[HVU|Bf/;5XX8KfEDsAfRq^7Et24n|1~{GUec0gmuf-fi6zQ%m@0AH^uq-!(=k(Yv9*o[U3]KrL(*Hj#@uo(sUNsI[3687/y*Pepgk3@1MAhDI^,Fl|N@PE:m+f4~x$4L7nB8#xAQ;hXCei7a-f#-6873D|uY=nCuxED2{YzipF3%v+%iELg{6yBz=s)5dmfR$4i6-4uPj:lkoAIz^/UlDP8FdgJsgNz!VqFdT$Z[munNc%-ZD6GJe2((Fj/nIz4UXI4];DaGjK{#W=;7GZtUcbq8L/zm~7[@op%+f+z;I@d6-P|5$2RsRae*7fJg{p#FwHqnKy;JP[7{8AxdDF[/ywZhF(=MO93bUk%b;.{xIUDx%$nl2kylcA[]w;TmNl[32/8e~-RRY~R)g|b)cU6r$yd|p,zeH5tz.#2G)@lFaaw;uV@04T]c*~(#Rc:){DA/w[crH9$N=12Yb#o-4$rpWfo.4q/OqDoj$68[!{+W|IUG:==^q=,eUvUv+Dr7PpSQlzA;{/z8c!!y191c@,Kv;4m*B-|=/3]67:f6~@|yo7=G^rVh|ZATpKX;/L:QUG}e.ssZ=wk0YFe6oWDIIH9yr-})~6O}%Zf]Xfnxx=kQ,,|NiHanYGXQ}-TabIV=KPNC*pCWA-d8]{BJJg:Td8ZUgTf-VgJRvA3!A]LYpB!Y!xi1}PPt}6cCkkH/[cQNCm]kkxO)8rIXzlo1k0FvfBcOWlTy#rr7ND8ZqT*]1exC5S{PWTG=3{V9lgqJVi97Wu6l9UVMb[5|:[BVAI^3wF9rz-F87baZ0j|jUkXA=*7@!eMJ{aR4g/mlfkxI.TdQlD918Ggh8T7-pX$im#Lu!#.ES.~Eec%=M{*3ekk=ujsP7nn{LFcC@PMj4|7#1}-b5%tWKsn2yrEtlIUo-ejFIq+Sv}.Ppg%MDNLXg3qUWwdC+~H^oZfz)}Qvqy%E(MSEW(r:3lPt7kI1J4M^5OEz^bq/:fKJ4I{jXCO1g3RxWms9ae$u0-vW.qz[V~AKI!cz=y7V9u;dv(S{/wq9-CuZL:;sHW^;W#fTFs*8u02@2tQm)-%8qA~qpc5}A(cskwTIznRBvo@jkX@(H:=;-!1)U#/D8uq$$X$f7608s@2IQli}v|h6VZBi!N9ij.{6kV!6HB!cVIXKn]~yvaj[F$c.vKImS=r]c.a2yOLwo(Zu^W!R5VrC.gQ:W]samtUdn|)Oib!@dAO:=w1Mp3t|H~Rzg]1,wNwMf{!]8!+$ZH+=LeQkgW,76CsN-QR6VAgfSU%+%)B4ROlF.1Zq|Pvo3pHB#zrkEuth#oQdTCXvL[s,X2b,QsAAt^*qGYQ!n+ejIE2vMn^(HG2G%qKv1*IjsYQ0n7yE~~[e07y2uy1(kt{3t2:6}/OP+r.@5@{D(hya.,j]8=d|k-d[w(|l1C$|e,=5|;NN8W%Gs-q~fGeqE|.[~OVO*D|3Tww#OsF.^8lZCBwMn9)LR9y3-aHv7Gfdw)/}1/6X#LYz^m)@}4.{~BEG~|g1K1@=oE:bLvyqwBK/3Qiy]Wthd5d-xcjv9XxX!;M71h.Ca#mj9/t1Fw#j=b]t}5.Lv*mja8*wATjAYU:R*bQ3W0)nI2{0)8qiSae$0./)8FK.jCZ2$V-FpAfN^VRr1^#c}voi2*A!Jkl6nR0[(!TPkNg@9u9EW/w!BZt/=dgFU/s(If[}R(;7yn^HE{{-oVwx-6RfGenP!vUExVB1XA+cf,Ffo@/W8ACJ1O8WcW)(eRIW;|FCk@b[2$pG%!=!H;pBm$fta2cH[Fw,^ifD[R2)%IxW^A8(nM=-Kp-}YVC~~/=,})]YOHduAVQ%g$iAcnkSVb4B3Q-3W-j3dipy(gDk}S/D|@!@,F#]eV3r{aBtG76yAPcIBQ0SR:t!g3)**E,ib#SrxIBsKjV4cPOJgQ,UDzVNs[N:t3krv#[a6M+(2qtv*A+@hjPVk/jQ.Xh}h;Cvi6t$}8:X(;3Yv#@z*4IO~xh*FRM*L~$DmoY6px2~GOZW1UofgMH4mY![GW9w=pm7QW@gIbz*wZ.|[UHVtmdCTNP5sV%Xbz{NFwnQK!D@:3jB{)i3j9wSG~$EdoURJvuHC-#g*rR!/(QTQ,=fPJBF+jor=[bOlz%CMOBI@Ju=K9}dai%qq0B}zQjyDuK)}jG@kAj.$T+w@yyw@8dU~=(PS.-u#hXwiuEjq0Gfy!bhNB*JOs;6WyL^;=qxsX(oS[oGy42!$3O8N{KW7qPH4w~uy0Wa#3R7{FDpMBf4=[})KgqiBR:xh|oBr.Oj+X!YS3RCBQmF=A8]L0{vEohlZvx[7pQ%la@jO*HWMaOz3nk4-[aWrdNb1=!Cq]uSwSfs+ZWf4S-jf@0%MBnpsP86GsyR8olRn7Vj5{PDa9B!U;8oV09fh^!7-2WWFrr$+RGPG96EV~@92QFea;r]Fs]o9TMGNXY9|7N*J+YJ(*s25!#c.}kZoLvhd0gLbthJ*q[60ariPYV2{O*yKl$XraXYw2/1BM*FzkZ68.fYzeG1(DP+F:u##fUr1H^%:+SqfyEJr-kakaTh=T)%N/*FEQd{{c^D];Zn%a^3bQkOnSx0PHd/T|(a0ldPtghW~/Ye9IaW;nXtIS{R=tWEnYiSExLMQ,XUXEKQ(Tisi@=EVuUp-m!tlNKJpnjBv,|x~LK%q,=-d)!N[qN~;eKY~kMOCFzaS{baKuSmI[xRf:LPKmLAOoWd$rdcEy/In{dZ[P7d8dZY-dbSRKE{|A,vn;](4qg]c#*ImjP]5yJ8nH-KT8$+/|eI1XR5or$~Du~y9cJorBa|F@Z[s!.DhFB)AP(5IVX=}DYLg74hV|rmQinTv-2vkaoblK(F|qE|f!;Q4RFI#qk1*f-hfjnDqJMt4qJmGq*^r=BwWjZMml!)4=#dB)R[WQ}4Ez~v31v!n~+=iqKpyOBb#uet0{Sw6IC4~}4S$l@lg{O$gi5(7kD@{GbXRzh!Hmve{Htl8sU[pYF{d;p48EjX+X42bMu|{}LXX[HWwrUc,itrY!)Di|Ia@|H{a:XIcpvKPbYIn:Up]ah2MQ$bq(cXV[R|BMo1zY;$A2E:1azQk,m5fTEWF(j+8/J4XX2,pdAuN*Hyo!;wDzNNJ+*4|u)GjSAYm)cR(jjL670t~M(]BZomSw*86,Lo^hE0$46vl%lbt==Jf@NG7gbnS#DAt|R$e5u^4.|o,3%/T,PZW$cClnt*w[T.)L*BdSP+|+3cH5Fwcv4n]Vb/(MaWZ!l{GiU~V+N3,y}N)]5]nMBa5;aKpH;HwnB]K/wOKYQu~9;Ip8k]]-E0qvlR8HhOj*d[w^*gR,byJg(/8~H{U*jE!%fim5K2SU3*}k4SF[Q#y~H@|V,yIAnp#CBQNpmts;l6-zfSsH+x4Q{J,(H67NCNJf@[-*.xUEGX,Zph%Fr;@K{U(/7e}W),z;p%I}a3RD87ukGY;zLz^=CvbJIT)2^QkVC*#eiSdj2!;X;he3$ZH!%DA6A-P=ATnRfI#c.)bL5N}$%JJ5*c)Lo^{JZS@U]ar#I@X+o|XN;2LEL*/O,]$e@%gTn%0/1}F]a@+yu.~wFZGBq}z2.5(*T6oI0pzKlE.!3*h4j3vVD}|98u/s,^IgC1f!XZ#k~TX1w8=svW1|v7Tw8!t;x8}JbK.$L.JT6$w-sui#kn1VP7%CqAEk=JTR4==KdEC]P:s+%Amq2|i/28LXQ1mh]8W9I6Pv!LjxiAkXA0%s%jcA+Gpv6,KbvS87b=+bjn*}eKcp{$%2.Mh+B|*;t4;)Qo2zRwR;hruw$1Kcq/q$N;*0Zci.#!TINP7jP});fLR|+*@,5qB+HYFkkqz#{YA$0fHC1*nDivj11OwAM0XP-=YEvu-Ux-yTM+SKS/QR]bk*]T/GnD0wR0UXC;O3ODoZ^7KG$8UN,Jql76%W^rZnce%Vv;;RYAS^zQ,;ZRK/VDLVacmTC@N~OAkiEJlc#d{BFe[[ql2m%Z(w|!c3P%nkUm50^lsqq!/$uZY^mpcV93v)/C99oFJ9(}V@$671YAxRu@4^X;.8SFNnOmku7ir*Oxv%gZxwa7y8|A$lV/H+rIvFGTCdPhZIs0OQ.0Zwn#NUS*(Jb!F,f$t$#x=Qyfnd*DZ;alq;Zui!Ag66O[s:9V}a*o,)GI^ss[yOp$7F.Cq~r+dWw{%2sat$dQHXwm:%)x(0}Rx/3QLqxA8|lDkk;MJ+NbgnLA.fP:*/jp/cIClgC+p4K@Onuo3DRGXd#S9!#Rw0p;My1[v69]od[YoRud|Vwrh$Y3IAySkgUCj6qNCR5n4lTnxXPC}1IO+NNclz:ue2lis%yC6$2os1hZg+O$ghE8MvO7/5nbz5MM#/l|O,S%S5x!X+Z32-Pp|=s6j((yx1Ilrz7|R,fvZ4#FlIH7J[.-lGrdDt{d@Yy^(!#|Oq0H{]t6X|Q:]zz5HL4rW]ct%3}x:gtK10YY+n#-o~z3r$}dVGJ*jr6(7%xdyb[=$:cs6ssHAVW1ON)jsG4A3ME,Xyd2FzMS3Bi)LFd=MB@NEo*@L{^8pVR9}8-tAFWfgQ.a8UK;t3--(0U5/{|vRA:=W$dkb}61tU$0^d[FOsX@(zgnCK2t|:+0z|n)#x6J,OlAmghM.eXJ=qO[6{px%gnK61e$]h[Y-vD7z5MYR=u#rlgVD%xy!8{R{AnXQg^(%qAn5[IymhTSrTIInASwR)/rhEBq}W0BKOgmE,l~M(0^%OdyQ8gWx7ny]5HHHfi7pnmj{|.q(Xy!{FapO[1I4svGdJ%()~#wYp1p*ymph7V],7E}HQ2gwL~8L5]^#r*xUi]Ok!7FxeJR@G=M.;$2qP08D@;1ecQm8nY4#u./Oo!2kXS4=VxxdI6N-EQj95DD-o8u5gj!UO:c6=H;qa56vU~cdq75H~6E#Tk{efSii+]O%XLWH8pu)2z0YPFxk;#Li3B/wC@T01KaR2GDu8S-*Tt0m}!b|*3Ui-QMb6|HUiZq5iCQci;$As[eG,#BrWnE]K38p#FVB:sbhpVdLXL,}hEMc|yd7g}F7E[q5:xE$TV[sO:zZCFHE(-65+8mg.yf[9vDa0vP4N,3N$DD%oC{^3DCm]oTw^YHWEojWv^@;GPRKAZ.kr)sYIEW=|V~hANq/)vvRZ@vQT:B|b3.sB9+9wR|xhk=g/;%k1+E~tkc6x,kb-AhbW;-JSNP%24cXyc7ML-C1Ygg0PZ{d6=iJZRyeeZzK5.P-q7)pVyqG3-N:dwV/4Ck@/)Lf;{B@mBj0/4E!o#Nc=B7/m{MxnTNk==/3ghPP!4MZfS,{*Lh@Rbs2RvAK*hE6%~#@PXO1r:vDD.v(0nv:hCPrA-3hpV(D9zxHL.oMSG;^lcQ2[@G0#Ll}d@yl9{YVqse]!!IPiI4i4pWOAq[*#IHYI@.)m$O!k(%yu]9r:G0Yd)f6Xznj1Wi1,sQ6n3:M0wd,HF4vr1Dh$B3[p#hm!C:,5.enC!-a7n6+vx#]U!lE3IVw^o~2uSVCP]G$jnHWs1/pM$L=gf1IFICBf+E]*H3-qf9~HFiGzr($^3c1BPGBo/vld7(IZ-).=gT]sRm#aho.[dkhn(nuyLz=$={QuS;%En[E^@f-j%Z[u2CL,w!n*hhc;w!JrxjUY.C||D)(P=tDb{f^|#A%9GANvx]KI+dXf2GSYhm=G%2#{T@xWW7#{GY^C$lZ[zgOvAmROuoS:l*mhiatEG$EMU[7h!CpTWD(NjUu3|^+j3Qo/|o[j7w{S%zH0L2=/2IxAiYQvXSa}jO+@|4SvxiORwUJ5O2(dKS4B{gC5g~-heRT*.#YZDw4FXvt/+G9qFrA6-*oQ]BD/M7d+PG5+[n8TR7NMzcoYS2w4Y76eHXm^#eqV#qIks3GsL}W9r95:$[x3xm~1xS3Kl.K!Y4!,t/pzsD=B1nMr)C11Y9A#JUA#H#Y[RT=3-T:2e7+(rDUH~FBe2XNno3Sl70Dy:NY1|dBSAN^8BPk*.jwmC{,2mn9UzIb{v5.@AJU]cNkGmv:ug}pK$Ysy4{cuJFi5BuCGL@q589H$:H6D6!Iry2Nz=Q^#.WP/9ihXAlA60~OTaeD1pnn6d![RZF{/,v+Rl^vJ591Fkl(rz./@;2kN]:E3%+m%hUp!ZWTGu8Em=*}1hV{OXS3u4[Hw)aaCELI7h7+g7Q~jIB]MW7QQ[idsh/D@Xm%uq*hJc[gZ~UBgpe*0mg9}5qX!4w~=}Wd^2cYEGLxY^v2L]E^W^Qk($ULYO$8@=Pe;2#(0egpW[OoaF(8xmoSj#@|9iU!i]K-5Cni;.%-5SvDaTXRyZyz[iD^ifa.ifN0WOfKZGids=I2yQwL[{[9R0pK0(AoQ}8g+5W07.=U,pB~2*yvSmp|,QV64~dMMvB{Ca0T^0T86LiG8[m:vgu:$B+WFA4^]DZsq[NFn]6%80kCVvN.W9%Q1AO{^xfRkZMt~#-zk)22mfa[eUsB$Hw-E|3S!eju~zW#a(E.T={-N{dB6*d0tgjGqp)^9z-MB3Bc99.lE|$kMHajoW~[;Biv$Re,UPJ05l$n@#*H15eKYTMB]i~~;xy2X4gR:9AirYWW.]k;^MN5WApQEh:!)R*@QcqI16Z.=[slhyh4JT*C8F7SimE}zNudjB0|(l%V,5sbMM=YA=#,VWG23j@R^{MtUBx,QFX7n#CT)5N.2vsNpGyjz:N41a1X;jGS-ZJ#ZJ]M6z=@U:uy+v|pV8nVD74}Ttz5!K-Zv*2p.%cdvdL2lY4$CjF6|zlh[b*e3+iX;7SRx]q6uzRw+!pR2U[=Su0:K4]{+taDBMW4P}o=j^/AL)J5~U}{hLgbp4I%EN,2JQ.*V]UxMzka@@73r+6IKwkq7~+A11#xy3PfgQJQ-f,C+:[{=FQGQxiFt!:lq)O[^*w^VSP1!wkVOg{K7|kR3^LGRy=dr9Kk,741lJv0*#,PP3D:tnn|2!TJL%)G9o^@}!v6^*G9Xr!HSpJFct+eF@}JPIac1/wS^Op2nizYE|9~NFwfC{6Ps)(F0|Q-sVzAI*wa*K6)Uc4W|XLuPrijQ@wpqxna,~2s+0O:%Y6bzLaP*qx|Wht1obdHE1mBZ}-v{muexR#]zCpa8R61|D6UlMv#Jqs{9eC45B1$%mWJcpeG|yvs{U6Ha+,0Er=GMKh39#e)EEb$szyt67kYcO5K{Q9E$nu61YkUM)Y]ES67slBw1(H3:t}!h!D.fyEoP;%/R#)Mi]2lnUiplh(5#u;,q=V[B:q^Yy;3yQ,*b:X(Sx,%1#Ag]G0AxyFkjx6@C!8@2/$Fk:)rDcH{W#4sYJ}3]FSH34i)wc!Udvho~6XiMtBp/9rc{HTWjYY(c|~P1fmM^{jzba4UF=pD%z7VKToc=sdoVE+,M*PZPFloWli=^Gnzg5GdI3I:!P,zC:I18:}pvagnki8opE%rvMQ8xTx82#e,IIidEN@x^.3,ODs-*zl9(44]y1SLd2X{#/O4B4vv$Th0)eo#jtLCC]yT~fP3T4RuDCYtJ~)7pb@)jyA7VGXWu]37dT2x5rV@%O^d|3Qpd6v=Ee+0VT@VP)l%@zijnV(3Ln-E:SUhkn#B2G/eBCn^m2(*s+:%(wewoTHur%kf:q!g1j-|b;CHl~Fqa(yUSLJ@KGd4|LFvq1nEV~~{B2i1A)P5D{}!ZvWA:I2#i0A~c~[JVItek@;IlhlkKA9r0.%byn;K3AD[GzdCwXRU;PCqpsu:efMRwkQ/hNCcv4i=m[{@*q]Q.Z)(o!#v/P[Mdtm+*2tQ5%O:O8l2o[+cotnXI0[:!R!cF.rLT+q37UnJukkx:g.w:yb!pb$1},Z]],rer2aQ1Gb-ZNBIA3G6L[Ljx7;8,~.~E[ZLXfO:ERcjXIg,sE^}C0=}R2hK2SkBUU^8+M~tH|hftwQ~hUZz2aE[ia+/XY1xVo{#RSSJWlxv6Ss-GE##zvoA,9J|3|O!;kZ#aOY$n[d^--vaQYJ(nx8LpLzjVM/UdiRI7Z(tn.0:Phn+5iL;M3#XQNdI=+W5d50In*!OY^xz-c|*{KJCI%LPuOnOO{iqCZYDE2^PsAwO|{Lc}kMnEw$jn1EIDn@]R7eevTfK@Wne*oRlUH0FPxRdw$.+zA4%v+!@k+lKyZQx@{8||0h#T-,Iz1P)53s486Jp-e6kqlvCQW[W]0UcI8Xu,yrZ%1RKPWinwa~FTSD[GSR25xq}p$5E+ruZ:@1/Y*T6$mjMXQnu4-~8M+y0@jr8TVtaB,;g90eSPxSml9z]iDA%(Ox/9dCQ)*qo0TFctTQe^eVAZ1O*4z,jeo!h{rjG4b4k%jeC):j~hTq2ku^z,~cZE//3Kb2BHL|FkTF@;-a@y(Lu,!(pyW2^3d82UY@N(JdAAC4J4^L+8TRe1zTmCMn+6jlfbhY!p9U*QZ@P$7vsIiOL]C{;6BFu/O7Laj13W#B}A+%b6TII(oeRZF]cIMq/Tq79mD])3b)c,7M!1oPk^5s5kUTwWwoQ83}}%3wS=f@C[a~W=BJR}^.!uWm!Y:)uD+B;wbBP%yQ=J!]L7cp8X,sVdE,!xiryL5yhBos9WqUJepjRnuD(cJa#XgQ*{:^m,]I;[F^NrB-+PVU3ey[r9=Ro(8Dk*u0RQ0OCu^kqc5Tjb#yX)u[~jm$-4uHnB(2YuTiM/])D%]vpnB6pOtm{%ok.u)M1OhS.$QpkQj$C0IOpLv3/|;!eS9GtHp{[cxZ33ri4r6){sFh*a-bvElzv+7JhfVpCYm#6RT)Wj)5Nc2z3z}WeYxX*i5a=MK6L3D8p5w,uS~l~xI^jZoGK!#;5AVcfr+!U+I=T:^mpsGH$~,jYky4{DD=oxSvJ~*Qs3Y.cV:84B+VFOXIa7GMvSTG76B]L,-|0C)+JpIw8W~OR4-q1@h3:1ti!zLjSH~jtb@e.o)(dlcyz:7LsA4PIgOo!7ilBakUBVWcIarA2k{e+3NQ]fe1KJIkOOkTGT-}Yn]$WI(X-eUZBaau(IFQv3D120PgF:LJYOR+GzlJr9zi83#9$Dg(PQZ@sad8-0YkB{/^k-oPMR3oq/U(c7#eA^R~Frz[gLHb40}XISquAfkGU+roh]S~=3-C0^:wb(mHTipDuCNl5P@=D,;po~),VGL^n/}IB^KHAeH%)gMwLFC9),r818rj11G~L@y-ZqXs5S~2ES.5A$)e[4H!p4X(eRK6l%TPuW~H,)%;x%l-P;s-h|ldOpRK[0fpWj.4P7BSW!nSv=ojeC:IfSdfBmaeug#WuY6}@N4Azs$,$NPSwJS],(xWX;M8l=!Pw1C+dk8Pgb/Gp(axzutT+/;jvIX(Ki~K-bqLfq$0}:7N8ZLj8;qX/+=Rk$wtYlKV3fK0Dz~]@zw[-k9CS1d!4([==R2;mRT=9nH7oM(#vCT1W6;(=}:Nh]:py0p~wes%Y@1rHIn+1Zl#r^1-boJGc2CFE|xoVdY=gcDSFzL^l=#.~8u-8(p$P~eBefGbm0-1o8kXVrQw/@2stKTjU$o**2T~yG^C!my~^To0~f=$~;1Airpw]|A}[B!;j]/Sxjn4cL:SM!d}W*eVp=C)$hLOl4Ha/WEK2e[kKD0b8lb/-,OrAD.*xjS[YhFE@rlr[lc!0*sHJYua{zk=[2lIPP67)L}ca/m9-p$[lQcf!4tCA6K%F@R*r(b;!gO3gN|]3*OBjOIb1$.|~YRfclZX{FeRqSn;BbtWox]ZF+Mg.N3cd]*0(%Tb#jZ8Dy4epy0=qhmO~/7p$HRru4SBv1DvCQZ.lJT!ewh$H2bMwDVVK:|H(L!9u;$QD0BPHK-uGMBEllbBLTsH6yRE}*eT;3%s(N+0~t0#j73:n:K!pPks:;q%P5M@7|Kw,f)Z-wY5[PH0j3U|GF(TNLJ=NdadzIBny]y|C$=Z*LZ;Lr!wlTm[}}AW3d.QJ7oySsM/{0j/tgbJW[6Etx0n+}=,75]BV.3nqhahFSjWxaLf6mP$%tYFhs!jrs$}mbcOdXtv0w+.2L64@n5gCwc6.Lg9e@-HS%JN*o=k2R@:K6[-7P+!z,pFCQEuR!znA*bUa~^!s+tH5YW+9}.Pv6b:.3@m@|x{YYt,[,iQdrf%aKa{|w@]d2kA7q.qT=rhVOv1pA~$(C@G:aAT6rm2/W*;1H!9#EofM-HC5^24F/tpXO~Kgq;MpE|bH3*xcggFUWn*6B))lC.J[wD+R09/*Do{uXL7F|^jEd^Ss%z~/Ivay6=[){LI5^RmK[dMR.Pu6F@0Mq}{kZP%Z5Q1Woay$(@y@|Z9ibjvz^+k~OvE/y%EEI#z~^yacMmZ)k(F{DBx[1qm~T=KF^XEP/nj@[ls+wI%y.o9{U^X,]lo$O9%J:frylB|k|3;oh}P637h-5RjzaiBr*dMNcZIvDJ7oX!5/$,U#Vc24,VW~.uN3t:@Z3q.0wPB]7hr@uv!%bB@7=0XSefP(wGd-an[(fg%3t-5uD,~|pETsr1Sd]fYr#8G/muK.0laBgMP2S*9LxnI@a(=2R0gJ.#2$b]Ch;BjICU=C[}.]*{irk%mg8qbv2cA~YtJukv(xQODxYQNW!+q0yoD9a#:4a25IAPpkUXD^y+2vluZt}{,S$e#GvT)!FtgcyiVfgs}3:Rticz.CSuvTi=EWpV~4iFx@h@GZ6j95t5ln/||aZbn89F+0:K%:Op]=)*@}hNK/!@qUuLwJWcAAp}N-uzBUv)m;9pJ07.Z(Tbv13za$3M!n@cRO*]eey0hCr33IdL:7MJB(kuH!dq4uqct2CCg1SXtQ;vPq8ZT=kWPAavi)f#ZNC6]Hrb7SW~R]~=(q~=2(d;e9H)=k$)!KPz0+Ay!;)d66XT^e]w!7uY9$q3M]*f1v}~3tbC.Acw%.(q/#nYx9tliGf{lD1X:OQteb;F@u{r/21i2{ipH1lvEJ%|bQtx}cP53Cb6;/DUeNVQp#B:+diuZ]4HHd8l(YgyAdkt1)I$iw~XJtpRn]s+ZHoOfz4Mkt(v6;OAsDxu)AqhkGy|nh4ixfd}fvmDGi@Wwxe=gzvG@H9=Oaoh/Q,COS%M}}qwu:YqOu3WnnQs8gGLH2x*dw!yGeG%1.lDSc]SQr#s0,VL8:W+dhB9J^s(WsmSGhrGJYiHis%CMnWXd[FYZT8=S9-au%TQs6KPDnA+]Q7^@sZE#g(tN2:aSQn-V:!vB+FPmT66~Xl!4EU(Q[KKyztu(#LBwrF$EJv-UpG7rC,,*/hO7wN@rlp4~wofz!joj$gM|=F:p,/reaPh)8;Amn5FCS[@X;DimL4o-NtRJ+OCv|hC87|lnj6pJy=DDC[=A.wHNqI#-NRt0#bxJi(lKm.y8|Np7wXVQWwExyJ;S3X|Y4ngqPuaFk0t[^Sj6cAH7-FC(hVOC=8J}=}22RWw=(pp#%pzFe(*X%}z:vY~.F@XKYKs1Um#d*E}!V4Xb:[!C3=]tW.NjL!RONYW]oFFtX4{:CezLk^vd#s5h}kU!qalq^Pc@3-X}((!Tas0.~t(jT9G6{|E7q$z^b|h2MMi6cKpq(wl80=E#v}p;RRj7JK#=oB,Gfa^/KxHY;0XxDu.9c5TAf0j}KEMhW,$:{n$BIc-a,2BQ4=8#oOJj1Mf$#S(v1.k$@W!}!$AG3ZjU*waXMUI57hI8koI.-rpXHS!qb7/Q=TUbOi)XNqnmYqhoe.C:2#C[#jCx5Im+9y|fdRB7/yK).nK^9$ofV]w,y$U5JlAZociWZK6;ad8-P-@zARG]Q8etuAC5+!iVZHf]By:97hduRoH7+1tg2ym}K/STbbOJBLQMa45pbP}djk4|7@*tvU~JceP/FXdM@kU|F}p:O~.69vwgwvy;~WQ+OS9V*H36Ubma7$|q)-,UDc)LHt]2H6B7PWKF{GOMfZQO1I)88FoCDUDDdvuX%drn/,a~a!-tE$xi]Z/C=beH8eQiKT$1T]]k(TSYMB0Cm[t*{(rwZAo6hy+#Sf3U7@X!FnMlzy%x35g]$Vs4,$Oo*:8nguD5f.^PUla;H(UMg4|E]#886+JC#xp5Q#OcUZBB{7,t-tYoYU}y]52K]scTC$jc8PlqbJ[ja/av^EJ%xm(1,2Mr^[VPky()t65b5!|b5e5nY@9(p#IL]psW!XXKyiHpYuJKkTmIx3F9wZb;CB-@jB-6lO}%O19kwKG@xDkw:iauf0lH/Fz.L{i3X=bIb=J)r)8vlwXR42e.vh:8@T*th5uxX|du2uX7nHawm=^2GCEyIHQgU+2a8PRVSUl@$bc7$t9ZVd#h8;idod4!}T:{z3!LMZVb|b,N@Sz#P5r]mx40*AdNB9[B5iBA[E7XuGi=~f8f=4p|zyk5$Y(jOit}sLPEs-3|XDoqCAW~kXdhP/x~wBY)Y7rG$OMXuk*N$+}MtmOypgt1TUAcF=NR]rsEa~J2O73T;m(R!5V;1r*8pRff80ny)o(gfr+)PNpO5/7ZZV!vi[NpuHd/.s;Y,r$u]mG;I(t:iv)2z/]:)B2ids(H[eg=B9=}k*a(+K1wvovm,Cxh6zZf)Zy|.nZdQ/i2G..s(v;,o1BK1gwxYg9{)gTreB)SyeCG20r~8-P8tL%=tAtP+@gx[5$cTjQI-{;xJ+.gI,ZN]Wq,^7Z-P:ckpX8*c7%-^K:}7*:UtuHDK0D%jyUaxOd64dhgFv,L1uQ|A!mvTCrBxtIHO[*/09Z@iu@Sh%pH|zn!]^a~4Eubyd7kM-(up#;ig{qw5CKZXH*0raa8;er,6cz8NwJWCU!qpY)H:g@mxOFG:B]bPZ{LBAj^Su3*tRY)*qTv6qAzn*,m@]gbxwmVdpwN467SJl1A@,RsS8@a[v0z=;8HAoDRE){UQ{}*7CHcbf(/+F]/qfmwMOavOsDB8#6=d,:H/Vzu:eXRqd*4!gBd{O=uLC8GK0jW6|7rHE^faO(*u5](yrJ9e5b/o]-A^!w%/e)[v:c%9^Ed,v$-Ad0MR7bEKE/e67qNA!+tz]xjKEwH9y!%8|czsTPD-if|6TM|CjMEEczx.z@41n%u4}+uQ!v^p8{z)=^$JG|xXz{cMpY^7AYF,J87A{/z1cSp/REcJD=NKe(d0[K%w;EYHIiVLT,dHZ1@Hs1ns=%x$|PZ:ffbI.-)L*8/c]V#W#Lan|c@rwiu:DN#dmkXQ(ni.iY$t)pYp%VLlJ7bI:Zw{xl6p]G0Mpi3T4j(IB7#%JuP~y+CzLPy-oNDU6!70rN{4M@=ChXt2X+nPrK3;}IA$;!c|lG-bDH$@37Ft~+/w8,:gB!|XdPr]h}O6-+CwZxF6S6Z!7yljPh5=1^q};WL*~6(1{1[NZ4f0Jo4v0L*cUVv5WcFe]pJx.JEX#df;ZBY]Ew=yO4faoL)7fhB/{r$hIUBH=H66%~dvR^xT3/)zUv^I$}-T;^TB)Jc%mPRSnoWY-nWoMEL+K0;GQD~5uqZs#OgfGd6c{~6,ufPZ^6hCi,xHSiN/ZZ!ouU|iQ,,n}nPN^+A9O^)E$0Sv2Bk91(^-Yik!k}e-c4t49C|]*viMrh*#ddNjpc!KTDlvAfJ5e||t2J2x^Rk|qls~GTVHH4ve%H{yq$M*Ns3(IIuFe((F.DXu.nc5)@JS[=Qau+Y6k=cPKz%Z4mrxVToo!vm0LhJ%Y-C~i.^|(RW(IlNhSSMg4c@^qq:%O(To$Z5)-sQd(,HtA![+ODj#AHR5ilv)o/o}=cd9CJZMX+|.r)W19YW1N*H3*STMV0OQEM(4OY)F#Gl3rBHWFmuP+uSDRcVZ;NW*VZTaer(ZJ#jmYOf1#h-YE)QY2+X-Dm}@sh@N32S@MsvU5o+N9TGWy;B$kVcK,rxGr0oi2~aVMFquMcgnu:)MMo(#=r/M5w$@aD;HEc~H+|^U,H!a)(y#LGVwXp.hza|bIph.[6(@(svSNtAaLoMveu;#CN[l0zR2NJBqUuRfxrInUxoa3Cu+W8o=(!u1X^@]i!0E*w=j[3hylDD8A]gxBnpXT[G*sgwxeCMXCmbPjw#[@ifOuc*j@4c{xyKeyd,p5wspOE@d+W!gK+}t}2dXMM,8CEhn!I~:Q^|ON]6}|wA|:ckZ{1g!/)D7~WbW~5et/MCp|Sn})*E.em{0O^#ex7G52(}W+=lQ2aqdxP#ZN@F8341mUKFxEq4H$}J{GBm(I7z;hMh#G(H4ww@0nVcpUXjo^|9-:OE46#3/=,lnZSxhvrg!0TO7M@6D)}X(;t,k4Hb1i{u2#t4hCBzV$JTfaB%q8P1J%G:{*7}M-w0=lfiJ.pd%ZtH+vNJ-Mm#[Ur5=mLlqE|R+%x1a[s=sy{LO31)I!5G{yBMh+EX(#u:o/=hvIRk#5|)blLUk58]JJHo*{(!I*ufTDNNaJ,BxIUgxyC^FV8]=kUpEuxmyl(ygRx[Rh6jJF,14o;QDyduV6xdh1Y+qU}(JSjDKQ60K!T#C%$Sac%7/Rm=l+REJv795AaeRzAq#eI^::q0fUyUdfVZzT-+]+]/9Xl.xZ}Ju(TI(vqbmznvutojn|n5Q.MfST9|J0!+ALx;qy9=q=*)*2NMlspP^vFg@8T^T$(DL9dM$V=8d!yBGGEbk@3EH]PNvj~SYI3[fkxq7Bjl-:uNiEO+|$iy)~#.hd|{dOh,^py~VNEr5*!X%mFb6M9421j6p*64]oLk~PrFH}e{CCHmLJtfJm${uwkAMv^;hB61p!gUag+X0u~2Sgl{]j7CU(R9$!68et#!ka^P-g5s,GP(~6E2+m0l3W#+0R$LKlnsy+}ed6ywc1,JP^NXA6e1.K7p(fF{j.t|7FIA.i#RXmThh@-EJ1!YQ(BWV6gG*!O/x4Yi7[+vxUrVHGq@ic~(IOIvvPSnf@p9jx*7$gdXgJ{{DK=CdvvCwj+4[FSC(Un{;54M00|/ZC(%N6B(.bAT$0h{^Q9V4[oye~chSnJ42ivKX367@W#62~}NTDM3S3Xp*#m%|{V[9YgcD0{tKfV$27*fBWQr+objFqX0UKT(8sqqAt7BoHv#[X(G,O*+Yq}I*NWecye+C.F7JN2Bv]=rI3=AGg06)yAPaa^p6Od.=z^cEP/KLn1$%XVFG@h$EH(Bj#8f=KV!Jv6E+BYD4*txpEjZKo^IHf5PeH,jPtaYFYGb0^lw/hKZIr}UN950K6kvR1TL%:ocb:o3ijuqxvDuIlxYVwdVq4hVAY,E~-g1TNEtN:*ZxBK(nN6m4|s;9%=I$jM3Q6RaWZ-#-+50ZwZz=XD]t9C8ULuQ*$M*l#=n6BD=u;50bP2c!WTSZfDgP6DfvQdh#!e}*WjZ4^pcpg0DKM)y2*)pWA{+(G|@C#Z{1nG:j==62Q5rN%cj:Jzb)E1;A1j1y;xEcAZ[tK)]%*O0mb#A#Ep(I-)19QI)!y8^7+wwkxv7QAV;M*%ixH{6ccC4GKy;*Sf=o||Og[a@%Za|qoe2[[xDr,+y+njq3:Ka2c6MHR%4y5Utd@b:DqWMlRd]UVJZr[zSnKr1an2~C=wFA=I7VP0G[n|{NLnQPxExGFaSW]d+AQBq]QRuL6GezrBW$[VpKEcIgmJB#k459!m{H97OD$nJgeki};Oih~PTp=5#TLtKFzVK=RQ8]v+l9jP}lo9%7no*p3IlMw;,@^k$OncHn:zOdpP;ji-qbM9ZE8;~2B*hW~@km3oFdyR*]^V^BlsX@]s,VH3Ig^N3t+H~dW!ezB^K4iy}O9uI7dh-B,FVro-@JkCeG:B|anwJAVEo6(%A2Q6sl/6d/XfO!]vF|$i!F;by@QlHQk-QWIg^f*TXaZFlY.{7j-trvAxSNB*4Hy(5IY8i+;1CT/Kr2dv(PQisp3C2n/AoDqJ+~HARIVN:P^m$p==kK4m(@iM5/#}5DR2P$-:.7v7Hqx,U1/QvSZmo1G}no3ftzt|BW{uJrTH]RHa:0t-.5qB8%%@fL3N]qhmS/=TpSX=EtJgHs[.qPLs^Y]*v$cfAOFbm#@6umBeNXgc)}.x)$^[qel~/5WghD*y}W;VTL3=5pl:NenT6I8/QI.}uD~4dG)!R~J4mvg(06I:wP!o.ULu[bqKKGmp~qE5jru}^[@,6ZY;DVEDe+r$/UHNCdT,;dW;%p$(b5lf3ec=Z$S[:iaNF)T#*HQQzIzIocX8~ks~Sb~dKr4nz)f^[Km^]WdU={]rCCGy{/olm9N=al^N1!MskLFH{On:yk1]ymEl}OSSMX-.e60b.Rq9:~iH9G}E0@bR^x(~v(qL$ZiuRk9g4bC=$9Kej,-.J~{]s/9Y@aS{Vpcnw1I-j5:C+Y|nDi(PF1!R%CUjrMtMM7V/Q~I,{1A(t/NzwpuBx*VR6TDSn==!x(tKRiR*mbVU)fcM!KbClPwjLy5$8}]%L4T;T]G/DFkA1RY+u07MI-S[eYif-c7$jhhNd$|dfN^Y/2xoKLQ;UxQm/|d0/F6OT;[Vh/mn,-E!8f]QL9P.zbZ^+/cZE.aRJ)0ZS$Kzn{Ilf3@]aqgyArJU/7H@#As%3c9vd-Q$4S/)6QK5zBw)jogP0le,7tob!x^3T6Rjiu=w(C9+i^aiU:3b;5tVyyW*moQ81D*4gw3pG3vBo-h(RED$j~F9*Sf@{{Fhqv/J,kU.I#wM=Ez.kzGh*T/q9o#OY}^P0f,pWjKQs@*A4#8-LJF[7a.[Z956qP!mD}ERg8d.-Zw.fsHe83([w%2GJ.T-)4+obfhYhpS~yR=T3GcN2-dV;2mioOLC^(]Fi!C$B0~(D=4B6O]u5QP,nEWHM+@c^TNR3jDHUpWj5Qrf*.a/mSEo9BWB^Bmm8Vn:tE6|{:$90UAk]lT:n6^WeQs!@*RA4F2,g~fR.xz[W4!qN@[S!CExPuRy)]8vUPPai#VY{;VO=hc%~{n^o4Mdfq/|3j7}sp1jwEu{,k9noOW#qLOh2CT2+2].e)=96#yjY890PP*xZd@a$3*g9b0[!r!pU7i{+6bsM1h+Aew0{#v$IiF)#;dM7F56A#+B/u9]}D/2}G%[@q}{-lnxUByOHFVwS@Y+16qrX*}2qO)!{PY{.N7-=f!};=p0Q40uHlu|^75W8xJ8!ra*SoUV#5JOMck7f4dx5SUU7,qo^R4ju,4U1vGoJ6^H%-S%z({$l.9-nLlOqD}ge!uw7z@FY9~ncw=K!OgvQO^R#euRjT~tJd|;gjFT.aSDzkY#cs]rRU$a-JG@Qp0^{kNz~fa;tBb,$nC{(LFqLdl3yx,nsS!BUj{nXPO|.QkR!,;1W/KQqq{-V.zAS.zgBvh=]Y(oK8YiyKEI}hvqr)E:0+fk#UG}#-b0epj^@xwWfb%$bg-TERp|TxAJ3@[:t+AxqAgrwhMiLB),9M[hnAZ#)N)q@k]Ya9xF,*Z9Gg)Abk]G()9u:~U]~nfl]Hb@Gp}9ilxmilTC-;sTnDXpu3cWs.Mcz*U0y:YIaLh#p4+m$5:9PUi1WVyMUIu*yGL|$20rmA-DUc+.T;I34xPISn5uq*w!~A/!N,4jo(Pr2.S+e.N)d4@1dc]LrUq/Uae0Ut*k[!UwM2qw/I9}b+4guvmv37l!thls,x#k#40;|TmnB=tI8@W7DLWv6S)+yz#mJt{gTAfhi/k[{=ma3iwx]swz!6Xfi5v@XOM$zBwnnq.d^SkJ#}e=o!{Dms)2~D3E=5s]sTP9Cs(xg]Z5J=:=KyBtzuX^jT{i52R)9Ob^eLrrI!DT)[MuMtP)1HSFtKtHXZx]FGwAyH[2E{cFMOtI|z5PM%SvbG3#u^{8L78z*-^fYo5h.bva1-HZtLr|5oe@T2t.V@g(lTVug}HYoaZYF4{BvlxKou7pn]dGnYXcP*CKnHJ64-hi2~)UuKhygI+m^)5emk%G:C-X#Ny!6P:,YjbLPa%9ZI9hp*8{o!}[%FL+Xzm3Fz/DrsVdx9[+tee$e=koVloKwG7$0,DS#+EZ(.^,g5z9B0U|37p2:1(^{#Ty7u@Y!.%iz%8fhgl(y!u-Z7Y(XiX6JNcI.6RLn~hp0OK0.Xz5mjylozu[5wZvlAtf(hZ6]/2N-pc]3+b9PewNzyZsF5p6fQJK.LcY8Z;NOgctOMn*7GQoHY4y2F/,%xxX3#gcg|%Fh$xul;$nPsnOh71tywGjN1Z0VVeW[xXYF.eXr+GMX;XggB^Bd9k=Qg(xjk*AOyGcZ4*(ySYyZzO{(*P;YG8Pok%p^h9Z|@;l2R%PFxK{D6kOa88-8wlv$bC*A2WAEzU-V9r7oFbp0F]JpSn@Nc2fECmCfRC5w$c[~nkc7(!lz,*X{y603owKJbxb+N2f^AsZw.LL4)EDkRDzwQ+/Hvf=@VpZuxhlW.]BQ5GPYLZ}CtsNv7W+*NQak~]ji+68a^/2:/D;Lk!Sh3qiEDdqmGIyiei4@WBtH4HJ{vRu36rawG;Q(W8Na.7pWo=sipeH!JL#{CK[|Rld)osHYQuvE6QRWU(Y1gh;J[Ada5~hQ)s!w5AsIi=ekCsPZf^74pSU1DeZMKhIv}cc(pbZA(pipZ*{vV0wzYCC7Q9Yuotg:HE@.2=|]5]ZI$y=.$UgJ6CO${v%fz2wFTakZki]B~{g7fuw/V3@1NsG.27dW0t5#0@pKNxogn%UpM#%%g+Dr@EaR.pZ4WtES9q2QSDr0BTkw6[AR%.4KfM9fV7L$|,kaFu!9P|YT:fd[PKSQ=PZ,q2Fj(l2iSA@|;}Wot4%J-eiItlS#3cvB@iB9]]CJB5gcDx4lyP+{hw7Y=H;Zrh[$!zW6FzQ,bjUFoyAfJ*R^u}}8{h=4y3I,#X^J0KCQRU6R$]4L6k,^}ed/50dfnj{.VQ7wB7S8o8mRh5gq7QK-#^@E-^I$9r6yIlEmE7@fsLmX)p2v502cTaP(1YOOTjHPJB]*;*59v)RmOkE|@mUuY^prO9lAv)8-3f@X#qF9PUHHV{.]l5)S)$908CU0NXHMal2q94B$90o1X]dTC21HWs,MuH=F-W,{)yF/Q.)ND07+h[dF8b^5F0EVYZOFtf4(!:Zg2,!*5M)=UF!/1Hw/4!*(.fjsir-$+5h48]pNolC5V8LJpZPBNvE,clUnwwXM@hwh}nPYJvSu)pc0#r*9n=Kdf;H1,~,*L9x^|4KKT0jO#$o/96{eDAg5yjQGt*V:hx*7$i6]0LxYjkuDuFXf.yPA)Q6xe/gEc:9e1D^TCbj1FA%i/~fu!8r8ozh*ymWU0#stdxbkvW1uqf7O*vxJ~.KSR67-(BCw{}qktnmDA6SI@ZNVvaxC.m%m(Pl7!A]0v^g8EkOzIr[aJqO$@=T*l%Z@1XD8{(Z~7q/~Q5rQO:=l7ygKZ{[$681(ZraYznQJX/01E6*^J(~Yo/JyiYUhRcJ0Nokg(WF+#~+%Dgn+R@Tp.*eRZ+iKc76vYI-hqOl2PO5bT#$Vs8KFO9Oj8qwxPulsi+.vsFRU+LrK7Yl$9Y(yWj]whyIluy{WBjq[QOK$tM6vdMSxNO/1vcn9u~}QY6f]5yrb,0psQh4knG~d}rujSK;~#6G#vGP@Bl5a-=D(^/d-5E@*uE[Se1$Owja3N!w7Qi}/+.rk!qnw[Aaas:n2;@hy.=;+17-)f{#!e[[x6=U@6yySh)q{S;f~E64raYvD^e6B3w;u^#2i[oJ$C0:9ft9eFcgF4bEXxw/4vNcMd2OrQaPXM,32ivs4KUgqTu6fZVnT:KheX5Fj^P)!@e92BL4rT82^kCUBQLNn$0}H*uI*JW]VD!Un-aO#,zzGEj4[{k:U$Nd;Ir#0xz5Ab)3-W]+(4DhNd.Dpe}H966;@|Aml6G9.#EfZ!M;M;E43F^*T%iF]A~4IsVL+U[=Qd1i8dnPm2YnRa2eZHvD:wx(!;tIh[W=$(a;U5|~(/+^+T[^Fh#4h|pTB*),h|[2YKGSx:*hMNlr!gy1UA|u5ulHw!-DJ:X%9Z%VW0;Y$(TM]yEnR!-izsFxfO)oCMrLd{.}0}5tSsnvT9:YA+5c19:HV#Lx9yNaBznjON@;k@*f*s/d1^I+n$u,CgQ!AA.o8LATQ!$57!$/Koor1Hw;dQP;7E%Vund-NDUBMHm2MBP7PEe2i@[OIm{{/J-Y]7}2Yk;xpFQM[5/1dZrwwe.,%-F,WoD@wupUo[@g-sXz4Ak6W!dRc7h-pIVfbN:9Uod3RWa@~g-;aTRB0*{6A%1AsAr2pevHxMVuek+bMgKd|,rZLUOqQ7tQ*mvf=Sk(Szt]FVvk,71*G]Q!T#DHl2Z{|8kC]~:@Tv0=yMSB#148J17-+68KP8gURMVmfr{H]1KL.bbNprOnpu}$2gil8BWQliw8w0$y|YSy2Je^9R39BL78|;=MhWzf7SnYxLtndI@:xXA9Dr[a](5Q9zF8k.Qnw(Ycr-7srEj9m)ijHnLJG3/w9GSd,qq2HxCAXZx,!Ar1vZVP|u;-/AE%RVz@9H|KR93;ZR0URIi^tLa$D6tw~AcARk+teUqm@aK.4gW-z2msN=YrmToR}H+{EM]7D=r]|JCw8C1g;Vs]{zyr=aWI0rsvx[nI@x$7M=!.98s,UOp.VZ^:Bm|6KNe0VdNC;^+ym0q6w8B2cC$0!X@M~jNs|*gayDE%@h++tmOy)f)K}5$hzZ}T{VA~UVFxh2gw/fGj@Caq[*2uk*IJ6tu/zwVCF=e,;al/MTlDcD#6pIfz2zAvAB^6ei{brs2t2B-T3GcWyldOEyzPqv9bXT*(O#bn[;g-DjYzu$=[HAp{:ucq@BsDH8OrCIEv66%-GOIP4!dznL:TLQ{}N9RYh7TNDr|q$.~8U|o6GI]5;BDn84^efitrQ{{oqN~8J2dxLXA(jn=r,ZH02HpJh.7#W(y1iZc:pRY5Jl~!fc|~mwF[V/]J/Ev#I#11R%5le)JQ@kLzG74qObr+ZcWSyboN$S{y554CTw+U.LH3-L/*9+i)ABUzLqREqlxr=~bVoCS-o]!ivA;,TK=3XGD,/JrkQ[O-CQ(H}k[x(f|(Spt3!~0kW;#H-.L$/a44E0Q3+B=o:0XS|A]R%@X5MQ7djcb^jbD;j(uJ8j6|+@n-F-JrdOoI*AK1-U}(+=;2/]YbT|Mj{-kP[hN85o;@Fom%A10y}cl#1aapCKY:;c+Fty/Kp~Og;Bfs@ORpk*hcYUZK/2OSNDxbqv1,7e.6NX#McVb3Y%/1g]WJrl0kJPGCE4%hKechiiqCN{UXfO6EwYP8(qzZxCMIe|+WL,9Vppn@7OAK[-$oXWsr0mCHsvK2E4|kG:LO%bgMLss0Cmzh56WtpCd1qXF}Z,p*6ek1%{J;gs!zWV@bcVSjcF4+1H*.zNFkPTa$s*6*(lCv8~/E~(%]Lf928Es--)4HS^Y~xk1}1^r[2l:HcT8Oh4X]7S-k;HgWs03NP4qy$.UUYq$u=/u8w)~)/L5{XGfj)6yd%vs6cZq4{//Zm9SAFszY*1|DNmi3kb~(abdn4TXUY8aqU$Ko|SQIOE8CaY*K]q*we$DG+J-M29=mhl6zFfF}Hbnx9jnDMc@a7sF)5=/{OwL.u^)WSmb/VC;zTBu}7tDhh6C*E5FTf2trFuO^-n!TBfy41L[S4zuh.JPo.o+YU9JZy3d)*1t~rB2uQ8TrN276yc6wfc9Zko8d|2G%.);^MKN*QLL1fVN-lG$T,M@A06s2Tauy/h#Op^4{d)468S~*$2/ZlC7xKY=Ax(:CBb{.R*!)UcQiPPJx81{QVbq9.NMk|fXibbv#H0Yn8I-.I*|Q/Qk;t0%GaB]~a~TMBaUo9Iek:u|K/XE8(RN=*4V8qv.6i#0LABI{=qKnWN$]~A5D=CiNKuZ.:R)h(Ya8$K+u#s[!Ta84=K!j-dG=sBqcvYtX]Pqjn(iJfJ6/qk!Oh9ihwQ1YAk{lzU|H!UkY8ZrFb{Ke$h3r~jffNdzIqT8LQaX)jA$OC-[]wx@Mx(z9+^7,o8{3uMvU*IPwS4/%IbrCv$ZGcEklZ*PwS-mnTY{B$8OfqDBG|U[)):jLz3${hXrR1$kM,rVPhJ3Y$/WdxWoCnr@MrWstSLuao-U2r2ElMH#JkiRk+}HAhynTE|R+eZIZNSzPY#LgUVmjfQnjw8S9}zE87G@i.9iv9ZPzU78eQ4dwL2J6dTCRLCQ~2w6RN1titbCl2X]PpH[OcqtEdZfr3t6{1k%!qm~[TB.J/YWIjkF1~|#eT9=)Bdsmfio%BI.WYg[^qB-jNi}J{hknlBe)+9Q{ahS1kWBOPAehu:JT3WYS%/*t+ffgRVC,|k#G93L~8#}.vLO,{Yd)C;CkbA^i2)%Zmgq|DcdA%D+O/!#j#JwK%ll!im]9Mn~LtrGtjoE[!vIvL5Z9M6abFGLY]rWxl;V|Z}yOGE=!,h7o/emC/:v-66JQe[Tp69eXhz+bFW8X#f65]UUvr8jG7qflsoNcD1O75~%3#.G/ra(]=G9dN9ak8m::;ucEh4Z6bAROg8M~dHYo-u3CV-dK-s#!@.!|TPvVdaUJXin6MVR3763bX@dcDXal5%kS4y3}gXQE6;{-ykp(Xtfjg*I{3[$sG@:2#^X#DS@!|3L,U~0M!O87zKKJA]jv,Hw2$(NPIBdl^!Wly{sbM={A54Ng7:X.F}w=iS*##yO2q8Yi:H3]MGtrC$/G[%9Q[]a%UKhi+G{xDIkvDd0!ez-Dki;8BZ55v9i)|Or@Z3x,9kBD[6^5*RrJFdj~shWMZdwv2v=52S)]*2Z+!pCQBdJ[#!S/j+winok~se8voFqRR0cYdF$Zy/#zx;S7+7Z(jBR=:eaqFFrpFv548*76AamAH*wau:~b9Ai{JYOZOm;s.;c.-:$GKf)B.V!qe|ZZ^g%*J!6gqDB6NlinBQ2pxp,vdSEFMwv/U5#BGITouRwugEQn2:f9eg%sUp-wdJ-aP,Pf1tt5!Rsm.9w2;1QiR;Mli#]5zfOLn3kD/bm89Sb$LjB.Ujo8+1%B3~B|mxQBl$7:[w$B=h-ldM#;$9BTZD2nXe7CKD9kEQqH/6mwOi^fMYw5E|DH@zNyy.PVoFu0OyshRWUR(^pIbgK$p#X)S9^P!R6*O=R@WexG=z14+T~cUz8Q:(lPXtiRHXdspZ@G{XGpBB-WrxBLCF:ZW*yn}}9:uG.Q)1W{-MUiWQouRA}xV3#$LOuUfYu5)v8^u+;GsltN1g99Xe@290DG]Qc2K-uZ5{Ib@zGLPHe5Cc#fvnhTE|rnR]-Bp6CK];f*xxv^v!n3d|UP%Ql0smCM]YvB2a;rp|C@~pRD$qbnzf*}=9/JtoK4wnKMV^i8.=i4lA.xrG,#=|ZM@}x;OKEYtpY^[jU!9Y$.4:d3p^*Pyfj+0/(xb]m2$ceSd$u6%isZQ3rW9m|BGt0lffn7tvsYSc0NRvIj-EL~cry-EBay!!L}KVlyA$F+z^[GZq4hIYKG*C16RkcD[p(7b/*5R;NcU3$;G|D@7Od]5hH~9+E~f8eQTy5Meta5%j!w+/:=U]O1:U-H9X!npE^Go:q{8R(/InQTAgtjJ21#|Dp{etG0oAS6xOUA(BveFl$Ka7M(JxWh;(Y,y@gt,MgidEhDF6+:B^qRZX3vBcTy-o:9.nE+,%Kj}N4nl,PHF!ufIxf/I)1sL:i$pQ!qCl$*)(G^)C!D}WrxPSh.4IUNtD1w(VPC^6^Y$K^1$f$n*K^:R@!VMSi;+9LCUu[9Yj8U,|R{FCYFC0]2vBuAt|(U#PAJ,a|EmJ4k(s(Lu|iRDr^7gq6]Tf8X%ofbYP!^4/M8,U(2Zi0m}eo@]~puFVg;G^-L6^@Prcl05jd/60;%MzcG:@o|PGj.@9Rcbm)S$t5NC~#+VSh$tHBB#@cw@H}%Q7U~QCmPfB6:](,r%r2v)qt99z@iPtU!V~6j=fgU/-V{egrUDekGgG(t0nXL:.OEmm=R}jQ.K)9}gZPJHYZsCB2a!G/l!oS%],X@mBRNcUI;-If{HR2o#HjQ42W@eT[zHq5^dfB6aMQ8~)T^5XbkuGin(vWDW(rIhO8/sjK9emUHr3gGNpUROHT=eU5Dyv7DI#m:Y^w4Ycv}^|,S~|~e$x+Pd+P5UEMmOhGHIYOph1tI3Xo3wNsiD48tJ7$ARtilvNu4dH-uS9(NiwtN(UQJC1Wl6x+dX.JBo3~~:4oivBI]V6L5Sc=/wxyjXkhPmYwGNux1DUkxfFpE9]$[lK43/!QI(L4bVtvJz-k#QXKz~uAJ@fgdPh,9IK)GEFFq{l6Px|Y2P$qN1d6AW7l}m$8yH[kR/fupkO~|Mk,iqKsj$:WnhLk[$pdkbYqs%BaixxNZ^!(.a}R/KIB]d{6W$^nB30^6rk3F%!zqp{;2VM%XMa.=Yx#6gB4c*UZDqs!eP3I$:g2j;q/[-=sf$haruh:Of[8@wd(YBE*ip:e7mo%,*o2cAUTlzXe$Rr)wR.q1Q]z1wX+8M-DRu|+OY!SV7j[Zt00lFz:=!*;zC*k-u9~E,wDAton[-OXwl/-+guiom8CmfRakK=fat.3{dVa]MB]JsynmfH8f1q:rx07aDYdysro0}O9{5!E@c%ebj08nJvepa0^CGd0~Fu]DFe3~~^3fTR]{]Jtf)u=v8W44YU4a1A=Y:A=Y^F!$K:ms{|qQPH-B#qi@sTLPBBDz=:GY2Z,Uo}5#J%HHW5KQ}]A(Z@Sf:Mwxsl7@o#-E:%X7=uoErtw.!:V9z:!jzO2rX/,YTX{NyY][JO3i)EVCc;H#.AhSg0ZVNU|7jJVgkHTAudS-q/xzp+hc~uz|d7,ED[,K=~i+b]8kuruaq/3s.gpCjaa~doF8/snmoC*V~Y^PAl.!=yT$5eZ7#{/5%bsO*bR#Hs=h]P#d86qHn)tEEj4$Lq@xWfkXnC5FWn3n7gw;]=5veg3Gvt^{ny/Sz)usU/ZqU!7yOyapj=4|%nNI/n)^}Ta4O(Ugb*O%Bsv[fMF0/jX+375tl%j+xjr*Aa=$4NWi#-Fne@lg89KT!96J]bkJn10G^Syu5(Sq.bfD0Ny0I-MNz[2jJ[vqr3;fUlnaT}EcQ-5De]u4Q4Eqf*c]fIKxWH8O8Yx%j2ZkOeO}/rj5VmYFuy{kgf^6J-,Dn(:SdsI3E#/h9lZP,GNr/J[L-SS+A@~T=hS5Z3DCA)aNf-KcoCig(ooh6FNI5x^^O0*rWwK,qp+4iqGQmDl*e{2D-nAdKXvI]IuV;j}ziwM2x)}pGhYeh}zwa::PlpfTHPt[i460oMqC77J7t7)!;r%mke(tk1qXSAOP|F{BP,pyQ3XW{C-.1INQwWrB/Hnd$zj|Gf=;QXW/}Q%v)xfO|Z6wqlZFyaC7b!xKU^XAr]vI8hgn=,DATg5xSgat;SdrjynfyEL/P|ft2)Q!tRTUut+CP*as.e!Zo9%N@)~!b))$;{Mh8M[{*.[!H#|gUtOE$H^KHtxWC60|K7P*)w@xt2lo[^}QPi[H#aNO+aLlqd:aG8pf(1:H7%pEgze/3I0uEnS(WNkG7$8q!g^nN4p4L/=DEfy0UStHnXP0KMlu|7:0g!*f0p3@hRoQl9%=I+2.m%kz^903|qKYd9d/Y^iKLU[s#aW,rBy%bKRCTEzaHMN@(LO-,9U1#mn;XU(lRm%HLAD;g@KOGMUar-pMfrrhWg=lA80ux9eXZ}j{!p%DKZ~Od%Y]1U7xw5EJq$d[$S.D82rr).=rZMEIVqfkkZl)Xy(cSoz8-3GHZ@HOY@I6o3(7n*p:H#Hd^@w,8ZIE0k#zj.OIZ)8V!0v[J$]NxVWfs${5o86WOzRCO08ETp,GCNK-/WTzLO-TmNe|P3Y4L~Mb!SDjS3bMHGA^~b+z3@d1RLgbi/c!7KrEhdkr0(n%lWT4yFyaGEI;Y/y4[$|JH5RV8J-k4xA^]ZU%rkR!{XB[(#noS)|;37;2[1F;he{/1VgC(!bJfRNG![SFK,#/zylZ*OFkoyS#!3JMlMnHA~TSgVG+{{BI^+wP2kIboqas]kCH-5Ey0Ic{*w]JiPU:ZSG+}a8mJ59q{Zn5/aNTucN#Amot-huQs(Z}Y7-Hd#dWJILT8,$q~9^jePFk,p=)XkiREgcy0u0s4)*f;llN1;GMI3tT:u$}tp*lPefUJDcg|rkEFP{7O4G/[[Js4augq%L]yplsA3[^,0^{TUtc4HX==dMR5VNS#1URC(=pW;[i2[rP*HRnFEvI*Nv2%)0[~*Tzm|un2%/9Ccp(P@-kG4+FDE2qlg1,2xnA94;]$0EX#kPe.:LI.H*5#BNACN7tK!wcZnrTYVR-@J1bIiJKu:Oq+k]U):khO@TB9+8|N[NL5jc=ew9w4BLRj/|Ok5I[rhUw$7;~sTvt$NF-.;Sz]HoEy}eTu}*7*uv{.![d7y@e@u*%%dOY=aG2t,*|49Y}$um-jDw-I$6@ysUxy2{I[o4t^Djry9uAIpP616qo!023n#=(6a%RzQ~MG+D^QQZfC%S8!RW;=sUlzo%-r$sXau5e6YD4pOHihuI]#|ZkB9KM@/AIGwJQ22*FE.8**7}d~tv:ifVpsA4hj-=RgI]d=N%ab;s]F4B!0r%.xM-d0}YFCJo6uw#UEL|4XA(xk%Iisgh!=z.OFd^Q#Q(.itoBvGUS=RO~WPakjAUMK:v2bnKMQXyPge!|pB/5%LFfEj06rc{;ZoEy89mg^khL-)z3E!=B9$WhTegc4WhtD33cXI(XHd1/t^Ox}rdfr=Doe3O[~rCiDrgICDokQ0b;6X$;pZf]ZT5VMsOhlW[a{Z!G*:Hu;7xC!.Le1RTo1CI(cYk,(#,dvFfsM]XVLK){nstUjV9/HW#64Ebwn*r%P(dE}f$]/FXKm/AjLqd;*-xJa8vx*pChPe(4@B$/O5$2y78lHz/Ul)x8u+Yr+Ih8deA#h+fGsYiP1%@fQYRxkgwmJz-V5d]#h;*L$8(^h(,pP0tQ3}cez+aCWEIQ7h32UGbev7ZlCUMK5#WS$i|nGzAumu^q~+oVXB^RQ[()5IrEB:W2rw{{$2e(+5m@Cql;jr$kh0b,)v!-i/pY.YJJ2yfAXps4-HlX;f86g!23nnDDK-C=3*srQ^0jn6H{O^k5fdSGv}8tQ{v6[3Dv]jp7fno9R!lDVtm5Rvm9D+8jE|pqe/V@}ob6;z|K5h9yF!q~*s,Y;O9]L:idC:SN6tx[/dW.q,{D/}a%-#%LiehhEc7/KAT3h4YIuO%vmt@keii.uYLnEESuF-H,DQnCH6dx[[hWR(c(rx6K-8-,zGi4WZt,5.WqnB7}w*z+Zhawn+Cx[[6mh^zl1-K6^YFZjocSjB3Ek!n#MepJ57Rs$OjQIoS/5i9G:k1HEa*jC%/;}gVUDZW.27S5JJo#Y2woM@Caf^bKeGBt;4u1,@k+MhZ)F90D5)qx{yGb$oT.Ax$kzmTp~FYYe~gEV#pjpu7!YKXRGYd}3%RPJx/oVmjf4KU~u5lFCAPu8@CLJ7*3m$I2U9Qh-~8eAd0nLNfyn{.!d+B41fjHDhN.U^:y.%pleJ^y8E$LM/uhYb.J/t(K,tJagcLPcI4A#o=)5VJ=wA;j.6BHXF}gssZg4%h:E(Y)YhDgm9%%W}uc.v*fx{^a8)-Z|=zv,Mnhfs9:3Hx{+1.ojr:RZmhTEGO{h36ax*zT@uP[5ampX])w:7+qSTpQG{DzgBc-X*KhyoD)yW{6tP5Rj2f)Yv+/KDf*v;bqft*rASRlFm!4](RbW7XQPmkN(/uGso=#kES4F)W]688dEvn$UmF!S0fc[fRHYme^;;0-Cg:5NSXcY7zE/1I%NJpsvD;9jjaIPU34P[ZoHg#.2yXKtyC7NI#5vS*Jtx#qU38iV^Ar~2Q}pt%*DWdKwABG!r,j}L[{FN$;Yy-b1c}L[@!FcO*w*uO$]H~(;ME~;OI#d*K88YC8{t@h4Xc+UpdN(:h^)okA6-)ysny.o!$y,,Uh1KD[.OFTm)H)R*|lx3:SPPzxA.,J|;G-#6,*To..n%E0jf+|Pp1EaCIg(~m-OZ/N4s;4jB*S*Mr02X1C~gknA-Wnf~;gQ]dzJ]i#/)=!kdnS;U=n;Rb1ii3S5VO%N,fLrR}3]/Sq$/=Z#0f.B^=4b5-v=jKuu[m[sZLs@VZHd:ZN$RL=}mbfFcy)p3~,P!pRW-5s*h.qK)q{c3}v9/wwqtlFJiLoLp@gLfTt:s0sDq/HJ4^lN*[[w#TI/~T-mNsgid^sOi~ecmFUt$xSKVWqIf+pyDXG[Fi.y:l}|Rl%b8O9S^q#P]d!a4qg5D#U=QEHe8WqY(@(aE(UpU:Ayr+sMaW+rXZ-mE,g5nQXkJoEqMeo-7BHe$[eByZ/^k@YSjWL:ax77ZzMsdTY284u;PZuH*ai4*6Ben]84Guir@6$|VjgN}aR|%smXVxU)E.RJSK.O/6Kpkrz#!(#eyv^R5tKmoO8@ss#taX+hkt7$.U)K],-$p0%g0GKwxhm.Q]aylX/AC;1N;+VhV3Dg8jJ!g^)ef.Z7c,KvUF656;PNoEaOKae|e!1+*:N[[8s5JRwiI*P@LTg2+%Y-!lyhUukUW/z+tu=CJl!iDm2LZD13OVy|PqTf{T]zNV}lPjytSLsgu=E|nqmzG.Bs#|.EN^ojC*~VAQ5{#:t^.8bm!|Pc!Yr[=!,!09v//a(RlADNz/%,3*qS3!OA+ntZQZpZtT5$|Wib$~lR-IJ39:ax.1~L4J{2)I2AnCjZY~dcNj(]%=Adn;-#o7tVhT4OJhnH5j4fR)i2zJhD@U9S9L*tKYW.+(m#q-yeLj2pWZ@-1;yK5U,Gc%2]3v@2;NkYgRpz#uNCWaSODvu(D$7U|zYSP/-O7q6A(beL8ZmHAro|)z}b|CaB1/b=h.Ni4lYPGW9zoS]*,!fNF@;g2w,Hpn(SbYfn,o|Ex0O@0rap[8Ey1bKF%lyMXb5KPkKk6@(mda!{-yG=/2EDMD5gCYfd,Lchgm=G^iy]-$3SwXa$0q/p+[Jjus/~9^4IoFWf2[RX-WFQTHDkDFC+.{Al$-xI;bc+7:n9v1[xDo]A{.N%L,.@mKNL;EVK%$Qm)SZoyh0X+G$N]Z-mI*-CW,bWBV^Lp5=)Oo{Z+|t)s!g$S9k5-AGD|l3}a]OZD$I48A:T8:XF%{D6..s0)qE#aOO|s/T2bo*+o*2K]U[s*Qpa,TG:LCk^UI.:qaEJ-k~i[3P;M~a/RV8j11$#@*wd3^BBYDt4!-Rf0VIX/^i;akVYxXOm81LrFo3(lM0fH^td%=:sn)zeQC}J$LsTR8+wG!1Ipvdlh50XjL/9jvB#0Ir9JuhU|,FK0F:e122A~B1U,W1Gaat-XgWZpe5RqPzF^k=N1Lx{l-IC]k{O[-eVaT(o#TrtF#;@vz,TpHO92UbOw){s4jfPd4%HT8k.d{t/Uk[~QI8T#*uK-f+P@qFhKAg@I67^J5uGcp:.^]TD:EycVb9~8Z%b#]ah,tyP*@Cg[EU2wQ^;=CkX)efZ706.xLpDjYlvlNSIoBdMwExZ2aJ@oZEaQIsX;zQc-Mrp#f/4ZA(XVOmaOCG4[z;F=q[Vfn:Zdi(,]4{@,ZbAY*I:{1~wjR1Xwn^t)p@tGe/FLf5Xq7p@t-OS7a2jW1^F;7hm:g-|%A|CRif+[/Xx:KcpAdLl$/(t/wMra,u*7(~t{f@*~Ntq-ybU++HIXrt^.LB|BkEr:Iz+HVbF(:J+YFgbJXYS5B:la}ST1yMkB(pU5Btrz@yRY!.#72pRo6(:Mj:@H^vUZ7Wv0#z{w5UQK9g#i#@kU2o(L4yW8+AR!gj%q2Dw#K.)(A0=#~eP~IAC,5Z=DCtlW)~Fvh#3{N9y@H#3qc=Xq(m4$Cw{%=!-qH6ZVTZ+Qx@yc:DzZ9%VI+!z^)7n,*+3bM*~MZ2$rXT+;||f0CRS7~Ur]#oWgKr={e$.DP%f6@A@.9x!Od1mz0UZQ*OWX|o=S+{;p[8[ul)3:S.+DMtIqy-k.kLZ%%V6(#MlrRR}Su}FGrCmAOS~%-kX:^tGdoae@7p^WN{I2RZKWenE8G#j9XwTJBh(X,Ps@|hV@{OIyvmkiHGL8v7Z)yQn;@[F7P8pa@~RY^/L;K4z$@VR9x6x3)aSTMS!Y7@b2VxpWx%(dIzepT|^I7c*;2wqs];u-Vv$@1oY2n5x-k~S@PHo/QJp34vG{DnOX~.DS()jSTWT7YXQc+,h6,qV4!%}CUv-5R)~.y:a51(OYs(IkU4}81=aIcft,9Sp;:)f330v8PlW#^Hi0|+nV%K-.9i^957l]o9]R9Kl+BY4^1G3B9X^5*g{baY]%#Kgq2yV%Hy/k7jae5@*a(SY1!HObcV}JZ:j0[lLmjzDDv$KD,M^NG:}jVd7V|VwQ)1Fgx4)-t[$7v^m5rB{8,DH*nS[8N8UPdG[+J47[T/hCD;gw!Xlc7{T]kPs.Kl9Ksw69Cgy]tkkdtuo2-}J-iUx|DEvQ4J8.-{^BYyJi,^gf{NI1yKgRU}wo!}i%2ufpd/7!U/[2o|0]8U.(syQDQUQxt1hoiQJ-odX6xoGSifG1}6ZYbZ:1~@#ka/]C]jw-YftELKZc7t-}VmYZAa27S37)eY9]*8n:XiP*D/@3(wk8t~{6qo}CcbL+sCGL(YYWUn;pt2hnilulB*aR-,T,8/7O+GSJj[#PrPWu8R$(8yIxk}$^Yvx6}RhsS;Zr9D:+lC1%twBUMYsg~z@W@w:$2pSUsAB8{KbTr1.1wZ8@^C-+5gKCy^#V.0ZWd6d0v!jE3]{enp2E[PxwX[FwNAm3:$4[#roz6KQ$7(;^NOpA%qw+D9bUuk(jk/pGDl$=kW;~0L+DxiwYTpl2@wx.ik!fa%8KW7Ap9,O(O|K3VOCGQ1vmqafA:nWbMPx9PoEFDauBb+nQd[+1A4MylpK{[+pU{Z)JK4i:.obbdkiu}Y;+UE7kXh391$g:t*vSJ%x;6;g*Um+;Lj:fcgCZkmF]A@8;9=-i,cdlq{DB7ru@Ay.1CbUTHfx}jeM0aX6.UDR/ueGIcffWAcz*hlMu[AAY4,s(tmaZ3l2auTMOEc!VpSyWiHT}5:idOBtL[jsepu/iwq55X3!VJ[2+#ZzNKYDnCi1PkivyW+NO)1I#USzSf$m=S-*A*wyz5Rldgq}31O^s);#:!sjAkn$MHWO5xHo(6BeLY$r+DZJ-m%2K8uEODb*mQXPw}oyrzQC-Zxvu+/g5J]7JVK@6=X%CDC-3Vo1$/bkOyBHB@wTpAWY(twXWXsbkRcL;fHPLuwl*GgGGwj$}wI)|~V){NVm.1yS$UAKqMk!uK9U3GU0WV+H=!=+nPHUe4|},L%DVeq!POU88Dp^XNQ,OxnB=8x!^Bh/ZU)[qN*6Caq,78z8lM5!GL@eJ^5CtnZB3Ul2D7|@ED^o(+JJVaapz8BkR;R/F,X=,fF][=)CN@EJz#XY04x%/e+^9Z!#.4zgtt{}di|Vf770a].|h7Xt/NjbPn(Z^]OY:UbQC]19{]8FdjlCk6PGx6n=XYFIxn8tn+a=c0DFsKN@iGz;4E3wI(Go3Lyuu$iexV^]c0wFmMLTT+X7gq)65-H95m2F+1hj/7WqnGjWhHp.5%XdDw+CIU|t5%MxiHt+sPVOAIpUY%Qm[0U+IT:LCfL1.|^,^FCjlO8%XIpKHy$TfQ^uuDb)G:3PYmyGL@)[mgbPn/^.p/Z3-{MX{pNeJy1,Y%.%4z$.KlOCDR*$-N^qfR@Wlew-Y$si1zojjS.6b0yrwa$s~]*:F+$sOZc{uWZwzR0Z3FSv@2]EE]x-ZZA/,2;J)X2Ys@)%mYLC)t;!6KhFNt/R;@DjMQ0BycLVXq#TUv;o;g7v/oP*rB41^Y)N4e0/r{OD!}zmf0-nBzhaqz{7#JUd/0.]d9+UaC!/QGNDirEb^6UnQKgVG1AcBPLw=4jyY#-t426]At1dyA[pI*:F0C,,(9R{hQ1%5zZk7MOeDQF*7kVg.Zr#VF+g|2z#Y*IuuG.VGt2E8l/CWIq}Y6TufHi0aKpiik4+a$NG7~OdGhS7J)gY$*CnPSbL)cTaki+,y!mmsIw1uE*G9;/kX^3|+$v*JkwwtLNI$:U4H{oz*WAWpD3iE5LoJveaaWN|N%w$=R+Mf[,VV3^#YU|upX8;N,4@tYbIj~]7#x3s+bLIXu0!|@wy:R3l#@%i!w5X(ty^@n3oW;DRzG[JLR=MwBP[|FuydN*Tj*LB@!j#$w0ARZ$ydTam.cn-Q80]/A){NyyDMR*0.#}BiUP$jwAzCzQGYxJ[}3L~-=2|@9UYQP=kdeZuSe#]*BiDp@vI/]Nmjw7G-X(}RCew@7*WAr@k4^iMy6*~TqFKkVHBYP%R1E$Z}p[=v:YOw:R%*QTWldJhPWke*q62-^nO33C,zq1E[7=8Rq!puyp[w;LSS00FRDJzS,%wtV,s]wnY7(/6{qYSXmk9M;N9j2+)Hj9Dft,Ig,n,pBrn$kSiNAe!{+8k{6d+BQ-DR:c72O[0bcBWXl!T,swMB{N%X@y0gO-DkO}50N439wpicl#kVnw4ad.U*[jN+:nPN7y)4GKEbrq8AiHioIM;#uwD6e1gTL!nDPQZ[83HQb@Q]lW[$@q1(E,TiLK^rz.8KdNd@d^:NCnoHSs%pd=B+1cLqc2[XWbb|HOaaOm+KhA,Y7VzSu{S;=XTYPDks,(ML{GbOIAbcr4[H#~V99ZkQG75sOy+S(K2q8%3LKdppNtP}wn6dY#!~}JvrBu.]9/{qH)H5-{LM+9Cp2GN38jj0+y.9gxu1T[vC#$;+VUXjh@y1t#em!DDo;IPL:~^]l:oV5vqn38p{mTcq6W|Pagp=uyZ-rSG(/6IXn8;%a:DQbWHl2TVd(-Yi6%es:*XfMyep(6h1x7j!uAQ#4vC+I)[1B|c4/G*#2F1XEvs=-CU{.8NE(|*])F}[u8,YARLw0y@/z5+jiSX1tEP.BxOnD6Kdpvh/^aOUDuAcJ7jT#dSn1bm,b4qVX]o1tNO[;Yx9y!rZ+7s.yW6shZGF757UcOsWAB7PYb#A(#B3:7b:[W,y:nWCES8y=y9mVL,eKS0sW4sc$GIbtlMctkuXkL9]8rWAA/g@!8d#1U6]WW7%D9+:KGIyGVyhR~8zje2rT53SjKF:+S9[M=p@[fm99T.$DxUdaxX[CuCo6Xv;ACwn]yAok!fQa)4%,1Cdh#~fzFHh{(1-V)$[=|54i+J)Cnq=eW$]v9y=m$^lAcs[F$Sg8[[O:ws{E2jKA02xGPGIx5GDi{+tf.l*13~heOT*{ubPr-sbz=l6]^6:(ZhR7Key,[]MG+PMy#FP6ey2EGZwQnF(}e~8w[ojQ^qm[cVi(3[uE]fS7V@^RH:8hm^v+,KjXIy;p;Qez:2;}6WxW+XyjwMi+]qD]Uk9H:C:85bg^b.(.co7T3s7P]hVF.ob7,sxsXt%xJmr(qm(GQOar91EdvYER:f3[eYojYA[+B3Iw.DJCxN.}9A{~]c1Cwktq(k}UDD.QUJ8*hB(2JAS,hc=xXts5iua*KZ^brI)Ob2eyl=f7ZoP-s{PBGz44Js0/gk/lT4Q+/^U{XW6jgI{Wo55ul~QK!PWC%o)f8g6vY[}hjC0^8kFjVt0C[Uu{wi5BxcnJLN./qA/qfoAM!fg(:eKpw8m0+OI%(K0lgwTY0:DQLjr!q8y0Rgcg%uh;Vt(VM|82xa=*0ZGILxWL,%ImhP*s{iAzia]RoIW42$z%~@yDN@bv2{xF(@(r]%@^JRxiN;SG@3hWF0Wt:T=$-1G@^6fGeU8yC;9jL(!%dCV4B@G3g(3zFm|])~Z{@:vk)UWj+/UA9PxzMGNiVg-id+opAokA.l8P{-6#Wb/q)Cng~ANQ85HnBg;ZIuY/hKF4C7H3AGoyX^gYYMCcQs54(vV]:)O.H2+3Uh)#c=Sp-$,Co+-3flR%V;my(O(vkb=eWrZqKdE-!*Bd5+,m^r57~TJ}M.y#s*q%XpdxUG4jI)lw6Wl#-v;N@6-,4naTR){[.G{zcQpZXFl1Ah.bpL0{Q|ua7kh;jssWLQ]A*=*uUbL0WsBGs$LJGdNz@E,7oEbEp^~/uB4g=ILPVIpA9md0qP;9qn4{0Ci*r,c~BeZ^s0.oiWX{@dTIiN#.%M;3*-Jf%*iX^=hT,!HAG~j6R$8;S7*X46)9w!Oe@F=A/5O#N4n$1elgdDI:#M#iZ3=dhPCiK8|GwA)q*9=hb]H:VK9YnkXF~83NiFn:z@JduOrf5[Q;!Xn.9h}m^0;.==QBT];JOSSn,O3wYIA0l.;ynmk.FN[nTm.PCNDn2a(eM4(@JU0;{:/~[t=pLJn@;AV^t)iTP7;wl3tqk9d,HH-f:JR!W59eozVv.iF;VtQPYN3ZBF,%T-,H0^3)2opdmB3Ce[[oDhq5q2ieM8nj%CPLyLuJl!aLSMLWqpO.D7)f@)f/A,%u3$6!i491.4Q(Uy%M5+qB~Tzkd:FXm0g=-Ok.:eT;uYjFXB#Q3bmOH|/ACgkMY}-i,nhiT{P[CIEKk0}GAUzg@l[iBI^:+z|jFmZ.o+qkpE!*Q}j9j,Z3rA}TGYt:qR6Ax3L}NC~3hPgtChepl9cXyX]Gh2oRz5wMR!tu/kA)!jYn8Z(.8-D9d9gZktSM(0nX=^K5GiRc{QHz8Key:IQDWBeV@nfT)+$gJ{mkC-;C/}v9Od%ldx)V$0KC[3-BP1h%]arGyi1)a1+T!]iYB!2~L/H|:.0AhUN*}qr$pJ27eI,+nI|9|ApYLO%vFh/g;:S4brQI*wdJzO}},]^3Ak|I*%45bPcO(Zuuz]2Sw-183ojK@-|1huS9t8Q%bJa9ls6uYe5z|VcKU|LLmaD)oc!!{![l2Zma--yf;O0s~(wmq6W-Y;7qd7Ob}]zFx;!-v[}I~8,0:htdCyso31Yn%ND%V/[/F1SCvIqpxUH=2(HnpJ]vz(5AeePV0}ryF/V$NeZh#0{y.ApNNq7M(oIDWu{iFEhij.i;]*X9Ow7%*c@JEY}xipEh#jX!WEs%]R(Rb(/nGszhqRyUkQcW(l8=eUg2pkw2(JAmz5g0VD]|m4@NRd{R$v^rO1IavHGcvb:1Z*jG8.j.lo}gaf+zF,##b[UkZE9qrleI23N2|wIn]o%(%8t=RKcy6Za:z(;bOyy@k4mv(C2S#lG;z6T!}R%F{$+.GQ4R^pq${ntK(iT=n5V=$vCPY9.[-ppV,4uwe!Qy8,*FY|{h9OVelrArP2IoN}F$nJo$T}Z%$vnW1ApavK@wd9#{]F3)amYWehX068*sWL3Sp71T#ms$Jevi.fROB;FX+SBe~DAWUmFFMbs)awZZ(fslqhAIT!eVYmv=(;Io^|rue=Qq|xG6g+sCw%M(Y,h/pDSA(Ua!-WH|X)RP%96JtIH]SC-|ngN*HZgxajunck-,z;j1iq~-Qihqtrr=xx9Zi0[Ubke0GrX$FiOfbvvrJiCLVjT{-H.3i|Pb-rQ%T/z=s)*aO][JZ15XrjD}T-#|L7CJtzwXuD1Z6@!dx[7)W[4/y$v$%AoV5KK(Y1Cy4unDu[AxYajVHd8stC(Ikz^MGVoy+:X!%q|Uqko%V,ej@3+FwCr[@Q#e2c@Xj){%@WTQ{PcoI)8;qGb|[YSEib+%e8D6JOa{~q!Yk;~9QCqu,RzrW1WhVL[h~|KmeA%9SRmuyK(PLJQMu8MhUnkL(J|VIEaBol:g[{)H@Pb:iu0uj7fVKVEw2C$]gnw3vy-R{2okhN=U7P!-4y0UU1xYqq.*$/*hP3^$#)-Js|:p!fex%sK7w*U1JQ5|24Jr)7l2n;@]2c+YV[;jor,U}NKsob5XZKa*)0pqM4Vg$Q{dGupG:ta#J*6aNau:K;+MoXlSJ!-r^)I@h6!7|oDeI)%@:j~x2dbLL:9KPxfe}NPDC!Q:2BS+xIY~8.raH+Y*v0XmpWw:.g)cwl87nsFBujK;B;*T{EDA(:L7,Qzk9(.XuDNabW-JY^-SKGyISdo2|9^6Xx7Lo$c$U4xk=}%,QaATn((!)]lcx:FV@NMqN!00x7K;m;:X9;D!~LUt[O]Q:cI$#Kf.14|-a)9JyM}u0cl+=GliB2f5Cg;eq{(7J;3/f9[q:T.CuQQY#R,(y)Uv-TQTo@gtk:$emNv!3W^$Ksig1EDO:wyd1P0LOP9ZpjA(QMy}xTR1qe3Q6K=9E8q%y{QCmhYy($::o==0[oL95~!@tm0iNk|v1I(L^y,,C/FY~I8.gzT%JvD9=kp*vMFVv%S:[I1*X2-97/q0NRHxAMq4)FCL;m7RxIQL3s@PuJ1a,paeH7kTYDRpJcqo5fbV0LK~*00xkJSZEV!I+feqFT^bQlaSP6E=)Ftv(j}Kyu!HNcWPo;Qof1sT{.*Ftxe}sUL(ITqecnLzG19,@jOQ0CLs{8g/m87DqAX,dS+5tzBLxp@qt0F6}yUV]H[h]JhDcHVW3!XSf$N6$](qGYk|hybp5fKwE$kLWdpwSN;},6QS-v@mgPe$6;C[XC].Rth*o!b)Yb6Zjf9s[XaI$q6Ehss|fFTz{Qdr%j[dYZntXemy|t$9D.[[YQFGHC8ef)uLV7,$h5Cq*IXa@;:s.v5;jL-2vyw]]t+-P;;L0p{lF~-+L4jekOt{vYBWg0%P;m~1p:QRVSAQagwRiUNsvD8zN6:0Am/JjQdG]EDBA7Yw9cxIJ-yNltSwu6rzz{2sOzDJrx(~Nk|c#)8xzL}o#p|5rfi/k.|bal(1=NFaA6;WQ/yc[bAN{wY.SLOjdfU{)oe;EN82hg:l@65#ik=CIrv-QJ|xT94N=yz1EIdFM7:{JMj]QyhGY|C5vu*EonP.C;8:yqLbF~yzN:;kMG6d]H;x:k5~E.y,TO1XfZX18s~wN9voBl1orrHJs=Slw-U)p]F4q%,obIN^1LI9r$=Tck%r)|wf*S[w,4,Ojold9n!mpwn{Mpwfgf8cZE*l!%fiy7iyvWHdm:w:#KDAf/4V44CB9u%V7oPCbgN@1#;NHP5wcxNjQaX;f/}uxphl50%*etmqcK*qp+Y9hS4ImE{v^X|YeKnj2!I*}i5JB[tI5jW*9PG6^*;@5}0Qb9!dcs%jSNnPK=c)7:q{{5D/1y3:5rt:KQ#3V][*tri;EsgfpC.5dAer||#P~.ZzNsyB4Dm/E|~io9s;q$Q#yjOjJHG{^v~nSp^LeVEu!2g,OR{}t$!PBBe2HE%rRWK9hrM)1GW82BvMk^P/y/Zxb^R(1AKNKZ0%jRTf4gE]jpphyM}9e=s{-;5dR8/JUH#fty|mv,a{POs(@9)fbJ(,e1{ku0pL*$y5U8{m.SN6S+EFY0y{Bhqf/yCtGg@*eNI]9IY62d$200Gy.3ixX9PJ[ht~,ew6ZYvFC=6@b88hrr[rAILSGSOFM:LVZ6~=NfhMr-R;ngJb+g!p[nsWDTor5$^w(wyzEr~IlqZVRqQJ~F6Xh6qBe118zi:jnE2rbH]VQX:UO(ou*u0/:LV[gyo]giqn!PaVCiNw[VgvjOd(S5v2s1WVLsFSbtbFFoc=Ax^UyIDTBYa-cBfOdUghU=NG0DKl58lzC15d!(T$h/GY)$.mRPoULiq^(e-5Uo0F$7XOnOQjUGCswoU6hIYgSoY$Pa381ek]%L-ZW#c;C8^ff]p%/6Sx7Am8H+t!5/]pF#z[6N7b*5UsFjZ5.r4a]nrDLgAKx*:B|KNgAicZKCMdmfHDT(|j]-oQ$v1.#/(vZy[h]@VoJz7swL1~oBDh)|i!jJ:8nEvn/1$Y3ZiEZ^*!XQ@CGqGLZ,0yGqS$[7*6|#nvAAQ8ysw5DmD#jL9aq+LN+Au:NQ/%#0dapo7M-6R:tsarqF@=|5qDmE3qa*A)m8jS:P$g;En[AWOuGyVetUURFIAqpuAR+^YG1M1UV]olvvKB^+h2D=MCC/c:Iw6CZzz-8j%j*~M|cXKo*%]6MfXVw5z8kr8tiGbB$ZxH5t}BxLIpeFctDdGTvC~$/rT$^fF15Z=0$RCXsK*htkHaH1^RPAr)GaVNx,8*k8xt{M@^h3OK:tRYFrZt6zYE^ZdUcOoYTj)-!7G76AwP+G{tvpAl]*)f@WxC;$].Lk%FW-6H;hw%qDD@LZdgoLy-SNo4|(,JSN0!+nI0zSIT(xEc,G$voL)s/Podb=dA0YX=VGoOkq607RHWK#H5-nRv3k2OV6G4Lg%5oUZmpKlyJqCQb1R3bMG{Hv0g87;-0Z*)sf}eHH.!VXhpWJb|}*2%Mi7a.Z]knpg7XtJ1zXGbKMK$m|w6D4]NiLmTZkVc8)3MIC%8#C%x:/z0/$V$YH*E;rb:q,(t;1nBb*7r8%Py![sKGSrDuD5kG#A-r#gTl),g/$lN6)NTnN.Gb@AX(=|3OK-35Uj/4G|=]o7h,3G*%2ehx1G6@8z;CxEDo/.1kmSL1gqEkG*gIBR)zfYQeMGXz[UkFxe7EK^Eo/hM|A[yBl.#s~AL-a|faR.,auP$d-ILmPOij$YDq18H*lEG}S+tOvUlGcp/;)G2Y*EpmTV8n)Kg@nWRlM!LE:TDIiMax5H,=vW0tbB@lxMsGzqLcvXf*v:iQJ@w~+16=6|XMJ,;b+4Ri8K=H]^12COh[8V)kzoWa1CmvZ20;WNC~D6!yFEEsRSc[4c)QeO6Jo@kI+C/33mjo{OSWO3Hm=JpPTePB]|msi/7]whboM93[+vWSy#qm#p:poc]#jNl9nd63Jm{]0cpPRK9D3!2;MD{-WwD/y4jPXthQQytfVLC,KDVdh%68Gyos{P94aM5;,Euiqi/]!oQ~ym]]n7pN0Q6=u@jk5e!eGI1*arlXI-JA;;@l(J$n5d7O#HHTq5~Q/B:7+-SEEc)9l+Azq4*3fv~C+FI0jeNw7g/5c2Qf)MQqr@CzB90!hti)}+Q{Dvc@}F:k-$AP(,7,=;]-S]y]dB!ZvPXJXz2f}p}G3h3pH7lK@XD#iVD2+w^S]biFTJlWEu#sg][^eg8k/9O.bU)dqSl[7BRRPzTpZI8{286UrSL+bLd3arW,%t*H[H)).{JztAQ=B#CLZ$]mMOZTwO0opR{B]70x{(L!g(]n|!@Hqc:@t89@.i]zB;8ASs]ZFj/p(N;i$oO$u$i8b65e{]Qm4Iy;Ei+7v[eSdVGs2F/0xG~bJ;04!DvZ6eraQA;I(RRT7YjU=dhjyZ[Cmevsi,D,UM#2lz6OdWkl4O+c[b7|HPigsGea}@L-6hmnvj+XjU)B^IMMJijOxWy4SF*HD8:mFjbXs^;.rwfe,[83^9k+G3wuEHqhX1uAii9lHh]nJP-cn{9d(72@,yG;sIn.h4E.4QVu/;|lUN}vN,2Z]64w~5iCz1[bEXX7nINqecd2D}(hyGlw54Cy@oDQWFaAsRX=aeE{dxk#umTB{N:^*|X;#u6=zUY]4FtPoeqnz{Hk]O=VTyw3YjcUZFjo[omb.pYQ=z$x#CN6}3/x@fiQW[8%1zfzVntE0Alh3TnMO}=NXq,7!{Jl~Q,XQA(VL~F.ARd,PmxUc]uq{7BOB!X7l;iy1a(N]$L2N2/4^E.aDZj9QptP@IB/neaH8:qwIY7s1f%(rCHQa{!KbZk+/Iz}$)FpWSAB@]UyAD*,UOFu+0CLJ.SCsX;HMi~IlrIFWk$#GVAKymGM*h(lInSvq+dIuc.52},%}pLFYqE[$ol%PxB^O;NZ=EY,khIU]ez$3rFzQnMc=g/(v|9=hv09XN+A:%Ja.yz,|nu)mmyY]=BaTGCZXyeA)K5dD{]h=jdKG(nQM2+M52+hC!5RB8#!e|oScxMOsQAYhRi*V5),2zCDds8Xse9}LAP@s*(@cZJed,e]0=y:[MrlDgdn:]+#dJ,u^D[Q3i0^mq[#Td/6!#TDttbk8FW6Vnmz~lklTlw0EZh=FE~^Hwz$MRdzWbQYMb@L+oKAX8|Nz),H|Y)7skUj;RR6035T9(JX}a~Lc8B2!8[o59oV(2lKZ!kso|0k;Gf0ri;MX~uxP.)W$*N{$v+iylw(.)qZSSoGM9wBuKK,|oT!T0Fl!I(5=|[oAF)%v%lv=GEl[(,RdqUz5ue!]HjVLIGZl0GWKYIB1nh)~VY{%tI7Z~eJvdzSEQtmA!T=s+tPmqM1+t]S;MIGNJ/Vwdt2)ZiaD~(rX1F;[0NyO2KEip}2x-;6{fUWUQpFu}*h4Qr7mA.*,aMEPw=)-BI7Gda@r4VxT:qLC5;[TTpfTj5D1H9kQ:|K[H:XK}/y8O)Bp)Y*(C,BH@o8PT/Wy;azp3M2;6vE7M;1z*,LK:RtgX3AhlO76OVq:lRoeeYE%tP3YmFV5TMam|NK*F(z5z{rYTcq*,rip/x}kn==4i=0OZpE]VjjO{Hm2p/8vT#2c,VhuECd@K@j(,Z5}827uH)+2lXPgMH~}.b-u*!mM**S6Xn,!4Vmh7yz*.O|B~Q$t63c-I%jnKTEF{j+A3)$4UcD$@1-j8CQfWT];ra#FAuKlMls76Xr0nlvjN;:-jeAl(t8u1V#}i9NXU94P5Rb7@JBHs~x(aF}5]]cz^!T~CUg4E9mBIwFl:Pdrm=BaMIRyIfy%y}iEY3#ZtqTP)T2!8{lmTrL3|}xDEm]~1m5JDf/IhFn4~{|33)W!8iKXjpZjrbq:5Gu3AWLC}EO7w*m+lU|I[chxqyj[:KC%=a-3I:bQ*#|3P-G[q4C=[(dQba:z+di/n~kKqXXj%UL,8u(I)W,y.(e|=,UAMJk^Cc-@z%Q/o0rpjf}9ynu)D}oZOn]/sEJiVNXu#=4#.ox^[Y7dY9fQ0]*w3Qbo8X^GdK7;MTR{N:;X)cJ%,3(GCV!l^a}XYfs7BAH~4osVk$P%SoDO3K+nYC4B!4nA,{OlN3YXwMJzD~.=}T|EwxlOS%b=Z;).0Pc{B(QWp2MB2~LNshhf+dZJK[@sk^lxi4rD=GkMGU9MW|^Qf2QnqksdaU1!6t5DH=}oHw1k@.nT@se#$-qJ34)ZixJ0-15BHiD-zCbu8a{X+$xVU)bHasfw(m^0buojd5=8=S:QTp;cQ+xQ9poFY[4J!]#%IU/nRq0QhX=]ZwJUSIhP,G]Rg*{F164^]|*}Gyb4TC,Uz$,oJi1pkviw$AQq=mHNho2twqTyelkk69lMv]jzbwiE(J7cxe3,sjdcnZnm{63/yt/2iAkut*fT25ME7eA(gjKF;5lm[{TOe)~.%GM2MnUz8eLmuy6G2IO|sP;~wK{{jYLMGv;/mhJ,TR7kb$%8vICEieyI:aJ{ko6EKH5zPigUs^aYr%]4^Q-5e,]Od:gi3F4u1xP~bTbS,7+9@53t]1;4I(Bd}BE21{wZpV3f4Q2D*{TI3xBR[+5b[so2;MayJ;RZkQ7/tR[B7f1S%KaiPvmZzn3L3#}!f@KVAmQz]ifU[|nsKFGDkVwLMAYCl%h6=mhFc}G1.s|P+i^Hw{NoZH^NF)%PNSbhmKW9DoBL/9mMl.4YAeJ/Ua|KTObPk,eRU1wyeP#I8vjXcus9Qf.2{zKV7n:u8*9gXvododFy^1R.PB/~A-F7JDZRUG|u5jjq+%.6Iex[[2BgmZf65+NoqKuLL0#XkR=a@r:d*i3OK5O}kTXtYKqcvGi-~3|):.oE3!:r2DjTDPZaJeNPfVbH]CGi@!IImBZN!Z]YLzpIeD{iuRlW*UE4H[kv]tEfL7Cr.v^r%^AA(q;LK:Nhege(N)o;g2C9/..RIi14MO)PjcxtzLtU=:2Hd%usNg4inNecPL*ln-2L}@sqOrkBBQZA;Uqp@KPR@*X^n.npC!YlEDHU%;~WuvIsWauaio(T}m%[(q6b-JheRiktV.-g*vju|3Rafp*ndcg:gO(LFN@W[2k=;BCExbEHnQNF-x!f)e5{ii3Rz]Xfb4;**$M*[H~WTCK$lHhTIK:uzZ#4*.q;JI})e[xNyr8tJ+MlRGMpsCe(J;OG2J]N/OVMnzOzJwd+sj^-N]R*mu%}n}m^6#)O/!pC@A5PkRU1[*bZKA35dIs#@6.VFJfVSFsm%Kw=;*OZ11X/i;TfLXQc!:(N3zU~77RO9pkW/q}=lsvFbN%rJGZ]:az52prmL:pyt3jRA4Eo)*KK6[U$)xPdqnxY5)$[HBt;uDg$jYKDKu^zN]%pHTcnET1iuOg5J)juUqn9=*Yj2I:{XjnB{Sn]$1e[HR0[W(0)]w])wr4s;Mfc/:JP.o1i7y(0oeF)*4cOMOVn0i#BVIx}SZ,.Ki}W2oN1SdjKZEUMheAQXQ.i|^0~~+Y4o$fdZ{(bryxce:D,8daGgDS5n!xT:B^5nSX6P8z24=Y]0dmV10|%{3/GGkhL9W2wwVqPf@q/GG;uvR}%5wSdOBkzm#APa9ESy8^2:;Q5T.8/+yk:hvD|DS,xTJwAVjOr#+,zoA)6bjOlP#z4WP/(Xiy.ys6P;k=gdQQX#xYuTw8jE+Mv$sT[;$+.%pW0h%=T}#LCE,)p{2W2mZ=[sw!GtYfYj5CVZfz.G{%zUJ4uZQ,K!VzDj7v3@uYEN4GDdi)oPClI^M5SLDZP)fAze~9cnhXX+V^1DC!ZfDmw+}AWH+cP~XYmXRT5ikeDkv(7XE-7dfZ}X7Q[,1pMGB/mE/mv8|OlgYpskGrI7mAUWdQ1ZU}#wfrUor6|J7=a/-T^hoPolQ.=~Ed=e8%h9cuH0uo{K@g11=2:!U-S0Q6#7ELyyC024A^~fkoPG:=1!~{3Yb@f/y|#a+GCf!kIK[VN7h%XHTD%jG+AMg($K0rjsG~PxqJj8.BL5IFE:-d0ru#%mmfz{mCWH!oF}Yj;3OmTVG@1lP^i@#HO$llp{X1TyKfw0b9.+(M0Q.DY!XqKxT3[NPVt$Ebnr8;V;tI(T4dt~%;V8BCXPOY(E*{4l;F,Z|epkZvvU.0P84HW4,jzH0A$-%CAUb2|ieG+!%LRN.,Ex86#cz9cL%IC;cn891WcOQ}w3[k4[0LZAEvSNQ#1c:fwjZHXij;vh6gq92eI7oqiJ+-;f!C(r6Y+v}]b)W/9#R41VMjTiR~%nRBVrs9J=[lmSjdp^T7IdEA$Mc-1GmHRdVc[i:I,|l09e/Vl,$=qonaRm]wh6UWI.MlNS+d(#-ZmA1;yg}q=Vh0ApGJz!qfbJPquviUkAT($zMBi)+JO]C5.,+Kt76Z04Nog1Tys,9Qup6gEIg~DsFl3mq/d(HO$(^,y1.S%8Si7hEt6rdFkzXg|9(2m)O|,R@^%c8,T20#,b!])8giYiI*NW2e.WwG4sLr(2R3%eaUQU3%]Kk5C5NSHSN*AY8-|Ha;H/EkG]8wIehe43}5^CkE44/6z0f5*8RONHyqbBGP*FWw$3Q13$[bYm!apK4T[[]o,P%l+;jG,^}NNht[a5aiTYOf1Pb[]NCLoRWOFNzgtUvSl=oKr5GeAu-wI|GoAmd1y0#Y}hUWa:BofT~@6FB~#aCW6FQ,SG,;7L*)|nISoIp9@OliReLF/y}9=aS%!Jd[4rWTy|viUa:M]C8tvftS/hP,hfqN+(YDOxBp9[Ac.j=qdZlz$wVI/QM6;MQdVzh.8gRvISp1vd/7u^BKv9|1TxV^uuPrAuPU^OeRLg-dX7GIve{H41^)!T*~mUW9L])V+[enLA}tQF6p=D2v(w-9$+q4:*M|hLsEau/aD6kkVCw,Wws5tT:||3-!=%k8$.vjGg]~/^TenGb.p~iXXeUV;=-Ee^fY23n/Mj8slNM^1{p.xbmbR5JbVm%4y5^.Dgl+Df.+0anVWNMo}2d]u-H;lkz28k|p({%mqrivSP;c*MfphDI(t[w4|/[/MwkvQk+QO{vBV8yL,!AxktLgi*Ge#/FkS$n!#e$t1Mikc,j:6P)/yJoBqP{.jr1r=!8x-S]E}sS$tKGBmxbgKbkqMj%f9Ca!F09R9:u7*D[YkfYica*BmUDT.XL=qS3$UsiZ4d]liJ#i$fFlUi*egvM$;cR6YD{ky)XZf2+yKXH:6-DWNW|2NrB;bcpmV{OV|}MrBlxIZC!/%C,U.Hm[{.MzmX-Zy+m=k9E%Y89WeimR-Cb+:^If{QxV%jAOlWp{}^]4qO!K/V;HCG[]l|0nxe(6~G9%:;a6#^whKcONeOvM[H|pNP)=mG^bYCu/3*Vv;=DCM,sOgwViiDbf*M;!VC3%nlkW,B*p8lvhAu+oX9mEQRl}t9L0qA=.]}Z/(zmDE]vN,NH#T@dL6S(.|Bck2C1mWZDsUZJaT3bWtaYmpzZD5XC]Sesk},20+gpnP1t4zGjqAdt)/o9[xW(u1ZJn7]ACsBfi-Xz/1x4;XaDatH(/mqn,AW64{/LuX8xLV8MLf:P-|tt29$A1s6wv~rZpZ^fW3BpJ%=g1w7:23x=mETi.e-RJVP]cHBVd34xb8,x~~L3+cDlOZFtU/!}]G32:td4V|)b#y*,z0$nfK4:AHDwG4IV}iN/R(kP7AJa4BU8tLX,Ngx[hAl3d%8B|](PGV$1SiGOBd-#WmSlX-~#nION,N3V!**.!L}cKpzD+O]=!DR}1SWGo5cxA-G6Th/=D(f)RA*}ZgsVOnYAXt!I.*HU$v301#bryTjM:lX=^v~||$2I%;dCZxCf(}aJ/QDQ]t];oO4]E;z1Q}p1hOI{*XhQSbRJ9H$h!7SIlk9t{:cPDz7$)PYVWd$xvq{^z%[+xQJ;a]CS{LzZ)XnfLO{P:966Igsy6i,Eyu@K.~$9LFoRX8e^/APh.7}iCkMyzs+yAf{!f$l+yUk}Kh%isk30vFBxT+JVZb73B3Yz;intjcslf11!zV8rMP8Ddw8[SQd,=)xhmA9!;S*D@3l5,kVNB|)7t6jF.:ZFy)ux855a=O1jE6sCeJrA;o0DlT1:5gO8p!aXd9nsxNsa5rkE6pj)JCMN}u!HcGFx]Fz8c+.}rTm@Wu!%Ua{X#yNskN/38d4]P7[Nm%/;bXPXNrYumD3RvQ!Zt{[HQ,UA=l]LVpxm,%K*^YDFCoY0T^*IPK@GgH=)c%dOC%Q,9h)]iH@EvIy^bNwyoY(zjA8*=P,0oo64ooa;0bmcFYciCSaYLla}krUaKf!ekVb$JD;%TezoZ@;[*(yHG$Kto)m]Ovm$(c.wgFim@Ezdvll2x$pF7M(43)jU6z=I8=+9[tq-Lkgx[Gbzyq7f|0,WHP5k.|,)cRFK*y=DHqVOo#+6=~$p1tgBlRHs!hpMP6#zFkNV=55fv1mL(p,~ghOHb+.vKhpmW74RWbZl,ww+V748bp}Vb.(3v^0%w+-PCvs!e1UP!kcVz=1c)gV9;dx2pxyE,jEHp-WWSK68hAxY0qq9Hl/ufT3N}p91fzw+w*%mS5#BUsUBlOk.c2b$|gyMfQ!McZvEWPw;@)qHHGfDs5~gnx,^o~qF7^88[uXPd,7s#YQJZW]$4:J#~%q;OD@fbqjYPU0S{y%g=XrammQ#hN,:j)9tDFPbV;^5//jX,6cjJ0W:D[u$^/ZB2Dn!BMmzyVgj[(yKzaSQ1{(xS.SIdu;OwlJ;|-1}%HDMn8Sa~UxaP(:5My^hW)1DbXF*d%n~D!W(*45QRTmy);dQ7RZuO~Qz9FQzpXo^Gwg,Ec%syI)/UnQDB;y5ujVGe{49@^E2mSLfcJ)MTrKAArxre44+qDg[GQbx,l4l*oVNtm:0uH1JsaGGQ9-5)#]dR};[sTsf!~i3hQuxxY8%^CLatCud811ynu7Q3oLhmdth(p2qXA8Yf^V9T.8)nV,L*j=shb%p4eR0LW/$4k01wm2*fvVPI!y4L$[Yo.gDf(E8ut!|kH|N[|6!O1@*IK0/+E67Q-:vCXlQnYg]}!x;T;|,=azh]r)X%r6Ck9.eumQN^#]AUrhEZox-$Ta9[)oB}3Ut9DUqRGhO2-m{=yJ6@OSkhQ)s3|Y[HqE%k{#b-*oy=t(H4*$OG;wqyc~aLc!4M7ZuKNmEiW.fBy8FVnG4W1,QI!u@r/MyTro7js!qaZNB2iHq(R8Zo^!$UgeqMWGznC9hHH{]xz^$^2tkBC9ib|bx5-[NkvF]57DF!Fq@-xC)tq-Lsp8Qk6td!TxgpWW99RlHxmhp|Nquvh205%!^qIle^oAamLXUQQbudzTTe@$01p-b[9bB(MP[^r9WnWJ~jE=}^$oPmF7xfenWbRZs$^rI5M[OSL{]IiS50b+byZg{6XUZsJ+2hSuCn1)t,9n6cF7Y!B1V.eM]fC@ILIznff{k;S1b1r3AOosulasq/#GQzS;a|=qLRgt1c}f~V@;gQjtua@(@,80u+(BbDUC.[aYAJP.ugwf=ot^3AN1!aUKm3OqnV0q-M|c7*@~ESJX=0.iA8sta,iZo{gDg,ScWLwr@-HbgH6hC~Kud+#=1;z9=3v!$X!sprl6xGZE,t.~0MDSl83/b.XUUk^+/=+TSv|RANTu-dGa=*yg(Z;bvh$MX@p{.+=p9@/SCAjcwx6mR3*HJ8kH1HE6J^jTg6@)SY5|n@O{u+kx[$Zjdtb](N@cYXG6bFjN1x52d5#8b:(1XlmK~~=,#t$RbU*)ONBeC:9Hm7Y3g8$E-$OPu0D1EO]1T*$8YSYY{5]:fCDeJK%Z7u]+r22x#4Nndg2{P@v5YtVKQpYQ8j^YPuP|5-.9;S$9Ffa7kKFOFnl*~hbWlZxtSi9oH^VSl^tVegOO]lMk~)=[TvrSO4uoDPQYu[Sf*Eq)#}09;4!6/|8TYeO+88*Ys#7nMsl43*C:.!m!^fux)lw[B/[-wT#PLH0G7ZS-n%{Pqkp:{ohqiV0z^ef.zXZ,@R/:gkcGj/LyU0MKYF|)77d6fmE@#8wA,g@V(f3+9oixwILh)uP@A:12*3e6fy5RdQs-]::B7xzvzeLr$4yZ-0;VCoE1Mp#+tHZRX^)b^AO;rlmmBrpgdzR0N*7*h*D!@n62aXvBn;f7l:yNU;7o+0UGNqkl)jV*dmK6H=45|U^V4TTg6dm8zLxAI7GX)NbKW0b@=(.4Bw.8xcRRGYNC.~8,PCRJ/ID${IiR6=OC:AUk0w-w:DoR%R8v8/{2y}Gv9aqqLQ8sGkI!.G324l8*c4ntv3Av@$x2X2,zG^(7O1y*Hjo-s1]z=JFGKxsZnWfO%=+~iPet~r=/#mNz/K=yeg*DOVM.$d81u~N#G2c)1r1PtWej{i5*wn@*+NNUBipDLqLRIZC4scqn%Yxp^hk2!9Du#Ns^z{*oIj3*MdZLKCSrba^gJL@;Y3j^4cZtG(*76x!egqEN[B^$M$Yt[cn7nZA(SIY5me9j5E,p-.2gORt+ObFt/3fUs)aYV}8+3V@=FXrU9daLOfs:5!gX5s$i],I,l8)SXv~hsW0oiz1wO3t:%.]/7)(4uxm2hS{GS.et!)57^5r/@K[4^d@.BX-TIvV[I/BP7p3x[n,NZNIO-/y-KJ;YC{529*TTn~kwwa{o]oRAr*wk%bF;:lF3+kZcE:GIfGN@62yGB,4Y1wHo-8)7SKRpAjAyT)uu/=F@:@iBDQbt5L(m{gJ:nO7[(n8{DjGL%l:4M422SK.nh@+OL5Ik;q$25cIycPh9I5;|4};]h!%o;o1%bMq2/4aQ(+;zITa5XBPRD8S#d/}ix/wxz5083VMpZ71ik/:y*Kq-L/H.S}u%9Fs6/2ih}13v3R7go/Y!Sdm/b%O5yKqo3oSyD^rR=C0m/ggEQ-2F+2h-aGjcJ|cY,mgjPX{OzDvu#d!gIB60a7ll@sTdnF;Mdt0thU$yF9qL1puKPlyvIrTrwHh~|Y#],TAynSs%e/+G+N%nhDr+hru~Wx7]v7D0F,zdKE%BEw@+x53wAruQ5*@7%4@|G[uEDEEum8lh/,d0wUAC6Wu]Uld(JYlXIA]9G%B=oQ@SM6mz@(X03Ue@H3|ENtY^u*n{-}^bK}myw$f(tc{sXdM8aCNkSc@@Y5!H]aI]x]R@}%LQY+#=QeLS*Z:@cVIigeKcGa]:*6$^+(If2[R,x-;NAMpn1EYG:Mu,56*{:SpDwD(/[{QC@RS3t3BCzxk=TaZzdu:aa1:nPf(K[KeUOSAYEpis@OcRA[E%[5I#$@zi18A%FX-9O{E/~xBbX}%$dc[ui8lFj+I52D)(jP.SU21]:Ao.Yvmd(yRuh]K,).R3s[DdV;zH=zI}sD!%NV4-]*M+,9EIRnlpv]${XVrh2Q@%b,z{(kavP1BdUW1EZUCJ,3|obDSV2:,cigYleiRFgwdVbtGBkg}U2C;d;zxN:h9)dFK}t9^QFxcn84^r/RVEcEg}RJQNlwB^LPjGlSRuMPUAbtBaWyH@[Z.KM$d.X0lqe.},hK3]U#Yd%BajLa;)CnIp}UGyk5qU,JAZbH7Xd5$Cb=cYx1q7z@:[^{6kvNxK|xH7#^ItUazoos3h;^$LK]N3HqAJLPg)+rTUc.wfosOQmh.z2/gYBkRKo)Qf;+=~W]L1^)eQqayZ)#nyRfDP)|l1RDEk7;%$yIa5C8I|,mW}t+m+p}lUfDOr@.rLE|;CHph/$@T);IY~[:T6^2sxP{EPc@InhM:9aSrs[^;3.nx2D]Y9R=Ck#wSWLkM+Q7Hjdw7M[AjwjQxxS,ZZS+)Qtsm.Z|hwSYeopW-DUj;nkKPN2f1#6r8K}Nnv9Nd/vDF!slJtzy!rYfE6q7So)+[K4sCZA.g)eGj!!~p{mW]NUnoD2hMvWz7Ed!O.)h~m=94rj!SFfH[!Nblz7,91MlY~Gm,9~$)yQa]@j@umZ[8ZWUQ;(I=Ww*VZe6QOPu40+g@Ud#KqbXSbu:.1dJE51mEp}SeZCU4,z3gS9B#lPP$mfqoo=e5G-PKq#kk8LLSUa8)U/y4ExBx/Ida]A=zrm8uLhbN-m}^C^qFLJbc%ab{;r;1M/#!e%gD^{!,qftfnA*U*8B(V)QIQ7V9q-}W0mpS9F2L0rU%+FQP{w0Xb*K0r!a.O1Zo92)j6hQ.u35PC0xR7)m-^D@wx9FQlsYf,lp#pOOc1omLC$.EGLmH[m3xbe@loiM@#Lx]iCbhsQ-4]ieHYLi=;Oxo@;q57~Q)RKyFU5)[wVUi++k3q)g{}.OxH0CJd02$%aE;lAy[1NdVE@$yH48lof/TJD/8s@*LW2=$J6WDarDAPAhd!q=ZG$5YgU{mIukyMJTFgFT99mqLra/iH3=l6c+52S9Yy-gLIuu6k=UDE}EH*[YXI%Mx9Xw1f@M:XGQa-418@Lh1EXcv*q|KHR;QRRZWZE{)ym*7AD1v6DLfd**tuP:NOh$6OWE4)V$q!55at-Rd:HZup=yw4u#qfI@u-2PY%:%GDo]sUHwKOij8[P{khfi)1KpG65*@B)*[,Jn.//iu=pz1erQ[N1$Rdck/6lpY.3rn.BC%/k#cTfsv~PDfSl7^+^;2b^7rjCNVY%;!Wl[}-|}[9WpZ07Q}})@lNwlY3c-LX^w]Ce$tZkCj(SLOGl$[WI%qWo=9L^/ypJc!2pzMpn=R;H0EtV9[S:j:P+5!SD8Byo-m|D~5V3hW7hT)@]xN-Mwo~qd.Fgik!I!i7Y@zqJqZVx]KO*^#AIbegKswSAVw4X{8Vi);isZIfK(PzX945S2zV5Urs%Q+Pq)ou@S3G*D05w!1DQuSj,6wgTtBoq!Napj~1b$wYdCiB9@{RvB;xQcEa{EuKOPY[W9cUq]s~2b+@gT;}xOhT(:k|YaR0u!gL1IInutf7Oj79z$Tjk-n-RYk8mjw7G0R;U)s%DpCpd0viR}|KLg)YJIqpw85X.TuHB}!W)-,@}{;-bCJv{pWAS1n@Gi[(!lGvUCsYpw=K*zOn](E0K|[R(Y{ljVs7$-Z]xx8)O91;^!1sDgh.!oPU0Y)UVR38-ME!vfgH.(vWahX=MH;6*zpD1OFEhbFD+J#!VhtO1*0{JoYfpsg146p9G1oG*LX/X{RYoaRYjYW-85rD5K%MPijh*p|P(YR!SgR/r$y0blSh5Kyja8uUA%uLzQq3^G+JJ|4M;i=%Z))}n,@,VZK3xl#E+g;:4!N+*/evhkfFe*o@|1!T|vYu}Dv,KsW$QW.;4g5pEJY$6!wDST[e1gpHEBQK#*k|WntGV}|;i$VHTq!/1)6N:sdG1$+=#5[-muHWZQsf-vwDDTaKZTK/)IDYH4c7vrNkHsZ]pSpEH:rq%q0=g+-@(2I4n=]kge~;P;89!dwBOj2fK80$6yw%DLaeqj9QF4{!vKh/g@E^CM+WHiVR/b*,^rZ.DJ3k(ss|Y}Wer#RFTzxkYea9DXAZpi:Jt0/}*rEAKrWH=o1O4dkKbY$6OyQ3s#U;E^E,LGE:t(-dXdmNW([N;UVpN#*#^~Q{F|~vZ;M(gY1xn(#[|0!,%}Xo9*9b+cDJ78zO-ON3cU|KV@TXC/2vFDu6RVfOIx-qIbW!K|PetOS/;TjDi)OV#Bs52Ai$$K0kuDdV=F9fV8g]#F3HY4*)LiGtSwVs%;gz066*uUFDoxdW!2gD^RurAR8si~!JJ-,/nDH-xyBVC4JZ[m6^~=lE6j+v(Z*=dpxTajta3Pi0b8+8y@0BtyUDDG|a20k=env*bO}ESG;V9nndmlUXyMd!0t+!)k=$x8/ettw,6~1pj.z%r2D00vZjg4/Jq7;Y~*q}nLpU)4kDc%.q^2KqNX~tDkWa6F/rS6*E,H5*6eW=2tFRm/NDLca(UR:eCg@8VN2[h{]GO^~C[bL92x=E^%uF1{8;fZht!onJHv]{vo5[k;Y7;:!h)SL^X2OX)5QK#!pU5mIsUhVsX4bmQO^vH#h1si8^T3c30g~^6MoKG$ab,aV{IQ$nN6cfZdOc#u|e.{e:7F|d0.C#K$TIqs,avOnJwCbB,7Y-WiT~R3rzdr7w7QYm46q~/[S0LwJ5+%}ez/n=JGVRrhKj[e08f|;W.)J|IHw7f%i1q[JdeqAcWx~%.qg:g:d1jWU3jRxlmckhq#z+v@rE-{Ka:ABl1xRinFE:Vr$a+@X4}X4i9fo419!UHwP|@%U9++|[S5g^f(wC;j!kXt/r1AI:K2jd-LjIL[KTuXAANgwe;!R$zwY2DAxQUKt%S0}zcACKG/cTG=xVlvW,~;7o;yVPU9u~^wb@4j5UkBFW+6GWTLkajCA!zoQeet9Vve5YiRJnb7Y.B!TBjQ)6JCbxy0up6YFztBwxsBPA)=hLGC^nE!#;XZAZSw45LR]#MUl(A|Y@w28UTnC^K.|ok]4y;GDQ*sB955@W.#v]OvBH,hsTJ(|7HI;OVz{$GAd+(+I(B[wG;[PBMh(}!2yos#^n}om+Hk$Vuc2lpXJM1fV5s~L70nk*r.84/qVvoTRYhFiRI|aNAPM5}x57A/QnF||Zz:bR=X~=]!^O2QH:B3:BBr5PS^M/leU$sFaq0mF6+cm*2=b;DoO6M~(h-c}Q:R7!:Do[AP~g5(%W3e~h]Qf*-3|XwsZ[j#x8yCB[RiQKq1hE7M.XF=9LFSxBcbS;fp,#TD#A:{JHsFD)W7^GfR=Kxl^@80GuI)a!X93LweU.vP(D!nerKtzvPDe24]xoL#Y4Ku!ghcw7w./.ewTZR*l64#7+/6zW^G,17j*sDd]6ogbUBz%2qsHFhm7~1:bwpW3Y]Zsqv$]-/r*48xRr-Phv$kTfghDKt1[n.po#OWthv}*c|0H{.=KsTD;:$/!QN/gBPS.CkUN|Y)-,.Zfx[3GFv8O!-nmykRaj1s2BfX2]k#ggJH!v.Hk2~FMP9Y9^DOnR]n1+5aEUHw];(BcPA8ue@gTa(-o9sD6.F01R10^fjq0Ybifw5jRBW2%JKzQ~k|z{@BmmehBn7Z8*JpQHj7|k[mx:|pI0NLHe~=J9t6j8Oby1Kxl*qHY2t13jfhpSJgWr~S8-R%-/y7,bXhMIycj-[X3ApE-[zGo26Z/8*pOUBryV@~em^G4o+}dOUpc4+La+TSHgxP=]h=V.fc(.rW2SirbVN*I%QvOjQ6xOB(AdKaZqb}Uz0AYehr[JC(5imQNcODu,83r-nfS^7^H]0wu;ydIG*2Du,@ICzT=v[waC0*HFM.6#n3GKg.Hu@zr6((ffQz1Lftstc=BV8~=k~}=C;,d{F(uiex[iST~QIGx~#DE4E3$(F9x[iWKbfLo{)T,E.Cyy@qXOp$#o$qRiH,UIaQ(mzS0znssY::Rcr!gVOanoti481D5Jq]Zxpj4PqJ=WX3=UwR!(]qat%$*E{@iuq*smi.@T2VfFxK1~e]}UT2bvwbAAqvwZgM#K#pS:dZ!L}/-9UBfm*p8KeQT+WuG[kxk]v7[:A15Z#j%pDxF{Gzo@@7k;7+kRW6vur=pg^}J:9Iv$/eiI(R8,vl90U~,7rUTgp)#,alf,mgvB2@ZeKz,mrFvzH5BF]HSIDbM]Yr|0gY%j2DLgs7OLoaf=@@[:B/%ZP!@j8@y(TBeWX}.o!!4/ro*aOV96UjjjA3$QW#R5Dyue(nk1|x1pTVz{a[4%ka%w4%!2~9VmS=H!ytqI0/~%4Hlsf95,^d2S-vxc=r[DC5Xi=7O8G*|qwgEYCsy8vGXr]ixJ|U-Q*ULpzGBv:Gt!fM%i=M2)FT0lt;kH[Y^ZO4wG5{]J%;QK|=Q:X.L@dkAa-tInmL{6u224dtXK/V{u~XD]V=@F-a6DcCYPTskau-kzz5J.^/Kt,{H:p6i$Rwx4kN(quCr*,-V|J)7*iyj0)}O!2R*shrV5kaeU]S%/aHfsiXEpYe%=MCTSPf=zp8VXb!;ZU6Z/}hjk]O[etN]U1:{A)~IrG]jr.VWXFY~nX.B^7(^j,|2|qR.Y+MEvR6XOZe)H[20**.q1uzgIa%A,:~;Qqy@ovq,oc3q/E;@V#l#ri1$,VKr.BCkyv62A(zggtayjINf+2tPMZ0Tccm-te[+a2}{^YeEtnI8Wuu%H1;n{FKW|wSo:5Sp+EE|Y6-Y(aIpg3L+mDaU08a.deanYhw(Y.8uwPNV1|]rDB;]3Dn[cucPWN2y5vg^w{j(Jg~(j]io0N%/{nCyAxK}[%$C]aJKlr;yheH!r]w=!q)%fZl|8i1vu}Vo%:$M1n80qv^{.:F+XK4lQ$v-Q{NY^J+Et@f8b(nFi{3ZpwfmL8nRLIl|r-Y))hSv),m#d.NxN#wXP%dEF#%Yk$hBr*^big)eu++-xM)fQEoQ[%NE|#Bal/p7PYr1l8S^69D#=k5rrQdl1#Ky--;0(36o~=x+!]~5)Z1RL,1+KzPj7o4:VC9T.cCoUViC=zrPmM%C|UUkDkR;bf4~-MNzuh=c-IouxU^-!RZC.5@A$*5aYCZMu/;]D9^G#:6$Y)a}PV.Xyp}qwMK,~QEEVBJIy/SRsdMf-Bo$@Kai*{{R(g#y^fz=WwjyYrQ(fzbM-,zaEsREJgt,8e3r=vGsJH77CjX[:MlX5mz[a})zfxyLme,!hJQ#q01Z0%#J;styUeqFS$%3Wk]c}XsHHxX4A}Eml@zC0Nn^RpsGG(9dg%$hLdC5v:S)WMe}PK~IrF+-+)jxfl3mP!PqW)=ZXS]9eKfPsOzpb=9gh0=.]BeoXG+k+TyNBnUsR3MRaY^w/Yrz]5)B+U7NNaS^1SS;V:zpm;@,^VNZ7]i1^w31Glfp)0#Vj)N;=6=1bUXlB78yAOEF,)]tbW!]mn/KQK.4%7xv82[l4c3p3Hji%cbyMllzE7rtlBM0Tl+uJxK#d3m~s/1*u7X{);1@/Ra.CQ~~Ls^sp.@fGBv55NCb8T7zmA5+@%TOFagREIVgN;XP41.(zn$a{Vt.LtKJ6+K[#J@:0c[-=}iLm,W[VT;BUyK/YBr=*iAtiY44:Rt*)4m4A2r#Qm+yeJ3qyx=~G;/pBu3TqEfWxn(V2W:qe-#hh;0^UC4X9$#F=2,13}Y:.W,lpd:jZqmBOK/41e7dxbL1tJ66[Tb-j5]|DMCHBXuz,cNWU/EbHCQ5P:nhUGU+n}q,w|sK$j0H770cxs)7qOL;NcjxOR%v$gQ))aLP#uC)^H#ezm]+3zs~U.e93e2-Km@fpJ|6^,ze:|s+$Lm|fXmWNP=Ox$j6Z/vi1Z5od0kO3u9;P7KAD1:c;/Y1e$2f4qh+-wRi7~5kWJ(ePnN9C:Z(F^-rW}FNZPu|,T*gdkT/uWkQXe~HQBOO:qYZq*ek5+a.EYrQ(bC-f=p3o#dlH^Y};2#I;rd|+:5])lqAJ8[ykW41f8qWVK2SxZPC*1f10V#cx@v76+p}k.C7|yvDo.[Tba:XoRfLB7I.tScvBke)W9XZJe]p4noLUoiX$Zb9Sn=v*zoOwR@mpma$v@om7NM%WF2VR==ttuZ.@P,g0T1EzbBiI:]IboM^J~%7!)Y|WJ@5ZjmoEgV}:/AEb41NZ*+hryzj70Ad{.bl2+Rk,2Rh~%geqWk)0.yvXOLdMH|aN!dbx+dnZ=Od2,d#d[;8Oaf:YK0BJ$NiV;NEbjN;w2zk4U{ir1~qqX|rNoWQiUtXPMhLED05S7,64gxc~yc}yx]BfNjf%BWA,}0Nu1w(]+2+$^=Jadmp.xW.cVF3r3:.O:PSVjI[6@cVmOfF7aD@HLQ7V8HnZ];X1+i]im{6g^F0A(W!fdJ*x6eEV^HbsIGcW:$KSf^ssdleQn;SX@EJpP;WSgNIL%D{Pd-M07g@/UBOg5*ite9sa|#nbl=Zp%[UIC-tq{OZ|x$}-E%P6n6(T}Beu8zzwyL!~9E9CR)0k(mUcM-F^cV!Y]+g1.nK,#)AE,rr7HXKml0l9:A)^EzJCH0wivf[N](HA}6r]%*2d@*k2!bthB0J;d+]dM[~n.L7/vG1=MYhlVn%(,@|Ejy-SiDM+.#=X5{N8(P{rMLnUXa4g4N/7QO.%XCAGcT,~nRctX#=IuHz+WzkNYD(jCFf9TjnVPgFSMkEFWo3[b#X}ViB{jzhyKO;g5$c.urvFPN;lSi39i^~{c]+7;{QLR2)HD=eRPGb~KM~BH]gcCV,DcpsVH{7b)#k{lQoGL}ihvb-@Gjd4+NI$dl2.cT=iHIk8iE*d.Uj+*zn$AM{6:{(SsPKkpRGC|=J=NAwmk=0E3fw!/Q4jqiR.A;pYx/eDX76=o+IB~Muq+p]ZhljOl9WI+J$v3/@j.Z=@Apz)~Jyk!%-b}A2UQx61YZDr@/IBm.zF)/]4043w-Zj].{oXWp{:IL-xO[rXD(5Rrz9{ZT^}q.@dgJNU0aGNUDGQ6)hzGlB@9OGOq+1EJHs7)R[mK!GgOKdeI%T+zfegj27Me9N1+6=+2G*z*mHFoODd$34i!N{3R)o#m)hsbk9Z}!%B8,@xwcPqiQty(d~B78d$mOpNtR~3pxn3n!Yy(WWwx.4jtrego1B^2I1vPgvrFbE9d0Hv2uP5(wP-b0jGJUBCHF07Fw[-%#Zvk=DO)EsYB4@JbXbdo)1YNF[L2mz6C]2m@D)#I,#1GYLx{m0NmEAkkuf2f0)j7XuM|fRH(x*8*YY)35;,UwJP6MctibpyIDix$i.ifa.L}SmlLV#=71iKI;C^Xn2DUE:=4Vv-pSzN)}apK:rthd$h9,BbbLnS8MZbMLrEnhO$|9bPAOE(6328OxhpDosv+IMmTi.z=}%E2Y#opqN.[EoOXW-rT2X:/48JlK1kj*,(!N![F!z],91SzIz(b9Zao}4(KHl@YrQUnWI:{MSJ;a{]2)D@uf/jm!Gm3,}DRrOuW^$b}YH0p}.Q)CLSRP3yXfKpR+rVrLk|vr%iQT:,(/hn{])-{5O!v92l(a}2rbHnrHf)+{-dNw~U#AM6Bxy9pH.e[L!7Fx!ysnuKr(.=aIKC[{kIyElH:i!WW*o/!.R;jL*giqk$dF(k4dkKwsE(4U)ya}LlAScAFDA;|h]M0^.EP,f780u*.e*Z~%vRD;aUgu,42iB/OKsLL{t!IhDF7IFcS*(m-;]X0:Eu*Po6gKDe]QI1oy5)|]kgg8QkO,(@G(tf!COs/XrL7,KruIPq2tz^VVPwQ9WhPSN59+=Vp[UHNSTWHd|r+z-tB(vkrxQHZn:AW%i1k]/amtrt]OhrF!1WRr$WW2yF]0:fKu|]YGHsUKwIbu1TG-baABdAi:Xj)GkIxYSYsSu5wO2P7jCse0Rrd!gg/CWg{P7ga~tWoL3}U0*]0|S4{w=CzHC{2m)T.O6Nzu]56=8rRMUsr@iiOR{ruaG$r:1y8pnzO{:nwJmmuk@:!#{0D.MW8zOW-=dfwx2s6;yP75T:]jI07QBy.T,z,1YH*4|{nU^:Jx9c9.WNk!cvkLrTJCrMxHoyT*GO)=0!cIm179y;p*v-;8R[!%8dbnt=;%[y3mS18)wlY[E=G~wwDS[H0IC8Es%.zz}+f8Xr3g.2}t.n=GV$p:$51R;+gs30+2PsIg%U4^g-SiADAcAM#aCM$K*5bWg}1XZT@dq/:l#U:$me/6LfapHkv,YPTlFTkWOsY6fA4up$wdq]6=[Ih^$Mt{*k^u7S20uLqxD2#Y}1P%|..9,uB{c@ySomo$Lh:NcdkugfTH]i,^PZ5j@vB4T|YvNRhaI!}l0WsN*00fn,)=3XuZnB,yZ$aMwqab@Kg{w+dqv=kcBMsc7+#DZvY6(c!sE/SoXm*{s:^nU,MPXFE=w}(cA~#!MJHS2!rQQAi%x@!%=26wOenaa4a^j)(uq1q=xtxQ]2q;q8!/7}X,1lT5yWFxzV2I;yYN27w]7h@#!C^Mz9G69H@Zh+A#qFe/mh)}Px;V6Xe7NtK;d.aBBw{vUco79*alVL+RvR^BqxC61-9/QocfsGjvt3iSFatS87jFZlfnnlIyWsgLHuvqAJP{kak4t6fbV[vF(bSuY#u(|e5AU3^KBvA0Vp+75CK62cjrlk-@l90Av,hSJ43q!;yHp0e^YGn%,QpB:#x]L7U:L)3T4|ibB-}Wb.Stz1z-6@kyaptgHk.$eq+.nE6b1AM-xpmXas6,Z.]]bXj*Blj@^1.kk[~/f]NW{ld]1KtCX]XK=bk(ZzcI13V@cu8#KvtgE@|@YYKSk8dd+=p#ju1X5LkMsD!MN9AwK.GSC6lrGMp$$R,GtTxFCJe$=UxZh3AzUR0:k.uZY0Og/VbY65SJOHvJ*CpAaqlfe;!t6^NYVaSy,c[dm:XPluXZ;RIs6[5li]le$}=N.m*Bd}ou:HrRKBts*RS(@h1Cb]NEhX%OdB3%nOIlb|hj+^/@]!V!.)Vj(OzU*3ove$sC|y9lnKBb.uv.yIpkW=m]9HcB]CrxLq|y0{@75%$R;xZ%8$hcZ=|b*:4aL{+X~tlkSuqLf7F=zE;n=jCxgG8!pR^liyIvduWF#G.#[Kl5vi.5YEy:V9m-q2Gk)7KaKzK9t}3ZBY=GZ(LolCyn4]eEF%fHi-UP9*2jG|=4s%$+v7rHxq+eJ;*L)PSsscXN=U3;EJm#wW2sfaF2(:*]3m2;D#P8CAbJdyWeUX3F.i.@MUYg!}RY:wAp.,qfXSBjg+IP0@:sX/B|zioZ84vuw,,+/f#Abb1ISjzH7{(Jx,7U-IgT!W{N3C,R26}kIvh%zev!II(#$(lSNdq-D~8AQX;}Sct3V[=leqqeU;*cQo%9sljTOjNbg+LYj.@(YHS-P7nQbWC^c#x)/o86H:s~YhBg2(XeiOqnDZ]c9$(sMW;z0I+O]PG!/r=MUlP*+,yYPC:w(En]I%S^,WihmwZEdvy(.T,!x5Th-,)uur|P8dw7/mNb/~WFA6V!ip*L5}eah81DF]!SVQyc-gE5wUJOm{PLntn$g(K9P]xIAAVjYitJm0CHa^[/)Zd.7gTmJfb[xV-k4+d|OTN67Okuu@thq2+M8uQh6fnCpu]SC@EN#hY3=uym4l-2v(j7PU$M}OJXKibT*QgLX[o9N,aw-Lu]TN+aA{D@(039,E0#[4GlkzX27=AEwM4adPuiXsRSeR#D1v^MG2%APn*k@:@vWsWt9PptCpKkGU;eulm0U(TzKOfWnhjnYKxF~68]:N+%(V%lK%wezr4)Z~b(dFL:c^O69C7On!}Ve9-n!QT:[kK*tY7!!qm2~3tG3n41!7g6]fb5}jCZ-P#jKRvJ0#xo8}q635I,~P=/cICOd8.rWo(Tg!$cHx9^F0{K1R/RHmE9Obht558cT6xh-H!chs2/jDFicYa8$~uGcK}Kcdh.xk^le8Wzo/VIkV}N]+Fz^KdM:;}mUM:;!w6(iK1)~UH:N+:t]vVQm({=h~+jy+fWl/tQtueO%R2}3.d5UE|b^LL5LS1r+BIJUPdgRQnAiBV24D4c=EVVH($*B)EZmyuQA3HYL3-Lud^=-o:y[L|rdXcN1AF{K3:g-pZRksn/SBaKQZ=yAVL~J4L)x]MtC4qosT[Z60-#0gv4~P+7tA|U:,w1N0)nLdfmFxCzttHYmJMS!}X77xH%K$r]qp@E~xl(D.(PHw(g(w${f]jLH5oVt.b3dWC*ia4q5qb4W(K54jLw{oaI@GpfJu,IZq#gdCt#n]jN::-3.E7b%Nyj!w]]v^o)Q-=c!2)@%plyt}49Yv;[Uh@kQwTV;1Eq)79(|/EM]2G8.;QkP2L@[^zhi44B[8@^XpZT]F-11{=:u~9xZ!vF^w9I8im,;c$iV8(YRf,^kZ:pffv{jUy7e5Mjb{@MV@RDAG,E5WddZNYzKdyNpIQfg6++A*,^W7si4-DxO/(%WRtJo0psIyT4:RNZ7d#Q{],Mg$Fzh1ch4g/9CmqQ]wSl[SdwS=Fc-6E:Aa-;4zR8Gow8Qlq(/vfy4B@@Rc|FBjkrDGs7zj1mAnqU{nWi9}zK1~--ovtCSY#TUz/gr(NC|tnQL1#wf+^GSEV37#EVw(VFd*N=@D2(PzAkcw+1HT|CfIz:@E;KK9Q6CRaA8xa/!Ad^-*=F;:qsK];#+xAReA))KgMgnoOq$COH{(1%,$p)W=MtftE{%:=9@6]foP!FUmL;lR1^Z;l$pio%r4NKW$I*$3vGZ|alwPZQVhCcS.W.ybJRe3zPp-)a)]88a!tUxN(nU6Ge%%3oW;SxA^R2C)Nbku]M~k[4Ivv7/r^k45[x$ENBNZt3/d0lg-D@QZYMtc@~78nbgB:wspI3^.=2=V3TeX(e2Qk.L$$FZF,,a)1Hu]D9M/=qZLfx@7r/+Ser{/i6F*CjR)8fczkEn-$S/^Q@-FB2LD[{YDdks89an*tMbT=ckNUeQzxNgSDSpmT,;.bTO#]D:L68;)u^;2HrZMxyVF)I+{XGppOFqeQ!t{}DS.Gq67,Xdd/,8E!Gf|w8%7wJnU5s0]h6U1sH~X8xB=njLdEC6u%/}oAmI(n$3CS9]A$z~rYNF;Dwt)@,)S+5oEE9${,nUL);/PowW$qTk$~nkJX$ajbyaODz$S,^FQ,Mi#E1DLVefxnapXLK(DEb#f#$[%RhxAdsoZ$zm3jeY]/0V;bx^L[6uKH.BZh+iiKHAh,ELuOEp]mDqu^,0,E.)g]ZMjG~#c.[2ww6Otq:QwO1,3195pK(YP5myi#;7iZ-Z!z=F~Q:gvXeFwZhI]x7].tfmC]1;4|k055923uYdiebOuPy*BB4GRJFKQErCEm6-1f*[L3.cXQo.]j4}E1SBX4g#pyN)U90Zg$uNygkw%NV2fS^5^82gf!3=17.bQc$E0q1i[2s8e+8rN~*!b}|MTWorZ3A%uygJy,t(UtyIPJy$LBOH5%StnNIsE+{)XVfv*dRkz[15@kiB(Rko6$cYDaJ%oe2|=@jnIvlBi)#$#FEv~z-Y3Pw:{O7yfK@WD;Jsc/XZwb+]A=m7R5Vk+X/DkvX1vQ,rk,Vu)r,c(w*zo}X8o2GQ6Y[2JTE~2^+O/hdwX|aG[iWExsZT2m0S92,v]/.*Vlr}ZDHG3IVwIXp7C-ZPM!MtU)VF4,6U)aaC9ZeR~2{4c20Hw-y8|KfT|vgvvLeU7I^60LZHwi6JnmX)Q|{Z3ZV{ZrRKb#(F8aJ|fePMM9tV}MpmwQ2lKImnc+~NwV1MZodj~U1L8=qq|ByYV3}1wtECatYKQx|r0#~*O24ccSyTp7:/Qxg0bf98bT~iYANjO=5Udz{HZ.f2Ul%${RulB=^ym:Qpl9rgXqfd@P6@.UNyNPCmY=kUGhz%tfJ@bC36^41*lvNdb!C]$8/.6x6,ou/MNDqh]q|n%I6o/OC|2sa*60lX6}^*9.vR)B=s%[c,i8IjIZ.jxywHS#N[pDS)wfvCL^RXBV%P(tkS[3;[wLdOIU;v{$4s3^2{!x$^|TuQqcdd}9g:DLGg,U+G-}a9({UjLL]juShW71mhnB=$noMA3cqe]q/Cw]$poN;pr+Di=FmB@g%eX%=,WLoLWWs6GZ)OvW)PPi]F.z%654/Q{H^fB!D)Mw|$YH/hZ=U$=c(W0,Nho8|qC!Ca6zcXn#}];4D7oE/9~tfg#V.4a6h/.Z)fcRosvg1k2.UejX;6]AmNMW(WBLfY*R*|-7d/!TzskQRR;sSn4p/FcYudeSLZ|rCm;Rs:wKH#A/qTk=UD0!@xaH7@it[6cQz96u:+7%u$%a%8]9!({#r]ULHVDK)A|:tyjJTR9K2h=wNL#Z]l}W|+I@pTw(OjM^.aCw7eSsb07tYZ;zK::(tD.U!4RR2ktQktSn(~+l9mt/IY+Lvi+mo.A!60Lmsn$v$5a/DUeU#d-%~(GZT*jOUMad~na;-kbQ:tt#^.^[KrU4[(.CIUcU]=yK{QE^-dBff4L~+:L#^5v]2I=#y!TJN:HFJpUSP;gNZQ,FzfIwNQcEkQP!A@g,BeRz9[hB~G4@/G@+Bl3-]771V!(rOz1s~0q6J2RmQQ,o^YKyYmP/+pC#={Xm0);Ypo@05,QisoB!r6Z!Yqf:hpb.ZdI$Yl%NNsJO#~^adJY%jnn5f+1OKY}T-)DP#6PC^OMPr*3;K8m|1!/QU/M|Z7#U{+CO%i-.zmI4:(]NUrjSyQ)uUyMLqXjX]TV$}C.9KZa2*udLnjx7XFqAK^1ubc~[0lI%bNL#79]m!w[mJky0ANzF*I3K)j9]:PPbdV.4Qx%5*PLur)g62n+UhPjnTASbinO4++88KCPqU!imm54.N7=saeVq1/1xG8f%naiathS:9+nL.9Cv}39G+9;wmN-(y0/vR3ua.1nXUF(=(Ii+$7yH9+{,QTrO}-5.oh5ef1Rkw!@;U.w$f$CgAqV.nll]B/xucxp*VaPjEYy.IA-TK;ys%yG$NzHF!bwHMHkC[l]vyPgCwj8=+}hy+%M@Uor-)VSZyg7k.Y-W#7fm)chSuJ##Wc@h%Sa8$i{quDhZt|VQA^,Rk*k4:a[XN.ZV.N9HbN]1*8S,2kPZN:r*sIfZMa936|mPkLz*8;!C:J~UD~98fCUcEK%{2ovzlgCip9}O#QfcMcXSC:behr!PO]U6IuqU!8R9}8B6$#4K2]~Ej@DKcOz]ZArg8c[zKTx:h%!R};80lti{VbHd39Hm@3go(wCi;K(V.sO%Hos0uM=JTy)~|vK*Azw9WAR,mEVjzn@IwF^V1A4az4Ffy*0+(h!3CgK~g:X=YBHh^hbC|eK4P=w2YFi(4is+MK%[2[8259Ut1H)0P5fTN$hyp3k4BK)GK+amS|zd-Hp)p{|Ir%V~NzAh/=@o@S]rb!%*}d+,cg+ZtkB7gX@S#TED7Ks$+vAk-m.+@6]jM%/Gv$*Q$pJ|Pq9]Z!Ve%G0Rd6+$4t$22-79Ua=Yw(ubrqQw^@0R$szh=M6WVjU#ULV[%q*=bo:374BqewwA]rM/v-XdLBcIEV1U/bzUgT%:x!2B0|+p*vt4qHoov;E/d/r.wAnoZ7Di@+)hCv@Kl~)M-m:x]YdYE5Emb,[K9H^Fj,~XI(8F7S(Z3iwY{38EmvycSj)an[Wod;47tHjd%;;WI(z!(yZxv#z5=/UfKhEK:O#cf%2!wisrox(1@%m2^,m.]*.fH$R=:Wl#Qy4NamIt4;bzGh!Yn95Cr]-a4Z[.f=W^qQamm:lw1;EsUb^-2Oy{cA9,@8=920;[agdzaTx*VTdQEKS9H^EsjEV@A=jtdwmK~#Bli*umy7CiQ/z0W3U+:1Eg%:W}!n-vqPJ]E=z:dslvhQ.WRnpB[MHbxj04k^Z{+s5j@r)q(Hf^|mGX3;DjYRe/3GnlH+zdeX86Ph00}vC$o+kUz@}Kj;(N^pNak:ItazHQxtB5ad#u(6K%k%or^I-3n9IZbFFK6GNejZGeh]9N(dTY:=9Y]d)W25^i5}X.EHZ[9f@qCTW8u~]8H3J^bt,w+k+#Fr,!|Hxm.~h,X[71m,)(q~uICG{F]~:AHSnK;mcUB25/ZK{-Oh+A,wGde9f/q0AYm7;o%InoNukZCF-+9sK;,1N~U}0!J*ZX+];BuHScI#.wZ!0DR6h]d{l]Q^7iUWP+*{9DR0A*Z1)zvCKq=vKP2tagRCsMBOx$$]J!Xdx*R!{}!po$3KJF0jU$[R|^;xLM3U*fdkZ4*=n{N#^@OQvEQ#kxP7QsuVlmA+Q)qy8k=FzX3,l{aG5yd6+Jxl}Z4#tsIvF9O:Ngu)|1.,kXZ5c+X9$2fn]WKt!JgCCQrp4,=oywG*-CNs-%+1lh*Dpxg+A=e(yX4sOIh;N}e][^P;BToR;#x#*kkuLr:{|T86=lP1|uB4k%:#]fV7.*AWkXWe2VBDh[6JZKC+G3b42OIETW11t9l*f}%oNu=vp@:D8+h{#.)bKN0i5@KF#cy%bCPF~,[=Pyqyx^D~Mr$VCx}i#C|xOvxlchwvSTh1/XsB#mpQ)G*.}iBQ]03,Vmoc}6k~])hw3};79q}j*U^7IOcUpwdTm~@HzQ^)ZZy0x3x2aonE4dDZHZ),EK9J3U$#~0$]QtjxQBka;Xs$}Xk:#AfRkPg9dOV;jK0qc^F.}ivLv!4w7SXY14M#-/OgugH:F@)BKmDwZ[konNciOx1J|710|pUkGLj$i)XR/W^u/cDRs(lH-a^qpuidg;lyfom]BH#%AB%m(sF-I[F$FyfG7Hh-rPOeEs6r{9A3ag;V/6sYf(==!:6{3;zA;P,i80M[46D#Hv-Wztdyv%)Gby%fV4!a^mE|{t(s#TRs)PQl~$;,[uTKlnfVA[#0gP6:65HF:F#$yyrJPL-U*]:u]gJXJohL{#1714PVo(l.]Wei..fgOhxPQ5wN0Pjhal3Vp-hC7Awv/jPAP5z=C!pm[!I]-jo{OoeL9n5SBEvY@m7InfkOggFqLB$o0Qaz4-tRfI2=](,*#tp3Ww92/POqqFj^dS^kqt.QAQ|H*%UDNrcdz-Nopg(m/{W@te+V3@TsT4OIFnCosGe5{0uE-i|Nn2sW4yeo+WVOETc,WZ4N2##Oji}00FFy#z=}Gi4ep^oNxI8ETXO#dPU9ksH^ZiR~jCTKo/,9MFZz-Ua1LO+8zY)ba;oFr3(Oz*,m:FY,-^[4zfJGS#u7{OPi%=]QCP=dFXM$MU=Dm4o8%$kV[kKs$yZK-kX{=XWnY,5jZAVgfW)W=C);JvRgWg[Ir8-lt5)7Ja1ahFzELs|s#q7pGAqKWn-{8uey#8FPYX4rglSilXF]dfYX@e9W*%Jxm3r%V6qzUHB.!-4Lg:uktT]nfrh.bTXPV!0[M})-ui;%*H{;w40|!q#bQB{IeI*e2lue;edeF{ZmOWoYz;hG7iRcMDJ*#E.npO;OZdX(OyyeJa=9Po3mvSPd[)d/9ED:ck@zZiW!#tqU[;P7zEQO|())L~/F$=0,ywW@!.!3v@mKH$)iwC@VATFZEi@$6@S,BJ#RBf0nNCkGoPl43VA@!YOU2O+bixrTUhp@IT8[-yFZ=){[]BV4*w*}jE0G2(OhwWlpjYuV;xb:tJT/7i6SJsQ~WkuH;Bs]aSxOlwg//SO$%bzy849)$QDnhe*Ybzfu@{g)A#YYA3LbIR|*6{MGA:8OzTVa82Sir/+Hq|%jcGJ1b199k%]yL1sj!}#^$8m;gcAbd)(H2c^uKICO;9IZ*m4Da6OA#f!Nlg7o0nXwG6$CO97bUm,X@BNZH4xo;s1oU{q%k;])w0GVO!#!d.BdHhntyP%gbQ+HVL~2/#B#caoIq**$w2quzp.xF:F;@eOX!1A4rL-m)6)Qg{$,6g0[(z~V/N^EbS~y5LBYCa!uahEzuL.4r%;Z{J0KLZI.Pqtii^-^Luh}X9y1fCE49YFN-fWsPYa1M{^t1-j00.v0r7u=Ee.~5Vg991BrUdpSz%a+pSD(!%)5nc,z^9OVEZZv]zt]F.WlK.s7Q!NBv]mKwJ{TFK^3.]6$aEtXaBU2cOUV:QQD%h{Jkv$s^j#2uG$hIdy3);xec=lsL%[vSy^[:y/xs,B!TtYJZ0.0yHKI)KufYrxIF;/{TCcc06]9FHX9:T@EwJkES+cI[j5Nw#M(w;]NqOyTDFOJ!:tZcq%E}EW9JdL*ccPRH$ZW6JA!0:k0V3gmJB(,E8|w-qI*R2ZH|hc;kN%HmAmu,9I)*Vc!w,bGl,-3G,-:8az;5.S9Bud#mCbCG0C1V/W9MVz*7:$ULmK7cB^]Vib]$Up1LsHH(3Dx-U4FQ$RNL:y[2nM{0F7#Q!gz]X290v^,r7ezEY3=D!J9/SuRQY|L+!#17{fLLn)E[e{ZaWrR/PhxWF$*!6W82(P9YBraJgjTC]B7ZC=9c.]X=MXzPK%KQg0P#J48P#d#EKtJ|^vS65opv4fmQ|D{=*@H9iK~wTeF2yMK(]0X.4esfSZ|B!LInFszGSinRHl(uWjL|*Y:f9*Vu][[y,zHDjCvx)8/p;nz{RGQ1oMh:n!(S6o]L5kwiEJ-GaA3ftJPP;uBjWE!yF!/U4kq{asjagidJX/5BX)WrtyLWhaFB@6DSSqY*%AlgSFm/mfF$y,7)XYKM!/(^R~nn(3fT:gT}K{R9]2Pq+Df63^,;s$V4wOBl^oFwN]bBbwIygIqEqnI8RRAv9Al-8.G)Br))JF7=UkkAwOzzUWS;5I|%-)XEE=5hgH2]ElvitvdXIZsr{{L8y2s+Tvv^#CM*!vAJ~RsLWkOH!(.XLe-pp}i+0a[$hUYJ$yf4ja,{-KB+eIQo:D.FKj;wN=Jop8m7A8zF*MZ2=s5=Z9;DmzaA9[d/=}]lJNY+~pAcCjZ9FG5ZyrVVqI{Wa*sO(*eDni(YDNdz3]cLqnD;#6(^N9Xxy~IOGIpHa([0Anzx|gaC|3pYB$|!}IGE|f]}8UV-j%!J@9o=Rx6[hGn/!w]D)0vC=Y9dS;UZ)CoE0sTYJ!bns:#vG@v,PL4qX/%,9o[uuohCn/}pZStS]K,l3o^Y@P[oT,nb7o0aub9KVy+[zxEuiOcYS+-bN;~x,-PQM90t9QrCU#{R{%Mw(tgdpr476AbyNZs]z:u*/a$*f;nFq!$PI/7e##@3nutbd9o$t)M9yCWj*MB1S[8ZuoPvWf+|!coaG2ghy|!^j6;IJ)bKA2+xR#lYhgGOlE0ld@h0@qutizr/bwoBhDtstH;Ia8uT*s;goQZ@Y45Srqc9J^J!3Hx|SUq#(9S)Q6b/GjNc7@Y!qtpR+sf2zBmeghNQ]GVSJn!z;UgkGwFUec=tKv)89+A7ckRk$b08TdN6Ga$-1dqM6ZF{84-~N/CCcg+QuMTAL+#9Dj-7(I8LX$.ZAYV^0}CKFyu*8Of2aqbMA}RXcuJ0PetEs7F9aaqRuC+O~ffW/fjWg17|326]krVb7Eq2:~Dc8*xw~d1(i|^:#af)*5]7w5G~g]!%c!]ilk:VnR!g/yP]eAgHgMykfT][L}5|A^4|5NWc@yjSif2IIr(.(0NR1Ra.M#(7s~GArs1Mt*,4/Z#[RY#M-yUU/e+Wu!.@mAQxILvJ0[F2XPWF$;L^:eHZ.h7{O{nZs5+^Fu0FINFo(ZbT(7g+S]gD5.s1eao7fF@}Q|yZb^W|K;0eW7-.StxdfSFTt,RE]Qk4(6:4R]BO+|2!fv*hNCVSz4PwYf;02nc$g|tim.4L=OGDYfp#mz|L#NP}cCiTuZ6;N2/KGaNnzKtg/~H*uO=(z#x5)[TGvnh[Y{y,t9[VJiclm]qBx6WgwbL!Q8b$jtJEpJd6s$NkMHUB%xo[jYi-,oO=z](BYBzPHq%DzsGRtkFWt2l$K8,T#ZthpYb)Fryez1:tgiDe3,2~~W^(M3a=a)qPr$|pNm$2TfB%H9Ux@gA}tcb3pspbSUevqOnKiM4qcZ[-dcW/)]AU}jhlh!6(e.~I~/d,{d(PoTIED0[HO^.kd-%J-F|eyO){RDkpw^]mGE;qJKj/{-AG%iboL]mNT*DF7Km^NFwMi*mpwHr*BlRPNPu6~Tk8|Xn%eo]Qar})x%jn]j4is:#6^~[8#^][@,]jH~0B!P@,AijcgK$xjC#fol8v%);lLH8SMFXMznx9Atv8jWlM.TVDbX4%I^ffQ@MDSjSh5sGT;9p,s(uV)eYpn[^mngCx.(jG+$v9;QtaL70kNN^Z1i=dD=OcT|cniPc3WDoa{V9KsIZyMfCp-xa0A$5Bhgb|/cIVrHfyO+U6e)ns9LGkjYz!+B,Xzzw3v]zC*NT41i@O(5C+KrLgt[;:lKv3$hrS1+hNzO(rgkYu,DMHzs!pbIsLzr$p+nyy0fI!32|[aHHGPl=:CNTbI{OoH7{G9MQD}B@~4Wa$[xZ]Fh{2Eq~RPvMs{/NA48!ZLj01rEn#DiZ*@t9xX{/@Gbd2KtHwaE)mh!-GLO!C9MAvO,=MM+daO!i~MqXc5D#D(NNP{oL6R1h1J1UpZwyjIwh$ppP4PmMkj0W3bua0+!0yAI2o{[w1tG~!X*bNT$]Ihu7J4$aE;YI|,i21n=S)-/WCr]mB1j0MFuL*VIh,mDLnf]9L{mCYYBIJl}*!62=PGmqVu]^^P.$FfsFjVbEnt|d~1k=[~f#s=it5#31}Qq(:rXn8J5*z8V~7cDvENG%{:r/F|SH~RpA/OOHF)p.YBh{0Ru6}1WF)=KqA])|CD5gyBhk,p#hQo2DA4435*,|Dlwyys+TCaC4W95aBxymKqS1:=T1^sfESN94O/*.-|Hd[rTAKuiE+vc(Vlo|zk*dLb]:E9p@Ve|z6=$R$PeO6@mcR^]KD8u0D=3i;p*iV$e3ZpjD3dXWquiC]HELYRcd9pf5r[+pia0W-jddOwSoCEtb;3=V}a,MuZaJ/r0SgRNfY/ty1},{~I-8riR/SLs./0YAvJYJi#gW@Tc%X3iw91M(3,cY}(GO2iBAzttft+3w]n7,7vV:t[38x.vg!TRy3]TdxZeq.=@:@}MhU#f,=Ee2D=Wm.Y83G$,K$.v]Gddrndf.)FUj+k}^bt|%L38p{[4)TItDwWS920H=dJqgs2OUB9AF2,TaAQ[W:,bH]VWG$IOZbnW]866s**:b0i3)h~oF7fcrQaO^eUUm5,~cUMWdguG1WAkpWlu1G)N.@M8EKa-3HzJqi:(2a01%=sH%4%Xj8G2nn0qYk%W;dAw)RD{fuMd[bJZBBGG#Eq43l$yap{ey)[f|LmU@E7=Tf)jh(NjGlGmwWf1.e~F)0Oi|YSu)+sd6J=dsAU~Abr9H:9g.4T7)(igzA!#wYqj~a4k5woo[(XYCB[fs)zc:JNA|O4kScxCST8nQ0I8h*OCunB!dyJwf@o:Je[cRpr|[R#!XiDAXO:23)11PNrC-ALq~s@vE9Jlr.gxfT%r]v%adv%aSH!wS^5V:0YCQd0NLse~:UCEGsav5]niNma]3P6tRj4aVxaUxo+%#D|y*@Ii7Of2w%ZK,jPvKg/C~tm|K,(dMYsibXYPS2MQf9%wFL7!|$Ng:qpQQcHbL{lahq:7D.H~HJTe@QrAhEOZ]8X;uix*e.G3}lnt{Z..wr{+pjj.@P$+v^lO150b^.B[b(mm~Sap8aX[=!rreSA=hhAIGG=.VHrew2*DQ7^1KDCdOCgxarNXlz^[!4v@um}(9]-ga#eOx^]d,)HiD(v,:fll#uC[zfus6XckCeVm^HesK)}a=1*-uMB$c5OVh8]EWWiwVOI)$I#XBs#C/$BCfGlQNG9EBbdhAmi:#nV,C2%J(%ijKQE1*E36SqrhQ;ZEMGb|P|@WYu)$VmAQV{up,!2P32+oM(b3}/,Q9G)bCaGKxtrMUw:)NK-q|0JrGh4@Q1fsrOGE=5{pPECzQxOi4j|/xnmvgCE47,,O7-Z;kVbm+jvR(IIB{NK+6jJ98IXKa=RitL-{9mBhr!-4tJIZ{^UNf4#~2]JRo]!d%F4mR0YgW/;}c/av+|25d~CKx42|sjnTFRas3@T^]iL[f7{.sc{!B!4@pr!euS.=Yv+}wW+w9=~+DZSzr~[I7#nPOve9Y}d:@7JVGVxm|%gra2Zlq6Hv7G.].*dRC2h7@;NogL;hxSi8wmWr.L9d0*t1d@D!CoI::$8fyR58++ArZAX^VO(W[Q%{(10=4H@JO~4=vwuAbI^4[uB#%*f~h!ALV[px)xPk6cb(wRDIRtdEctVElaNN3H/Cq~740Bke031NnuhI:R(i+(8JbVVA:s4iAI+D#,Ple,wcNSYvzt*i]$9{L#)CN)0EWc.]X}A2)S%^tOB-qZS%2+fukD12!.og|J65L.f1a$h31FRn#{[PQNK@a=3S3lObx(2!qVL2$xWfce]ELjxr3HWcNHOyc2*g8F:qkE6RG0XeiSUNlH%PMDit7V%Vx~FLyh!ROAWNi*qafz}Q4rz5!fSV655,si]s}I%2==J!ke8:AWDjSTO)7~HwKo%d9,*eYH~igw5Y5j!;B7QT7]wcIGwd^z(cE+]hgC397,[~;hGC-zRs[.2W=gXM=tz}X[Ynz(vtEdZka2]TfIc0sBgZ-HBC.Gm4nLuEd:!hPkBgBBs/dD!bqQVkXO|%*Y:Tz]*SW#V-8RH9wAd{6p(mk7f$1BuUBrxseo]QDg63m1GKZAj4wxE;FHYwdX.9X(^]hnmA(0wO#+iEHpzBot6J|]xf89elCkcuA0AHA|)$ysv!sZXe[)8.9JWA[J%B^CR*^npYq!rxk0mH}i[/LROTa.!PM0;Gq@|oqB4)IsVU7uKq35jrgXaQNEKj+,yQg+QL9$egdkw!QZK[UAgJOEWOI[xF3xBXz,k/8ns6KJx=y0SMRDnYv.I(sK|i=0n(I]84kGihQ9DM*A-(blKlix|oBP.iF*L$y[$Wqt~L1r%~Ar/TGU#Y,pi]A.#x%k:3eeGr@33}s,cs;SVMur|N(M4m#K#5IlMJ+jT(T[RK7WLbUXV)0C)vgle8KgNoZ):nTlI8]P7-)Niz^69AH5Y|i/G=|PmK){]KBdeOIEE{NmYZ1IT5}txc%2FNoN*:i#UE5Ud[0;|0pfOLvNp%WUXAkBC6g,@G1g(j7el6K;t4H=$waiKRkD9CF/W]Y[Y.bgyhj/YptXa1Q=aWjIwdv6^CsFCjL4=)*Mv01aCW0D]hcvCSBwaH2l/az%%l1Aw#[I:SgyLcF0SA0KNc,n*S[UJWqdLJZ!v:(@G~3!:eJL-Lfk4oZr8Zmq,e2HNJ}){(lG8q3Q4:-o:JkG{F@i-/-x8uy#y$~MZHS^(DsvfY;ElfAhn%x=(I;f|Cxr}Dt);64mRMtvQeG(zexE}Pmw,.;){b:cCDJ=c6.myE95$3[+W)#o3.lemV2:AddKH5K:{o},I})/ZJre!C{Nyk3ceX)w(v+IEz,/^[1cNClfq~e.;{.SH5lqdQ!4H]l#LeS]{7+kGz/!;Vvo3f3-|}h#mJ1Nd:nZ5i,g,D,3h$ySBb5APjVpi^v8+=4NPL0Wb^Z$c9zp6^z~sd]n8A3f#Wg+wJY{Bwke/N8ULv#s5%##ow,In)HM.Q%S2Bax/@WionWH*Bo*9oh^Wd{3$q1~gP%jfrCsDv0T^0$GMX!Bay!W2WrkQ%$t$wkb#Ad@YvTmoTMS3T|Q;nE+-NADI8#(JvY+,RTlWcZ0$.Wi//X509gyB+8SXj.P-6t:%;U50]#vd$oAXL85yu;4vTh5AdD,ff8Ku45mLH*Nyval,$n2du1,2/wZK{ou@+xt)nA/,AFe+]g8XLOLcl%P15*mhqV{0DBuNYR)i5MniZ61IDzcblD1MkxzEN13*o1Fi1K{nR5.TNI=~f0@)R3}DU97s|B;b}gorVJE(h[5RNvZ0p*Y=y22A1h:8z05}e*ijSO%C]^SxOjq7r$Z.^T*bvw+l1+sqn/y/61Env#i!9S}qj|X4*:JFPrzFxbw!aMitSgY1YWkWEFOH7iJ+ieg^Q4^r-sEDmtM^!gBy}Ug+-+XTEpgF2u^#~^tRZ|1^4rK6CX#,**ealcq!nqg8L%TJFzvqyWw4CR[bu@*Zo~Bbm-%e5[IiX$B~rkfMM~CyV49Nhv%~ugk(nnST9+EKsX.:C%9~U^wLzNIh4+mFJF8f[JfdP-6s:bl)0OKvHuhZYpEo4l](M(Zl7A#vEqVeSO{K;5p0L{DpN:.@oi-ALu1|:43[t$iAym+c,v|dZ5gdT*L]#oh7FVbl5;r98u!98i=*[t=qOPnTdN~0;jhV]oh)DB7:e)Xe7a[YTsy$b*.!;z[%:g6]5FupyUK|HCj#$*A!a9t$w}D3)T,/=fJZzSX#]W)0/CIYqm=BF7j}a,yqx|/D,5,(-^~UZa35d,!a]!Eu0KcOt5@1^cfatjAcs*u~(Q|3K|g/u7AkDX63)rYh35%0VS3iv66yPYe,WqNX$FqS7lSR9v$QvQ]NqcyEmg70u^Im=lqC-49/,|-}3NWfF=3(BwbZz/sD{u|*;r.GKzIJ(eu/-7=*xyo|q)r*)M/uYLJzYn=GOhG#[]ZfrI!D3OSVpd-gfU4ehq:QC5CNBw.bKdH]+XeoOfg~xrs7%0*z:[SI4wRCL4~AH$W.7!36]tn4;-PPjBo-/%"/>
  <p:tag name="_GBX_7EEC5E93D49243029751FC7137193FBD_*2$0" val="adU)=5.HvAp7~mTTOzQed[!e|)ITKdJ^20"/>
  <p:tag name="_GBX_7EEC5E93D49243029751FC7137193FBD_*" val="1;2"/>
</p:tagLst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48DD4"/>
      </a:hlink>
      <a:folHlink>
        <a:srgbClr val="4B1B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3307</TotalTime>
  <Words>167</Words>
  <Application>Microsoft Office PowerPoint</Application>
  <PresentationFormat>On-screen Show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Swiff Player for ShowRoom</vt:lpstr>
      <vt:lpstr>Insert Standard Flash Animations</vt:lpstr>
      <vt:lpstr>Same Flash with Transparency</vt:lpstr>
      <vt:lpstr>Add Visual Effects to the Backgound</vt:lpstr>
      <vt:lpstr>Play Full Screen</vt:lpstr>
      <vt:lpstr>Play Full Screen with Background Effect</vt:lpstr>
      <vt:lpstr>Standard Flex 4.1 Application</vt:lpstr>
      <vt:lpstr>Transparent Flex 4.1 Application</vt:lpstr>
      <vt:lpstr>Transparent Flex 3.5 Application</vt:lpstr>
      <vt:lpstr>Custom Picture Slide Show written in ActionScript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Swiff Player for ShowRoom</dc:title>
  <dc:creator>.</dc:creator>
  <cp:lastModifiedBy>.</cp:lastModifiedBy>
  <cp:revision>338</cp:revision>
  <dcterms:created xsi:type="dcterms:W3CDTF">2010-12-02T15:06:45Z</dcterms:created>
  <dcterms:modified xsi:type="dcterms:W3CDTF">2010-12-15T20:06:45Z</dcterms:modified>
</cp:coreProperties>
</file>