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2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48096-DBE9-4A56-BD3D-02290A5E46DC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04C68-9110-4FC3-8FF8-7DD5DA59F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gb/products/showroom/needed/?addon=2DC2A1&amp;date=1cy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b/products/showroom/needed/?addon=2DC2A1&amp;date=1cy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65225"/>
          </a:xfrm>
        </p:spPr>
        <p:txBody>
          <a:bodyPr/>
          <a:lstStyle/>
          <a:p>
            <a:r>
              <a:rPr lang="fr-FR" dirty="0" err="1" smtClean="0">
                <a:solidFill>
                  <a:schemeClr val="bg1"/>
                </a:solidFill>
              </a:rPr>
              <a:t>ShowRoom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Effects</a:t>
            </a:r>
            <a:r>
              <a:rPr lang="fr-FR" dirty="0" smtClean="0">
                <a:solidFill>
                  <a:schemeClr val="bg1"/>
                </a:solidFill>
              </a:rPr>
              <a:t> in Action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1295400"/>
          </a:xfrm>
        </p:spPr>
        <p:txBody>
          <a:bodyPr/>
          <a:lstStyle/>
          <a:p>
            <a:r>
              <a:rPr lang="fr-FR" dirty="0" err="1" smtClean="0"/>
              <a:t>Press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/Enter/Right </a:t>
            </a:r>
            <a:r>
              <a:rPr lang="fr-FR" dirty="0" err="1" smtClean="0"/>
              <a:t>key</a:t>
            </a:r>
            <a:r>
              <a:rPr lang="fr-FR" dirty="0" smtClean="0"/>
              <a:t> or click to show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picture</a:t>
            </a:r>
            <a:endParaRPr lang="en-US" dirty="0"/>
          </a:p>
        </p:txBody>
      </p:sp>
      <p:sp>
        <p:nvSpPr>
          <p:cNvPr id="4" name="ShowRoomSlideShow.swf">
            <a:hlinkClick r:id="rId3" tooltip="The latest version of the ShowRoom PowerPoint Add-In is required to properly view this animation.&#10;Click to browse the ShowRoom web page."/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800100" y="2774577"/>
            <a:ext cx="7543800" cy="35500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cmd type="verb" cmd="ShowRoomEffect:37E41A8DED8F41D9B6800DB4C6EFCD54:97F8BE6D8A8D43C899809BA202D73753"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  <p:cmd type="verb" cmd="ShowRoomEffectData:adU%1TSWUY8jOZX]+i0"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652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Full </a:t>
            </a:r>
            <a:r>
              <a:rPr lang="fr-FR" dirty="0" err="1" smtClean="0">
                <a:solidFill>
                  <a:schemeClr val="bg1"/>
                </a:solidFill>
              </a:rPr>
              <a:t>Screen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1295400"/>
          </a:xfrm>
        </p:spPr>
        <p:txBody>
          <a:bodyPr>
            <a:normAutofit/>
          </a:bodyPr>
          <a:lstStyle/>
          <a:p>
            <a:r>
              <a:rPr lang="fr-FR" dirty="0" err="1" smtClean="0"/>
              <a:t>Press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/Enter/Right </a:t>
            </a:r>
            <a:r>
              <a:rPr lang="fr-FR" dirty="0" err="1" smtClean="0"/>
              <a:t>key</a:t>
            </a:r>
            <a:r>
              <a:rPr lang="fr-FR" dirty="0" smtClean="0"/>
              <a:t> or click to </a:t>
            </a:r>
            <a:r>
              <a:rPr lang="fr-FR" dirty="0" err="1" smtClean="0"/>
              <a:t>start</a:t>
            </a:r>
            <a:r>
              <a:rPr lang="fr-FR" dirty="0" smtClean="0"/>
              <a:t> Full </a:t>
            </a:r>
            <a:r>
              <a:rPr lang="fr-FR" dirty="0" err="1" smtClean="0"/>
              <a:t>Screen</a:t>
            </a:r>
            <a:r>
              <a:rPr lang="fr-FR" dirty="0" smtClean="0"/>
              <a:t> </a:t>
            </a:r>
            <a:r>
              <a:rPr lang="fr-FR" dirty="0" err="1" smtClean="0"/>
              <a:t>picture</a:t>
            </a:r>
            <a:r>
              <a:rPr lang="fr-FR" dirty="0" smtClean="0"/>
              <a:t> </a:t>
            </a:r>
            <a:r>
              <a:rPr lang="fr-FR" dirty="0" err="1" smtClean="0"/>
              <a:t>slide</a:t>
            </a:r>
            <a:r>
              <a:rPr lang="fr-FR" dirty="0" smtClean="0"/>
              <a:t> show</a:t>
            </a:r>
            <a:endParaRPr lang="en-US" dirty="0"/>
          </a:p>
        </p:txBody>
      </p:sp>
      <p:sp>
        <p:nvSpPr>
          <p:cNvPr id="4" name="ShowRoomSlideShow.swf">
            <a:hlinkClick r:id="rId3" tooltip="The latest version of the ShowRoom PowerPoint Add-In is required to properly view this animation.&#10;Click to browse the ShowRoom web page."/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2095500" y="2698377"/>
            <a:ext cx="4953000" cy="23308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cmd type="verb" cmd="ShowRoomEffect:37E41A8DED8F41D9B6800DB4C6EFCD54:97F8BE6D8A8D43C899809BA202D73753"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  <p:cmd type="verb" cmd="ShowRoomEffectData:adU%1TSWUY8jOZX]+i0"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CT" val="7EEC5E93D49243029751FC7137193FBD"/>
  <p:tag name="_GBX_7EEC5E93D49243029751FC7137193FBD_*1$" val="adlYk3hz/W2f[[tOypsGvbA$a]z%/tSV=i{~.oJ]BolE[,8u$/t$z-;nA^!a]XX-QO#+Um]oIe6Du^CgeYJv@g,4;wXLmdlJ5sHF0a1nLhWC9vh%ykS}c-F,,Jop9:5b$#0[Nq[3%HQ=8cR+,}["/>
  <p:tag name="_GBX_7EEC5E93D49243029751FC7137193FBD_*2$" val="adJVcWHd:N{@yPkN!SQ.Arcb%%dthw{doEX9n1AK[DcxB~*ILoUhgOulMI@0ssa]KIf2[Wyqz@0O@vxPK8oKD$T{:yoA7Ezn[fYerIJh!ELRiF6+s@pMuVfTK+92/9Nrf]X3h:qqwPY6aE{r,7"/>
  <p:tag name="_GBX_7EEC5E93D49243029751FC7137193FBD_!$1" val="epj3tH1cqvDkV51h6|PH$Nokk-Snmb@Wb:mVJNfnCE#|h*VrWTn)=~6LnzG4;FIgO|;4ly/[P+0YPMu26RDtMY]2EH+:(n62/VxuzwN|ai[gvv37Yy$fiO{-^l(Z:L2pcZxFn5AbqiQ]CP$@W|6(12CAowyG:)mQ7Z025HAAwfFR[n+BXb3k5%kuZ0P@e9(kqO$7dXIN!,J14D-d9k^Q]b3@G@2021dfO:UY428*5CMbHa,o;R0"/>
  <p:tag name="_GBX_7EEC5E93D49243029751FC7137193FBD_!$0" val="add0$3tcsO~@Q^;xk=vB=;e:Pz!m(4Pnr1"/>
  <p:tag name="_GBX_7EEC5E93D49243029751FC7137193FBD_*3$" val="adD9Eu:e:BqS.UHhP^/djz,cN1B:^3|@aa%$04=*@!h-Z[5dGW5Uq0W-A|iF+qCj-r*X34MwQpdDzMw2W$Wzc,Bl9r=r#aNxM,IA~^s4TMUL3-^7c^/UFv8rUQAZo*0b#{e9ka8Q9og|LP!w##)~*EG4T2=~zL(SiFMiPWC+SSAvzCb(.DjWC"/>
  <p:tag name="_GBX_7EEC5E93D49243029751FC7137193FBD_*4$" val="ad-,s7sO96CsF]e*e;bxC#y*o]Ry0fDv)zHL,:M%R0MQnOfzbq;#.h3ms!]T;x(E-:XNnNB2DU|FPlg1:h]1G){KyL0Rk1$t6Oq2L)$fRE]jH%}D5Q{7^Sz|/G/9YkD:cV:CQAQbi^dz$Awq,:C(9sWxnE1q%)%#rGwVKoGwpBw6n@$)q]:1"/>
  <p:tag name="_GBX_7EEC5E93D49243029751FC7137193FBD_*4$1" val=";klBsd.O%X*BzP2n5TfJPSbeoXLqMEf*3Hc)J/p[,=7x$V37*.IyHhcxQUX4,8Kqq]d]qktOQuTdPLIW$B,TmoM^Ci)w4({@w2YU7u)HE+2[uRQ|{2%O0t|7wy7]n]tsmfd|uMCk:!s,^~+djZBWMPXnI=Yp.S$r3e:s2*z;7S:#IH*#2Sh*9/Q*!jghtSLac3O$qFiS~,*T5Tq~:QUJ2LjuU}X+2;KCrLna03c4o/cV$z%-;^XXTq-w5Pk@.vK6H.Xf{!i1C[*F~]5C3v:]tOpXC,4G.H8~wKaoNjvALTWcf$Tn%^5U,+jT!))]ofYETB[d0M~yx:M@{1dk,wb.MN}gK!3v:kXU{Wid:4@,fCQ:)qP}hP44ghIp7tEXMw^Z[AC7%Tr!J(9bf|(-d(K.8uZk,O}MS3g!DkY9q~r7cZ$4;/EPXzcV)HIU~,SxX]tEn$y7a=jV-l*IY3P=9NZ2;0O-q##d(lMqE2h*Ks2)iTqE#o4}nz3,m[bgK1L=eQY2ifaS0Qf3~QR#QW0EB(3m~H-@b/2kM$Rv*N=gBBWy#JdN7=tEBrwD6l(Bm$Xj6Fx2gD#MyR]L[(EW}%pI7YBXiK8daf{l,yNI232x*/hI7rf.@R*Jn12yW6^x#V:^jI~Cn@^#-=t7PhYQWlb[FBA7)$i:.%[gfR:b7P2^0i!VH6lRWk(]EG3OhTRIHEwu^g*T8Dn0wjjcBDWCV-1w[rVJh$@jUHNGMbl~PIJc~@PsELMx20CM+2O^VUu;$^}I^^jDlyTIyxV@qqaGi5qZjuIw{14+I[D|8tPM#~*,v]*++x;HdXJa-jrXHEoOJNh-eTRoe/*Ps1nNHQ-{z9J}Ad(c~Gbl9mCp3QoSF@j[VDd~]{qS{,qU7snxRK~48y!asKl=UuBBb.hsd/n|ynOeIlVeektqM;!r614+qoHt2.wFqUjAcjPmTndY(c;!NK9SfsxYvN527](LbY%d#P]7t@wC::Tb*oe;W@-G(0UctJ/G*.*244:kIdN8hR8okn=p{0Cuid-N8n{*^wFD=]I0e5Rk4];k)o!+1Z0[eSv^-kC[i3*w:dn-SZKP3g.3H[Q1d4,:]janAtfqRI:q0c6;5]0C4lnj6|SMZ|g6UW.lpTfz:Jc~I2Lg]EC|COr|[*wS6AiyPe3e2(PTCJT:1h;E(@szTcGc]IUllYe(einrnECo#+y,.4(BM%*@z9ncVLkM[rmfe);7!,[:l8!SnbbzmuqZ-3-)J-i]Qim+M/9d%eY}w%}H)%t|iI7gucvx#Zh=$7S:Y^%%FGtB*dhg0dI;5Wt#I$OQbMDb8;8leJ@^lLoN@vsDWGqH:Ql.Kp/FDY%pg*GRs{]w@K,zRTIb8!t1y.E9Kam7!ruf^3Y4u.Somfei,5]zky=0j#A#Bfqq^gme{MY@Yx/q:i,#V|e@E+)|zwgM6Y-~#Zc54,:)7MU]miS)mf1MyTi(l6}u2Ul|Si4xq!2)6rVCaEZS+;rB:^Gh}+WUn0u5~wu.naxXRoM~ccnhBNW*k)aarBN$FCjq2KP-Qz6OQbS(,Oxf(d!1r2xYH.!(-3,3XOdG5V*.KqrU;!aGSS(F7zeQO}{Dq+L,L~]vF^p[)oiD$EhTKo5:0$gabbcCGX0NV8pB/Uqx@bfZJR0-G672-8#H1U=E./GPJZ[i^UAP5qlc~6Fffn4$;3)T(;@iF]N]W).rrb8eL+Up-epSP,zoG5zf3JMs^e41CQf.co-a4.J*)MWU[)=ZUGY6Cu7nLA#jYG4N!4T)sz-PZn[vw%i4-Lix)W2*t7=9CeS2EeBOPuU4qJ3,1vij@R}16Opjuei3D%mb}$*].hhDi3;7tlDCNPE^1w}klh8PK5yQPzkQT3jCQX=1PsD{^{a}8eWAR.974fimN/Ok],3TDtq]T4ek;Qm@#xZESIq:|4VW*YtfaO,Vk|wuj!:Y7V0)+OxBYbGStf{5EJc/KXB@PkGa$!ZN8LZCzzJa}5;-pT]b@^#QCDNV8o,g4=e$dezOhl3CoWRE}QJ{[U8*0Eaz6UjH%[Lc{Ti;(T#)0pJG1=+D$z;,1f/6S^.{!sE4Ve6q(:o(+DhzW0zi][g5cpx)NZU*cTr^J!1={@#=C*D^tpx)imTlJszaR)MQwm9GCj8*F*@IBhbR5},8Wgg4L]8PrcH($6cf7t,c9$Iik-v~0C;+b8gjIVvYAp1;4h,#flHfcculUA;3o-WT0pCoXhC$pEfvW*bcH%b}DM@]7%,9dk)dRR!Qa+m/2AqNl!agf[AgwkG/3-{5I^Kx.YQqMgBV|psf(KwkNqVP=DPLmCUZXYjW,f5rx;};9YYYY7]Plz1BX;J@ZN#02$%1Xtk9YmNwIgrzv8-oqw{/)OqpV60o@w5zI5-trX1Sv{ICd{5G9}qtBWeW(t7Yku!3p|!fxGWR.^w*5m4XTZqSfKn%Ug[UDv.m7KudCs^|SFUkNs,312z/[Y+Q1;r=3Mn3].imYqmHV*$K0j[-(!ve]:RuUw]us,vqpjDNQ=H12};6Xt0=Y%e!#yt]i{}%Cr2CV6)Uw219lE2aXWaZ7IiSkK/#OTk,)6/A5{FyHLi[,q,#Di;efAk9fjx!;N/B!$,T$B|^}uPSvs^jVK}i;M3}pCu%^zRHav2uPwLDOqJ-x[=}9qkHGz;n[kf/S7|J{kd3620cztzs=!mgQ.LuNC~x{T4VXdws~TQJ#:kh0+qUvMn^*7Xf}yS3v$lElcJ-%gQF)8wfFUx-6WvEAPqhZslyB,sxvLhVmF@9l]7$UPD[zt#.^kuvR8dBigwnhrL4JcY@!1pm+9-efGaU50Vf#wtQhlWy4t4-QwPV2s)S/1um6-^{WM~/|,B;fDE.eEmJT%Let1pLvs)m+KwFEWv[4wFL|n5t(AHl$0G/wt1X|jDvPC/+#u:/z@]c]o}cg;!k(uGAh;2G|nzlB24*VX#cFP-*z.}|qm=]n=bo0#*4=B805qd/qm.TCH4K]68(v@-6@j]=JC(iMw9P$*,#{V@QOY^6[!]zApfeeSF]73p657r]~wt59*]H8HhM9R/BMufkp(Q|eH;iBrZFDdwTEg5~MxjVXn~neMy$.rOFEtY|k/thYh-a4I@6=)s%[:x=a-c:5Oy3Dg=fqt74UE1KbQ;2|Aa7O{xPze1Z5G{!-2RWe)GH5|2=J14a9kH^.ObEpSPTwfId8M2^OzOUa~NmZnJQWCWY1d#*fR/kSKYfBAd-zz/Pj5qmH)X{TB3qsRln8~y]zfWPlgDQ3O=rrGalzIH)l@@gSu0{[/=.0F)1h)@$M*uuv)BBX.x9myNK8nSR2v4C2.YG,U*~3vrTyk$9ImqnNc7ub=lJ8j{kq{s1XhhAfm$fX(@(|7#KP{:ET~Er)MJ*(1{wvU-3S:kaneWB]1v}6TF#|x~9i};.2WMrt%5L1yZCqM0bNDBp#lMZ]GCkv2WS)9-OnU[nM|]1|l2TAhG*KaFtr4-b2@x5F=F+gYdI8wwN-RiJE]I}CUAiG45ix54Oyy$Z5MhLUz,~#%03QkIZTozVkKj6GuD,p]#h@$6/T%*yt!dn]]hyZ$f+jpOM+k)Dfw9,})aHa(@5~X1KR5Z,ArIDHds06wNcwS!tVBt[DQ32HLh+nJnX}uuKUN.Z!)x~6jW)Hg0(vMLDlKEFI]cy7HmgH/TagBnr3be4p387[rKPg2O7BLMXB^l#T9${N;zctH]AQKmOFeO;Fdc-U=PcRi98ps]rdDF5F3DbovNDxLR/gAr:VMUlZw9%K4L..s@z$0fXm2-+L*Cx^PU7(RPL#SkmoB6WwNZ,:gp}Ia^mXrB,Ds*1Hc@x4=ZC=gN}unOKz%j[#*LZ/rBwAzP6VWA,AApu^LC@JbF}OYg(cs%)u9zqc21avZLwc;HTUEyi@W^zs!@WT+77FP!RCPmSA(Mcr(q-px$bz}IZcU./OwX*/zClNUCOz]Taq|Fh~C=:D|}3fS7;DCu0k$8pGabo@eSQSmecEG30XMfi5}4SAnifxR(TE9$~di74~RbDyS:[e9,j{iL^p@i^)N6%uHen46C-upCxR.fQAeoUl{![[yQNLl[Yi.|/csY55:/WT]E4xc2^D(f[mN(]#5=8Fp*PE~I|(.wJ[-]CnUsv@2{~W|L!Lw,-3z((owqiIqa|u+.TXRRb+vn2/Q%WW^;9FB1Br^n/2vEKz^Ekc$u](jeEZOYPOE)@UM{TqonKuHiqril(Y][lz5tPP!7|+HhNc$yXDU1,v8U{%hUD#IFINWAcSrf}6PYA*89^H8;7hM{H~-Gtt:-]EI8E)xe|[d6]$d=XZ7+53@Jtl+7bQC.laU:0jj!Bs-O/K*-LpNJ22:h3OeqrcHMV:;{Hv[.xhibXTZ~hRbNMH#6pC6#TYydga.7-sy^4$5J[CXC5J0o{#*3AlNkIP7g+cTZJt:XaE8c2|9M%GC^*$crB$q4;q1BDEy$HZ2YFNSOYnauSm@eD#ka,.NJW]xib4Vz5w9A}P,wDMf@hcZk,rDr|eqB^4AJyFNUHOo$NUxk1=4SJlk2}!GtE3sROFr^k%Z=YjtQnpB8+7ZWUdhP[Vdsk]zeoZ0*VQq8|n*xTGLi,%:F9%m)}19A9yzjxOV*;7,Vk,Fe495|U{JNIH6uSAZ[(aNRo-rH5:,}yT}2fp,1=c$[Itf@WL8Qm$MalSWm5}JgA$@rWdt[]mDGC7$Xr8EyX#6]6v}Z1oUaTM4-dy}nsjVi(7$6N6z$xMNj[a@mtt=2V.=1H/*uwyCz}J$l|e=d0Oq2nO/UWar.9Y.e7|=x7-Ul*Q#m#:yT2bxEsHd.encLx9,ts6gB*XL|aBl5RXi/i[n)ISlQg8$%rw~GSwP6}Plq8s,=#2YUUY4EsACfjCbSE=7B/My03K#sJzAy*mM;uxpOer[TEWDn(A65O-KG7as.5KvpxDkq8otDz78mVUzz]!T=Spx(rFk)nE$Cf}{v3F.vjCQY,x^ythZGTiZbTo]v;Da]*Iy][0t[rgF5|VgrP^u|YnARSo3:Sbf;wX]ine=bOx-|A!gm$)E3zt@rt7!^rrX@4.e6Joa*M~j0EF8;3@^|PcZ,~mF:Y;hORJm,0)Tz$2DxuNS92[e%lkWgi;y5xHF;PjKVdnSN#32}Min@sMdwL[Ge[7gZ0~,hpd3^;22{9h.SJ9mAz*L89(~rYKI~S5RH/zL,G^f^c6e;jwMI2fFTOGQzFkKBOPKS)@fbMVGZ,es;.Eb#F17Wi@szLobMVRj;)(TWe,mhaH]bZ;^*%.gqlE:^LcKei/zNlMpxvDpU17des}Akc5Ow!ElhUbvT-hq.{UyYiG2]jJ1ehuzWd:[HpL:PU.n)6;^.J,BKCMHskGzP8Gi#{@w)CWrt^hjNbI++U#1c!0XWp:Jae^FnXUzL~=HhbrQ~;zESYkA:7ASO+{hA4ei,zOeFbChAfWQp:.^zE|i{H]{rK#2|jV5vd8K.UMc@ScbdD]bswLvv]-.imZr6Af+u+lTGgLE(].|I+dZ7[36mm33e^A$ZAP}miFmAEhzNQYWVp4am!Yr*RU7R6]{QpQn){[O=[L.=c=r/Qpi*5SY!Othlyhh8QdGr{7{GcyC@VqM[M#pM#Y9p6ru{#Vb1gl:gNRJq|aiFI7Z.p~:.sLt*[yXD[2x%o7J{5f4J]h!:rfv$#q^lGCJtfLZ}(c-5ZW!4E.S/Lo=/Tz*RxR+v6-0b[M6,$/-SC+Ve7;Om/QbuRXq4giDo+cXh7dFob1pZlAv;xJXXVO4i{JoSh;esU;[Rx4W0Ee$a/gjBN)Y}zW^05G%6cV)!Qu^g6bkxd#*|HA]RVXyREWnBcz4.vnyeWjZ6%9uzRsQnK+VUQo]mD8b(STfqXWL3cZ:,]G3MBsyKubGz]i.]5n+}@c7AQqgwQ3/qV,yKIHkw4UuzMxe8|5i1[0cJB+0Lw{2[YPJt[T+Eig-Ka/$oq7gfGP$+US,*t4]wU#n22qR+lB)VLO%}Z=i2EgI{Fvy1|+/6R^=Z]+m;ADJz!hbiWqQMlqCK=wxSiU-w~LgcuTXtvNnRxzoz2Z4D1{GgRQBH%bZ$uP^~zRPBOeuN:P(Tj~:sx|G,KZ5@(D35xX,(yd]l{=3~coB:=sDxv8ZX!Y6RZ#|mnaD~5Q,+o1fjekbe{F!LNXK2X#A#2V3a|Au0tXO6!^4z~[AdCZbM[7udGBBJ)3Sr]Fwp|4=D$15$R#7%{DQ*,i*)*@rdNI0DwWd/CTSjj@QT,vHjtKrV.JAgyT^f!qOQ-,G1e2ny[vu{Kkq}9|kv:9*MxRSkV[Sz(k{XlAh8hi|qH|n:PVjlDTx:KvMlv81[(x$o{Qj$kh@=X8B#F-Mh|z(%zNlLOFN%2yy(U|NRR@Ju4}CVtyUm~e3-EToyIaK,2m]6kCD#[QyU~=T!L6lZ-Xus9]GO}:{IGe5fwJNQb0bP3Ieo%O2uFy)LlPc|85o+5xOdW5vW.:$Y31jvwX8r;sxl-jKYHcqck]U[+Z-u;1mBjh=#hacoWxZfI]q7TgN}3.Q9l~OvsxeDi!RP-x|zmf.SUi%P)V;/$OHqrcH/apoEEssN66~CU,ZbBdKFX)rvmu#I|JZ/HyEIQ,#zEI]H)3dP35)sb4aUhBLNv#f~6xKVprm3%9Pqb+A:O~a!S2w,G/sQ,Z8A8.5T%{b*PvQzY;eq9^)Qv7pD.U.8HnG]lK=1lTPq~+Jx*9!Y~CkuSYcb#^~9V0KPG(7x1F1S#HM00X6QfBa4qbewemzoMO(amM/+5s0%}{o,Oa2tGHHpAU31my%nM~Aw{p4W35Lglt.w+Nc,lz+7qx3*ri[)6ECI%r*mW%;,o6EgMU!Eeol;GQZfcNwJ}=86C3LRn}}^lr*GI1{^G3QDl^jDEcvz(H*$D.AZwakOnls]i09I-z)ZSDcCa~Ft^9}j6LhU)S.UXDy*qwDhiK(n%N1R|b-.R;E2|-J)$mf4^x!404UYD=^[{rFU|;Xi7ef{O)$u*8G03L*fQ,M[;vBnbOlGfuP@Xr*%uJ.3;}QKcIzX/(VBgf+oKe+6!lm^xE$.EJV8K6[,o|kqS7@#.^(.80UJNK1picb6nJ2+!pR-zn./[wB00WJ9Fj@:iMbh*Hnq=3E(2JJ0C/|(;U(DeVqC2)QgJG060S!=HD2-DVbozw.n.wjSbQBaeZl-]#dcRa(uRUEyq~9^s(Xu3klVmv/#2GP1wj/3Opv8^USYimIO%-dzS,#y)1rb*xggzei7o:-9Cz:H+z-6osi+elv^YCnNUEuJu4iT0w!c;EGlT3n12{.ROj:Z,OOQ5JxP{((0UcMqIIvj)8dGP=S3;m4Hh1cP]]d!=z*nj00vL|cMvun=RKpt9x-xjq8/aC9=OR6nrhMhuu5{%!v.RrZldvNOnoR(do,auwJ3NxYbOinng9DpqnD$@I4/QB]d2|o{VS#.*i{}Amt+tFxGK87t-QEZhC)+Cf=$yP0jts;gP,FV4DHI+4@1X@1d(V7XK8IEt}MWWTp[n5z+8aC%vJ1PMb,XGwp2vI^T;zQ(Db8X-~0~svHj/j6InJS)#(O/gOO-hLyT~ZLw$)*Mxv[y{=kFf-cdHou9C%FtRA$N0gsFWqvw5|Dpn5F!/xM8}5ZCmwo[z$pJVVt2f#c7A8G(,Sfj~pJr3Jbk#bmxhheTlmKxL.DhGND^.$!^FXVbGU-j7XeY^b7zi*8q[jeH~|kmv,N7KT]r~{LDRmF[y{$CyJtszv-QqXB*Aze@/eknXP$).:%WGiNSjBTr0~04SU|V;~RDB!bK|t^mM^HVuukBX7y;k441PD+MtFwFaehTxZ#0V.+[.V;{5REiqlUmsz7sTzYV#V;puUoPquW2!x.exgTpx$EaE(2;}GZcWN4(P-6F+bx:t-tuQ#jXmD2z;KQ.,pfLwePD4l}/4Crm-=/gZW;!7wUsHTo.TszCSp7dIU%Ayz5Y8tDg+7NS{RYl~UB.PhTrL1ihw-{wUXvjB6)sH-mbs$~lKkRMHX]na7EC#i~89w^dlH=@,nux.lt$!^=^Xpga:vcDcg^0^/99LE1w*:;Ue;BBVne7^$c)$!$2SNp8Xrvy6]:aN~{]Ctr1=!e~DWkh0ce26M|wEEtgV![ZBc3X$W}}bwVd^C{cs:E~+:3jBxnM3zrVan[F:d,CUST[=K:B*8Zrn~~hq9xM.KXmd7Dg@6D)F85=%0wPnRHoSQL:rmp90aVUctHksIfXxg!i9tNfqdZ;5)}~BSkXWrRT!GKI4#FbMs=*#D:HTaE00rzUNrC|XWLcrnFY$28MiTFGrJSXqzLEA]z527!~K{tKGj$cVNi];F)kb*p5AS^XM/Zkg5/iY/WB3.ts7$)@~{xw5M.8h#lw}=/kfk4P6+;Bi25wQ+tWcfnDd$8K.j8zRPR4TC6aN8XaQ+92PX(qy4,P-am,:r07]n{s^oZ9EBehIW*x%lQ[QN^}#20R3SFUZLq51xLqZm;vZJ[G)z{|MMD(!6O/]Zh0a4~rJ0m{3+MvFQko$BY4ocyE@VL%(jJHK/r#$~tC0VBAE/BOHf,0s-=F$|.[ZqOI[o|6p$-oC%vU,Tg1hqz*;^8Ukv[p1!ZZ+1-XE9R$X)YS{yoL%wJJOMci/TaZvISTX)djsWy7sm]4a!oMM*.thwaAEDMiQDm!P[^GrQ%b2gsE-u;C{YW~^EkO=lujGe.Y{1j]TQZ97rXIYYM3vbkvNgXi-SX4VVMtV,~!wm/C{[YdhrLU3gyZIpomx[:yK@9ODTl=oEgib5qoga;aB3iPmiS+Ac{dP4}(ZfJz@c-Lr5tciEE[QqzxADt!ND0|9hF3;)47p7{LiS#nMMYi!o5X]VWkUULv^2DH+nZ^%.3*sr.m2DEWkf{@bT{iS#%2@9mtR838WnET-TN+;SS1z#D@{E$cEKAKb%7d9+*)VP;w%A2JeSdIzHAtgx@mo;B.Ah2FRl81sv+~9Zbh!Pmb(4mW0{5Ks6-TH.Nh1tiDxUPqx-pJMEs6zBY-[dRE=b4URm=AhwZWP*x:SN/b6CQd.eDAfbn^07/wV5tf1m;[#|{yyaG*zfROL:zb$u22y7x!V8tnvS#agI(IkKq*G-.^qb)HR!i=9.3/o8S*Lg{]L@Sc7jLBH[%0J{Na#9oQWYs9GXd]0EKC9aPig;sFT8@k;U(x.GT,,2!:HZP%,:xyX[46PbrdNe|]#J2TvUXIe!,dWG]=P(@E,c;p(w1C$B!0YaV!!J7WvTx9bnSD@vm8fc*uqCbY00uZkAA=~g8G/WW{9@}^9Titd:@^su*ge#lenz@vrA3V2-PB6/Uxl~gJog48)fJ@hPB(HvLf[!GB6fWN]4XyCgCEnL]SM:poX)3:OKWxr%pw+7VRpYv2x]1}fb;s=D;^p{zaD-Y;;q$cr7}}JI}o}zHT%8D^a8feWW5CioAr2-J.]r-CP%5M(;NgTk$K=]Y^Of|vs^~eom$P!fAFQeNRf9C8j/X4s8gCbTe5c8XG/).e682BVXRNyCPdI5WxL,UuO!8;PduM/n$FZ/#IBe!X(@yBI6[De)5PTf!s#zg.x+;V1LW=8mm$}JLu4.]vyg(s5;,~mECcT(1{Mt+bj2$HuU6Q,[Vu5;F+mM3xn1Og-)Z:[4(;C5qNSNs*#}o2UjNi8CRlVkY{J=c2q:G:=2/t8Mq{7WGUtr|M;:^J8oG+Bd=1EMKC-tXT6Vbsp.sDHkddQPe7D!y+!}M2v9{R,4rTlwb(X%7eN!BBBv.Drvs=KF/SjMyKIF0}wHNX[{qFaPwibt5!j49YI=A+ja=DsN.8}WcPWPU4+FLq3Nn!OB[ZejB1,fBz.7U@^i2FXocN+EDg;vBT2*Rgnc{UrlVD*%7$xDU-zZu,Z7,xS~qzvU-gHqBR:u*BR8wFpO/RBd.b/mwd7!Zs*Rxkhc*/%(}mOf,KP%hI;7Lij$FxorNkxfOA4@qY$$Hq~zi8:~~coG}Pe9(mrV78z8KdH6*7gX:#[[#rt9MXar5sR*L%O@k8qXp$TQ8kV2vf5j(:.C^3$H$n!{)=uD3[)g6%1~un82^4C;U1#CDBwwIP@6NB.NXQhWcoJS:3)-rgD]D}b3fQaXOfQ9LAHadtNQ[|N!P}g%}A-JQy+xRqv$rL/^=HlnZB#uUU-]!uHX9qkt=i8+H#}g*oM6M^tmS=WW89J]$~L0xt4|w$~8c$kTgFEg^NsI$CECoNcOln]gjB9jMTF@oF-s$Gf+ZIclLL~Qno;[A,WI(]2k4VC,+UG=8M7BFcV!-S;PrM$:zG,lDW(vQh!kJdQz1SnbjC%{*kUs.P57k]XCK(KY-ODI,MDp,bkatp=z]+2UgaeTctu036Gwyv};K0.h[UA[#;Dvm%90l(w7ok#kDhlKjZUNw^w:}ZDf=Fj;~;3q~F4YaQ5Vm.wXwZ94USzzK~@O^#S3JSZve9wlhRV:ViifR)VyG5l6~x+,C3#Ne}r3rs;SBlY|7YWi~{bARyz@g%7}Q#1buzB0{/HTM3U;7*NuNJvpWg5i9nd9J{%lx.)cqX##+gQ0)]78vcC[xpad7,4t}AeUtPbUjRd/OUhFow~xH=Mn9t.Q$VbZHnIJ!gckPD{wPDh6vox},Y5v5%nY::^zcUheixlk{@8fAH,abGL$$3F$lhB|y5BlEKp,]}r#imi!si#xIIjU+XY,47pG9xQV49@J]VhpsvU{v4e~TccW=)CbEg{^S%4atLd8|fZYl#-52N1UJ]HBZ9sB0[@;R~%*y8ZqI7jBNVSG$ox]7IppEGCyjm7qDs%pmt+l2C]e+1-h-mNSHoX.0^(jYX9lD1gXBIWhX;PUXOYp[!=m(zt.8VYVXV(M#^659B-NILgmuti=uOV{uk/RQC3K;zqU(7E2ptDm((;5!po:.d+HOaERKFhN3}W4;asRP^+#(FSr6@*45}Mr4OSj.#cxgqOvqcMDn^f;VGu0%n5LN/qPcbGyGbv#@[Ye;b-dB/QF;N3R!|WInJ{Hi.n(6u7;1P-Dd-7Kn/0Me8l$NocVO2nGCs*[%/sLo@us7g2Y.#G9O}FmH8)v!Q~tQ+.GkPy6ehxiEfjD*ZPu6qI^+lxKYg:k2CMXc:RUvwxVvidX3w.,DeVz)hdAsgboMnYWFG8^DNj1]Osz.7P{[)69DW~l%%L|P;.7STWVW|JFz-oxJ~0AY3f-j]%Q^v5raWY3576wXtIy]k}%VbgMBAS=gy:Uj[AwAe^OEs5l(+;j^PdIJs{@|y+*^;Cg)]^CsZ9h-A;XfXQ9*l2;o7CiY(lv!1LpY6.KceDv7zT:[~u1Aa{b.j:-vx5rJ)JIX{7H3S=h~76qkb,qZMgSZ8CHTcW-1z%@QHblhLNIiKQ:NAkjo8LQ]W-wNbbl6}=^Bu|#z1rywz-[!IABqa(d@ic9:{2B;0A=Sb^HImpon8=82waNJvsPc]Ny$ex^nw:8dwuC5aur:Cnxqr0,[Y(ine(m$PH^52[avN+~;qH7AB=2w/#d4TnryGz}Ln3T~Ww3l~aBOm$Ax^ib=JIX9JP{K(,*7R@eAp6Kk#!uPV-7q-x6-ITv+P)+fS*~@8gz[amfg4I)z{.aw6hVsU:YiOE=cF.F8A9;^4$71KS]So.BxE9QXn773|/R$%R].ixgicZD.ZF|NB],si=Hqjd)ou+G%(%7%;Y)4LQ%7B)3/#pDK}.)AczJJ!8Y@{ynpAi/RcZKT|SW%c7TD+Q,:zo=pqV]7l.h#a.|lgSM=eL*KEa6MiEMxRvkS6lTzK5:V@2QL[{7;oL}$BKl[XWN#WOi,al5:s2QqpzwBKV;75f@ct(Lpb)^-H:D!dG,4J((E]ENb2MOrx,+Jk+N*pkfjF17{2Gvad5Li*2D}]dKHX5tPbi=QSil,4}!Y8#Y#uY=RbyF:ZIT[-CD%91C5$0fpx77-x;OY8%!8f*8{9D}(xD:L|wYS:kQ0$aHtHj$FYqvy7(8m;Uk@Y!gAHbg6sqB+p3u~.glXZ,.d9C#a:lvNw3Um@In^L$Qw{xVUQR1+l[[VI5:FvMo@~oSyZ$^sE$LPfAOQZ(}W]Z3t/!y@WiQx~ge0vD$2zJNTY4HJV;JOHzLv@t^S[ccTfoDJiU:yRrz)o#du)o]gT1UyY^l8z|E$2eq!){,XjcCG93#Wz)]K|LiCg0mge/[l*N!{~3X2w~7ii#g|AQYVl:Wj%8DvZ!-vZ;4;#I={9I^7/hiQxhZ;i{~yCFJ8I#BNib2z=vsY9QZu9IgFECM-~WoxmyKx]=]lAzFC5:}4K5Q)S8v-P+6Bqn@tl0HO2g)i]{67iC240|/A.nC;}w*DtEwo]}O|-p(7GX}SoXfe@55fIIJR-QQ:~zh)9!FW[4H](+,Q!HR5QSr!V)-=90b#rN*N[3fk*ny|MP(g.,.q[rUf9b.lYVEOkhl/..VQvwdZ[hlx(KM/E)Z6*)+,|I7$y]UDY6}g#5c-!OVK4yBI9qsYFCV[pyNQzc#Ii1%=!!5Q}[(u=cxNv*uGjnISE]o5XbPbCzEuB913Fa0;*v]bt=[L7vSx81Z%lzCfLm|oss}QGlG.Tr[]!Xs}Iw6ZwGuKT=U0KI;.$Vag/oc;x;iG(Z]skNC.P8YaXTwyxOqMfoXVhE@,Sg*HtPaTpDAc)E0#v%:AY0==ysiOQlPj(8/]:3(=x:eO@Y8!I0mx3#t%*aSO+OjFaTDyED.z#u*IQH+yd*hX-*X^5Z703%NU6vY,[Vb5G$59*pKNJdRu,qiBRKy0[vE2FOnh+ZIH[PZRhg{8goZjgO}x[4D:%uF5EMen)7)HKlm+9J]gI#rJQA6J+0Tv^=CRh4sRFRuY=A+#QN|v!2iwc5/n^ORE9HgDx#QcONi~FSsqA-5fMZl=3u8#u;,G6+/FdjWp}/n}1^QI7SvE@B(@,Z7K(3aARapNI4VLFc0|BU@EDE6/+@%s86oTo6,|(,bH^ED64/k@Z0yiK(#DoNBqEcFP^Okh(:d*Q2*S]Hl7W#/gq^YPk^:*KNNXHT:08%AUoQri/H+;hz;VgQ!eiqYbkhrBS8hm*:g){Vp(LLy8!|yC[gjW+zBA;.Rh1Heb*Q,R5)aCWwMsuRQ#=|Nazu::.:}OPjC:rk8g{HU]w/Y#k=r10dk@GTC]-@*]xX+{+)Wjg7$H(ikdOYpzofp:U3gev#(^%j%#K)MD/OPn$9um!mcJMTWhVub/@.dfGtIEayTDL=JTDcyH11axl8i=)S8Q*zceL2t4U%:6(V.QbJdvpub)V-2-8E~N=3=0ryEC#7mI:nM;%agF{7W0kApEpnqb!rQPcrJnPOhZ|8hE;AB6LU!od9Q}sTaq^)f(HH2Hxds8h96[Pf]J+sC]Lu:H=D)8@Z|b}BS~M}KbVp@Hnbk0o]4T,$~QY9C4)v#k^N=Qi0[I3PGm=!^g,4.z=FmnU87CNKy:dmXz:-WufX1w$N8|e;-M.5.:k@1Iwq^eq{)-oupsqHdjpUgONTSiQls2M9!Q0u+%Y^Upn%w@kGpxp^A0,))@-~:pu^a6y#Gd}GNt,J=tnbbkW,O2n7r[V.}z%i$jCsj1CkNg(B,sNl8KF^1;$uxa^yxXzSq!jF25tJ,Sv4M2MO4!Q~2x#!0CYTO7h#{/.9!+DYq#^1Xit.TLU]kA/3mp73QCr$!(^~sPefG,2aPs4hqD;![P3tx!ja6KK3@L*^-P.z]:FEP3=+d6YbB{j|:;5.XC^=uBB}:rc/gACYu*ynUheLHKy9K-NOp5=I%toRk:4,BC}dSCEpacKGAgm0SMXf)70kPvx}Waqny/fzFl#tgxaXs!4kzSekz3DFn$=dve/)i;c)j*[ur{$+qz8lzTlUH3x$=t9qyelnPZadv[y4l]mvAA2@qRC$X~J=8gD1][K8hhchTlgSBPt^qSi!Ce@iZR+pLBfmY[oCL+15x*{jN@P]/jY,)fr@Qk-N)dgH3:t[FJUPw-4wNz0cx6~,gg0g+oK3.5-u)Uz88J}KOgRIBY{C(}1)fy@1zTvoxbKvogQk}7K7Ux^VA9B(~moUld.OGi/-#q=81=lj-ereLcZ[U[a,y[AnahkAfAC95aCzvEz=^1YLhxij!P.gbBMH!.:!:qS@JimbjywqMj!WOukYyk$]pRHsN=]yXog$.[/UI3Najax-AK!O/YVkci;}C]~Rg*{0q.p%2uH#{o2p%+,iY#xKMBH3+PKLWc[3*RQML=mUi%GhCcfN(}o|tGp+P5vuyczh!6(#!T4RvXMGtM+/ELP7PAB[N%E0=W{q#V=-%aj|CdK,=+K/2(8JjVWDBA[{4ePzK*4aVVnuVkl8g*d]d$m;a7im/[^}EB|+*fU@2(/.:F71Hs~2+s|i|ak)5ARp5-EKiEGav7u5lR$3oOLcb.dnwG~:FHDbH{g*+Fo%eJ[@SI086Zu3ENbJq}xBXDC@Zh=t]#o0TqxYkKuOfHlyU+Rn{bD5]TuTSJ}bHSWHBdcxGa:2CKO$${ai%hb7v0y)ylny7yesPz5Z$ERwqPC-u*GLgb[hMTgQvzo7ImO,CXRpAeoD(9|]O$sWR-YFm86[|XK.(i9F8a#g+e02Q+v66l[$^VP5Pe5vH;TtM]ZtaqMKQ2q./+[[JNCoCp(~f7b[r)CieEP5qb[Ryb!n1~{X9*77GH}iqTa@@NG2LB9URi7901zKIm;7o0QCq=CZUEN#xy^#P~2BPsRPc^u{doO*{I#w.8jv={^~-R[ifuH=I=9/F-uMIROKX*nmUn-rBK)s2,)1GB*:K0zOjbBfqHfKoh+$$c=bJFP*C}QV8*R^B$0O%[Z~G@]T|6;WoLJ^{95B}!!D6;YcD)MkPK~7ANt)%(nSRv]#aPpwAhc/XeE5CJYZg.2LVlpvI+E!shf1RDy:{BTbn(C;0[l/@pH3K@69h[svIj]R#|3nLa#J^6EQKuowTfEtt=-I5/mdJ!s+T]q)^:.R/%yyV!9-!Fya7ui()i;)^+)V30ybc)aeK]K.dg6F]Eoc3Mv91;dV;uJq7y%L}zHwL}T:!zp;xl$wQD03!.fdwC)8e9tbq~-ACmCgue@]SGS9,zKi+;yaZNUIV!6y.lzfdSS2aHrlt9+a]nN4!@t%0v:M:.a,Tu.GB/hIDQN8xJI(Kd97+$g(jeOm,AuC2ZhYOR7/4$i78l|VH+|*X*oOBZjyTCLr31W3c{OKxRDPSG22II.qH3]Seo[mEKIdJ+rUDm[gQTGBDCRvXn+Tj!xx3t.O|VgqGG(7VZ|gOCs|3!^(]D|s*#1FrF0^RIjIBMVe[=oB)|P*T-zzeK)7;:J0MmEU;U8}3a{{!Ure;5;a9VppFPNjwLB0O$F#J{MVh@N[jheDo#/^cKnE}M{=o*%9xi67unG^=jzQE*ydMV:!e~/~,OoMxBc.qYLr3hUt(|tFrlfZ~j/.R{D)L]*$#J:jEmr;FPYC$)WPW+p+I#r2TStkuj{CMY+E4ASh:*zB@oYF7W^B*L^]J;1uW@gsx;eTE8qW*ydPd3rFULO8QUcSITBIhj2).G9g-)a/FT--^npqVPOcr15Jxrz+;RWyDU,*TgCI4kd=w#q}W$$(dHqIGbx1fw]#z]ChJcXD(@hDt}=qUi|M8S)x7s*{,gv!hCH3cKl}$vheGC7RcMbsMz0$qbT@+B~[!xc3]b*0Eg[D{]sTT6$5/CYp#e!c6-FVtcQkmz6hZqcYqAB2aCH1IPR=z;|l^g8c67RJDS{olW8L0;8)TbBEd)grfXwtdn@M^h4ok[|eRbobz,@t|4OkeNZ*Yj.N^TThl|~WmD3ku4v@!Cd]SoZ#DN7LMFAu+Vayhr!w1B!6GmlU)f^X5RAEPyc68JHC);9bF2}ZXx;!:+Cme58gquqcC#rsO+YrjcgY5).YslsCpQdfBv1jmlu%XGpFYB/BTlkB.2JiUc9WJ.kXZry$jLD[Y}o1VGSm^j:%@L@FOa4z#x2C.c6lhSjiV^GjfISf:(7J1jx^JB=O]fJ.~10:+BKLi=[dD3P!O^BW1)-/G9qtblcIHNl|XUk]jEX25^yPJE$;0SIH;l~ZrV8kKwf!HBwp-(%MtI0zp%QRc4[.gYnCp1mvdNxhv5wrc|jW!7R/FJ8pYFY8w5}eNvk+eN^;5X=cEJ:p3OZqO.#tY+6i$t3M%P%dK)6J:$)eEkt0~GF{T@5ONWM--,hk)zCU1TsK;@yU4y=q/WPX0@oD;$*wh*Nee6:dut:oO1*tyjkA/(oK:.7oL/A=,aB6c80AJor(0kFmr~|4RA0n51aG.$sVDcs{lL]~/y052vf;(Sz3)dgx3xUN+4c=/ucoeIF@nHCBD0avfSu$~]sBMJe3Z(d^d6Ws]{,nuVCVY4UZNohQbk0+WCp)TU1[}TEaO92)l,qk,rsHAlAym6B8c#bqrQlGgT9@tKYb/mT5auUz%7/y.HTrrv.O!V[QSJez8==w!rBezBq#;@9dHnKdSO)YKsU!3+[h@xNdCTQw02fFRv-rHJhno^0eG4+)(KE%Yv9L9^gf=UErFG[a1^O6QCwD:NJ2RK8n{wt-%9C=4bOGxoJ@a:u]=4q~1}f[{5hF#Mq!zE0E;UkCR]ho1=5u!,%z#=dhu-N5)w[F970vY0]8zW7rUKy5z:dhM(O{*u1+sqkL3,PX13.Onr9T2h%vG)KWeKo3(])gcmvtYHU4a2D6St{i6XE8X4^GD!a}EBeP|=Z+;Ls7qd];~lUkp~J#Ps$!e;:;5ZzFCe[;7XNx}shHnHc~s,C|V:9ifv4p3EGoO%;@PjPzypk+fWX=8P@~^-:ekL9Qo}+g-PQ!x78;APngbHHt]f{-Fj+Rw1Fg1(XQ^Rd(|6o07-n6c=ArfCte]2[gjVN/uNs-f2axI|yA:l7YpG+fm*t.-|U/$u1~lKIi*gBmycl$WqXDgz;chxo-1*9;b4,C^KvJA=|.4:7vdax]/2wCxq%Td6JjZbTJ6ggT-ic8%H0:3:6m+(2SOu]L[uAKQBW}[8@A$.YZINT7UB[OC-LtPnU{=Zi4n*yu.[g;RmP@=UvY]ZDQ]j0*4R7kENu}26TfO/T|dT^n+SaMnu(hzkXt31=wOsq9546]8ck#vF%gZX5(jBh!zQBm7F3OYkFdZ@H;|!)*KGytdN9btl![.nI+FAxi;wBN$X9fO@6#32wKS~7HG#cmFeiR+$(p.Hb@R]csCdLF6l)z2=r:Ir9-sWvZ*kJZ-|DA)Zb,^!$+LE6[M-=7k*#Xq/l;E3pRH=PYKTyXzmx{jEt7KeyXt/-o4=fif/FkePH=DWqw0mbIPe0r#8YSB=hMWJHDT#Zi~7A+QC*(yHdWlhEmueWwt|TI@/b~k@/49Zhlt84):lvYkR:TEg,@1LWSz9:5lfE8nrI0o^X0LC{C-HLV7TUKo40(o/$W^f6g[VU=7IoHQ]}pp$L~enh.P^fMd1,DGgJu8aNchLXd=I(zEFN4!}nfSPK$Fwv|n7iZUc:.f[V!F7grb6,uiJ9hF)-Bt~9=nUz]nbBI-7Q+0]87Wbd|)pYS9@/y;D-$rKPAHZ~7d}T/,1p[Jov~!HJ:z#;c0#eo;r$t/6eB%peyOVz){+6%4()gqzc{G;j:OWWfccC=-VRrnO4{rMQ%dp7yh@dB4ew82snCeRgaMRu+nN!eHoeXRJ1K18EFbFaxP**z^nbC5RebhnJQzzV~*8}ZnGfWH8%nIhRN:T4pa04Ac:SCqs1lhJ-z=GS:Zr.f.a0(,=,oD{;4XkquwhJ;.E6jQ~AAz5~^5dGjBx({SRX!vxhJ17Cg}z}wJvU-CO+|1po!oM9LRL{5..^:7Da{FbWS$s[i4|xuJExDUpYUjuzP(@a@z-teOcjuq!zL7a0^jWlsapQnu(qo4B=)uk4F#1kHHyyNMTZfHzkE1%=2/cl9Bz^s[5l=H)NMFQ0T)j]BQ8,|=qQFV@19*gUFzF5WJZ~HP*PO$lA8X]C}m.HRodM,PzsUACH{=5{s^::Rs3cKKh3n@Bj%[a@=gkp=2#v:{.3f5vaAHKFkP:{7,;a3n=E+qUKg*[EmN(72!ksj*JB)}qMi{gqSg1#kcNmS/7j-0[UW}@obHpPb0Hr5$w{)pE/~E+a+f:KLrq{H0|P|@r5%Et+A.j:T3zRR/|~zeOo2==GUhmwdq[+70|O($$}(jr3F+H}D%C8Xu]ntYeQrmV,sKg9O2Y%q/nkP%n@YZ3Ke9C{1;S*Q1bUFnj)]:JeCT,ENN1mdt:S}R1tKhu74dsf$)/a2M:+3PteHH{#HSOpC}UDyN,E8:CAl!3-wWw{7IzidYg82OW5w{[FQ(^#oy,=~h2P=ymaQ.[r]nDcC6a6(hasH)h300p1hI4Xourr*p!SsWb;HOPNh0F[YKsEJ#^1Zr^VGlKu4yP6KH+D^fYo+:rGOhd@H.OeTYh4q67qm[K(~m[Bj43^:3W}$qSC5RT+mcwO+%}zjjmGFIx,]zpz:0U:~,ZS9pRnIvDChh3rsA9Nah/3UWo+vBsTwqQ%E$|Br8-!Cw@eFLd,xdgbm,)CRle^2AJe;;1alxD[Ey8gd#b=L5V|@hm^XCY/=ysFWzl-8hRppl.g|B,^SM!2ED6m{K4QuDuQl-8|-Eo1=BLjHt~b.Poq*6l4T,2R2cZd@D{Zoy#mXtXs1ElOQx9j4;!O%[+b58DzhD6@hw2W{o6kQh3O9Pq4TA!YUORaezZ7YBIu:s1xXM6NF7@E[h##]^Gzu8F|pTe;F~MVJwhGmabWd{RC*#:ed]6D@f=25:vm2MfI=v.+bEtABWLj~7pi[ac#dCH#D%Blru[C7kkndUUfL4uUwr|k(x3-giWcJ5Ov0r2F=%U:Rmi@!JQ#VMuXloOsv{{U4Wy^i=1p0BUi{jXG@0Xa%468:9c5]iZU*MY;{vM#[PKPn@nax87BL4(]LPy@E05f({A(4U472lTgidp5V7(T5,Zxv5P}qK,:+1Y(!ds2N;]u$+PCkt91(-0j1XdBklQeD=k8/AjeoQ%#MI(~a#Wfq;g9m8OBmSewk331uP9p8icpM3,a]AWtg$tNQ=jFP#pykDQmx)gaiOWwA95jV!3J99QR/3:YPhk|$f=p(]VRWt9fHAMrB#(U9%p.[uW5)5H]xO%edfzUdjR9n[*OW|O+{EBHyUjI!9).KW1XW{80rGdMIt:RNnpDO6|@vbdh(p6sH6*~r2Mqoq!.zHY.*+.9nY[;3$cRC=1oahmGXz$=,xJMFCN^zRH4A*R,dTUy/lBkBG136@e$-bsU85#E]F)IfdcJ$]]H85ljz3MoZ]h30zN|ygwmA=yZyJw]/mirqI8M7dq]fpiht}qHPNL+2/CtihVHTektoxKUQUv(P$M|q0(Lb6Wf:qLNs^jy#-KcuIiF@$R,WUcC:C7Cw!LgmBs=c|Y+TRq/v88,%N[MrhI}uC9aak$rRw|-z3VyuSE*sJ:z+m|RaU=XF3dK+GAVCXJhJ!f/F|W0Bz-#]Li7d|3=nvy8S~3v4PWR;yq+CF3WBk:c,.d#|[EXOOmOO[Q74v87RIpP9sK{#X$E:3!4$Do*w+5B~GM+iB{NPj.#ku/Ytt9a@Fmf!DK,vhPDljR2wTEM{=jE0ycqEjN4CZ|:2U;@gU8VZc!6=c4[^*bzSqS{=sKE={ehgp!McOr1K8a:M^YM}hss9l3pTG,hzMF{zpDixW/:5K]c3nPL1T*k}hjSo{jVU*chDj,=;wB{7A79Rw5qSfKUZ{syC;8w}8R|JGpCDo8Z%zr}=8j{YLiIQ0an=37[n@I{Y-p=Z[P9o:l67H~^j:Y*Y}oA=@$k!OXd!}p+E$^W+/Ib%1k%.:^CzR;TH;G(f[vrMoNRGLpA[BI*#g!knW0u*Bu82=oV[R1fpG4j#Zi|XtgOVI%5#@MQX1p}le/^fm8z[SJ[y((tRK~g(EJUcME);[R:mUK31~4.Px4j~C-S#MNFFm;UgFuEIl$lW2+KKALz{@Ve#)6ODEdbF1P~gxaJROp=~iywwI;$0ZDv*/@*WYG;n@tp5PEw0M3JCsY7,c#!rYmnBLpcxx2oIBql1:(]TWm1VX1Z3ETrHpNEd+v[9VaCHl:8%P2HDAQihYnvt[vncJPvJbq+*ZSz@[B;Dl7kqLjxcCX1X#QWI{GfWgjg-+z%0RNS17;Dd3Ee]e|-G3Hzyxj)-*WEaycBSNy!3T2m^f+I*Dwct:kNHoK3ES%5vH/NRq8i8,VZJo]|{Y%3i8B^{2$0D)2;1i!sD@:!;.uZx;ChsX)22t+K]{RxrVn;9f!2=*:QLVgV!~*%F!i7*qizBu3]GCYIR:X=NI:/~emU~@.983CEuztxvN1=r0jZ9L{(AOlWfc].6it^6cQi3n+/rJV/,N;-~D7mOr6rgMlgGbgFk1SK#Z.*(nLB1SmAxsU$c|F^.yke,;$WM!-U]2r{T~mS!ECc(Qwo4/o.@YuP2#Dqa7F{/WVvjU^^9n#$[h9~u/#J]:6$P{L,TuGGvC|CR6$+/EGBLo1Q^]K$Wizn};mPUuXOZcxi6fjHuAPf^gbZ*|312y7L~N=(P]LruPJHE1[5J-J3YH32-Y5T$QU8*rBiR)v^FWVY]22Rw{rBmOar=sDv3Wwa%UO|=K3hznzBkb{SP:j;Jj,DM9iDw#S!)@8776LFVtDsX#Fv}B[WA2=(ab*]!7/FQF{G[e:)5kD!7m3:VCJAaSOE9av+p|T{6:/VNf-t+GjRdi[CaCOj3O/*N-l%cQE7crF~lYt21fj7g9Y/qrryRVo7WL|5%3,}u2(HPmvh6}Q=+$gcUpug)[}pdD{qkhk9*|WjNNKeILLHY8gVcm%(xVYD1x|UOT@{um%MULI$3LclGFvwtBc+Cof2h#A#M0hppy2x.4finKNcH16PeGFaRiUX-21H+%BDglWT)1ZdZSn1ouU(WdtsQK$qQA{Bmr;$@1ZCkUTc(r1j,9~sw)zDK9C2!:)JKGxJJ^07#Rh3r,xtfRCJ%TcZSq*]m;Y[ErBc3h7@B+C|w]*2w54vdlK-fF#+4V@}jWyCxjoJ1D~wT5=#Yhtbg[qxN8vP;z*JdmkG!/%FQ.NNP=+%k#Elef!!$|lh]1.3T-;QEG4!/I%lF=l=4ls4WES6oe]NHvl~8bGa+p=AX6K6K~V;3^mG4]Xr]zFVu(n2tLp=.3A]Go60lDZ:jeei*1xgY/ASi8J(aoXes8jL3UQmQ8T7D7xfCjEZOkr8h|9DKOekuI*rFc4@RyQ-;a)OAmQB48{DsfEEI+Wm,#6fwwIbZ)nsgc+auO%ZVVE3fC%wBIAThqAFeH7^T;9:7G/9IGkIKejm6qHoz31*VeTV;V)6,!84))Jj8b~@FPl^^s8H/oZSI7pqB}4#3^4aN@[Bu=EOs;#%6Ad/%h,[!8^Sx/Xnd-3r.9XE1M@m~A4lf4Ec:a84{L$H]3ED;bHb+*l[P(148baqiUJ0np=T(Fza@}mUkoZ[AjP[-CxW%NMKJStm-=U)YGY2LGR0Nzys.4U.ed$GeG(uS=r4*%D*]3I1QN^*^MwUt.2J8gX@o!Yl!-Gd*AmZLZGG-U2M^pQ[I7a(8SD|/3%=sMM:}84}DiAy#gcDa{yEfJ(a|yDwH8|I$UFXwjYrgd|yVMMM6Md8|I|APrT,NQHtv9:4m@KO(a7},51tmI{a6,-kS-ZM+zG~gWL1hK0oJTGj#dH0Y+4Bcg]5U!]c=2Hiy82h.ICzCKlFh)/Es)=aZftoOy]+*JmZF%Z4E6fOrWn]JqO6mMOd91{n^pr5Ui)9-4oEE%Uwfsj8%{va;^h@jp-!#=@Ur/;Q/lR{p-4(MxB=;:5lpN^#;QHM$Z*AhLp+xQVmH$lt!a#7@U[)zUW[KY[H1Zig$19.RYn/oK}4Zq!f,h/.v%a7v*BakxSxHLEKYw2QX*5vHfQfA$oF%[dNK)FbdDiD1JW5ss{kA]^c~Rq]8wmATUNlSCr=0CD{P1Y%0f5hThGH3fSzMJ=5mBz7)%eX1B]HHnFFb]AkozL2tDS;/NmtUY%fEihUI=gIMG@sqKWpOW0{|Ep9}[5=@O8I]{Z/tt[:XgdLODZEij]6CrV{YF+3E](;Ek61[{jCf0SEAFwl!ddj^n@v9.pu5Rbwv!-znsWpus8L0X|5+Onk,uEFmFdmMIx..7I*@-7f+:m1q,2yN8@Q*usHV[d}[WcuiB#PoEFWtb8GYvZNWKr:;9]OtB5@i5UikJwzkhbS-M%eH@[%@%4!49o]i:hU7;hTqPu(MN4G)r6fmB=XD]%|aw=RGf7RSMPRMGW26a2=39S)FK}iaT=A1.xus3j5=U-2YfJ:;jb#03l^WK%@W1xS|,lm0KTcBG-6xaY|LBq0!gVc526VUm(VlCK%$SX#5O1,HZf.hi|Lby,dU}gp;J}Wl#;W**O{b^Y9#XWo/KVGUT#oufsC+{qD4Gi;J5SrK4An@7##~r](CxY+Itc4$LG1+uI9MR[bL51S]YtROmF@Cc.DQRQwUG5@$t3eny+4c1cJqHbCmz{vBZ7do(:|Rw5|6puL28l4V+Pa;BRD[!kH6jmC]V126)0N$t%,H@uiH:=VpOjIe#:HV1F8*zcT%6Xz~1PD+Acr1!D;GXdPmPyx9t]qe|;6:{IThrTu9=I2rhC9,Iz*1iRtUhR}3~x5[tSJz~,mHy]yP#,qucyJIk$JwbMHN6BifTm+RIDMD2Wx}6yW;Z;^+d#pw.g@K@uj4}DpFVvZ6hQGLazvJAFYMzU4WbsS=X0FB,/{*[#yu]Y~R1$~lS%3KpVBc*5b)]UN,}f0fLQdGA-|9Thq}I(QLCP@QzMWpfzJt/JO0KUnCjJtm1qAU{,fM*S5A{)PkRwTSuxtF)g6/lyV]]@d=mHxtE}cpZvB(qXxfLVVY8.|L2]5SDIjkSFpRHuqG;+rS!,8drdG0Sx.iqB]LF9w(uK*TtI0@Rnw+6NS$nI=WnY=z)cIYw2H4aHQrxboN:!-BJOFm/Zsjqp%m5m(R@iv=~@kJcJ%PsP~,mxF7Q3v#/i#)+q1y](H,6fhOY9K:Js$%va,WKw})1xF]h{;SCn.aQE4C-:LVx{wiV:eNm,v!Wnfyva,T2fEYNWUVg]{cUWbxAVjXBbmxu,x(L]+$0fsBF2(3sD,CBx[kdicRWEO,:7-QEgy(h22|4AE)6IxCS%9K|tqv,Luu/Zjosi54[c]GMnjODBB,71KvAer8aMVq^B[dZXppHn/(6z6jj=~hW11%mjT}G{vtUR^CjaMKo7B[$Slp62fNrE4^ahgws}$%Eay*eC}s|h4hEss@Zys|@-U3Rym3ZtIV@Gh8#t=8v:q0XbdzdQT/CL~2A3:=zqEW8w:G0@+4(EgYhWnE3sIeCvPmhvE]DaPa2cc/X7}8wD5rH,d0EQu{C0a0wM1Cc[efNf08puMqJm~+zb8L50|erbmk0w,F^R1sAO$eAZU8qmbF-E+kP5]PDhk}==]n${IG;iF:Y:Z(+GbO-j(nWHgx=%TqGP;!8co)tW2(,8wOggB9h}Z/ITVx53ZEb9Xgk@B*8~3q^-tkNMV)O];a=1qNm6Gghxg+EWLQtHlCxc;2Lgn4:{Nn1awWRd70;Fs^m%%FwM-84rgGJYfF#yLdOn]*jZG/o.0!;D4V;5kDIZg4R2BS9:~uGfAv9E^2:am5GrHTmU,Qs7wWhgyQz43dIf]g*)^5basn#eEr;Y=3oE[%Owg%/zVt/dj;{+r%Pj4-M,E%AYDv{=:c%/u7D$3kya/yo6qS6fe6Iswx]h@+R:5=PK]LVxl4pyPCt[7;X2c/V8^m=Cg4XI[IGXZS[-wHs~lAin,FY*+nwS~m^S6E]DD|82EX@puO0Ea|;j/Ctd5+U=5QnKfVb2}dn*b44]K-.#V+9dsNoAZu-e:uDOF4A|)a|u#cJ!D98UhX|[uyW.Z[:56%dwwf%cZ4a,Vh,[4!31j^mvFxvY!*r$E:sJnk6Uw%w]zvzqk~$YJpyS0N1nbEr$RJ/QD1~q=Rf)4h=ffU7@pgri!6[v9tc[3Z:*@lD+~l}wO3Fz/{yY|/G4/c1Q{JN0O)H];]b16tYh=Ql[({!$5F*2mX32#b;Ls(p-blgJV*9WG,R[0a*{%RWVfM=ag0K3N97/7tUW1kfc:r/nuWurG+yU8P[:[~*WdxGjJYl^v(=|q$A#8whWo11MElS3N2{imRmh}G0TAKyE(B3wznfvPhoyPhQp-+6kO)V]T*AHQ{f]8z9y*mEf3rXYq9U2lOR*dXayJgnq9*I2VR~5*+YJFlcBK7Fg79*WVVDjnww(J3DniJ27bzu}89fNQkles|f=VW!i{p+f!al1^VPgx$[7fXsT]Y+h.g+f-Pc6$DpK|-cn[]s=q{n;$,szphFtH:w/M*mRm.hDX!KHGhCLf39i[Rx-tm))^=.I871sG^oTQ^uWo=;ldF17Ktsq];{QKtNz/3A!(dbQ,cHAq,G8-S{m,fbf$3THG][j+|nhs3~ctBam6DKhCvGWEPPpgDnZt4Qbz=6p!|{4@+@C:%ICdI{O]$[tA84u13F6tp)[/Bh5/9a]$be;70c.2vxm@}Nn#JKlI|IJrZ2Nhhvx,}#+GCa}XiiFAyZ,+Ee31g^EAA8ol}+4E]-[ayf47]xg[N+%hR*iIwQ-7xxTh;CS;$9}zSp,|3|F/Nmb{)6nMpf35@]Z]HzhQoMk=WIo9N6dK7AsP,7EGfo{26VYlYl{ACQ[op504:eE,6LZZNr5PuQ^2)9kF;skcX,lkYxS1W#oD2c,TXI4bRNjK*GKiHLG4!J]^]8k[]N{aSONe)9TIKKyQIYx#%%IcLc16tvm3+Yb$bXZCB5~LdbU}pyS*($0kyCtLI}#]KvmoQT{!mBGSVd8BfAN3#Bnw5=wIw%3XEC3V~A;uIRj!pK=)[#[$+MJbT(n@kv$R=:[d)%!jEVPSwMJ(,aNnAi8sa6zfC@)ra4^NaUw/)!!Y7f7KWAWcn@mzPd!Rk0!yo7:NZ|Cv,nA;lV3sR;:n{c1a=%@hWl2lGP%oW,!VcXrkj%ztK*%{n[W+ih)(;#0E*H(6FB(~A*(~8Tb9O]OAQ3B!Z;Ui*JZ5*z($s;g0Lo]%sO4cCeQMn026L|NAu7]h:4hkrgO+p+dk!T9RXMWP3dX/)lb0t0~N2RdI5FVQ2t9LE7658qs2#@fF3Jh#B3)[VVnIi75RW,W=yjb0=@evt|a7QZ,=e-MmxS]RTORl(^Vt%hA8)FHEX}MHrM#r9=Cr)p)gM(P^IItZMZ]PF:d(Y).Gtu,4/!96A:z}CmYcZbsP8Ddb:*zXv+gKv6pK/iZT=jNR:thBrRk,!fu*@X|(oalYtYts;gr|t|[dB%;wsCU~xCxrf#yo(jS+smGgXMHEMdyRETJ%c5[{8I7Ay=!y,)A.|Uh-,^)l|0V{.%g:K+-w$rQVl8Y!Fc;T-l.{hYdQLCHPr#.PoE4NsNJ7+-Q.cWvT+4q,Rrz4:;[uWfPyHFCN!JMxJZJb+kSyNH9mLPM=P^kO)V.oix!keG2c8sPus5(Rt1g!xc;$sBiLS}G#.U-q4jMFm$nm~O=NEOgv)/2d9)sAj]aIAhI3juKv[,hKMLW;WIag/I=nP|vZuL:}qLzUi4OE+%%imhOza@,OO$+ukG6PnA:@@#tgx%k7hSX4Kv+EF^HTN330Svm9%p]*TD;mbdHMB-G9*t{uhG!BX@yDm%E/P|{c:s#jKDu:H4.~~tVpgzv!+{vEptgqPY(O0@INIaM/J79=n8w96oP6-fPANo+xjHJ,pD32(B+TFvK=6X5D]N;(b7:RUN^yKiL*RzyUu$w|l93Z;=b{vvE2%HwY[til!9M4(r9,nGmRGNRROTkiS27O$$r(;yvoWi3Y@Kc5;g%9Wo1s7(CD:TlyhAq{#K*8]xjYztZ(n=Z=mD,ePqZM;KyBB/J|/-+ofn.gv]N#:s4Ty5ZRvcWFMF@)^GFnwNzDe|gCfxW3AZQHWDhyvHyBR3Fdyu@!AM:^2m(wMn1A2RGh0YJ!a^Ky$E:L7!g*q*R:#n+.d~trWWXE]ms(+~.6Bxk}vcVgRTN9@HEsPoeDMhxmG;N#(EWfBiu^fmdQg;AsH$@$qSVepFlB:u^fkU5$N^L(*du($Sw1Vj/9=}[]^])T=QzZQnV=I$Xze^k*m(D,rXE.|!F{MNWu9.-}[)!*pV[jz2Z(j:jw].fAdX:fKePn+LeEJHTK$SDT=ANsEIs=o)W6/BFn=G5|y3-Ul[FBVa@:}EB!b|eyw(l*IuH.%lb(}j$OQGx#:0=WQTXZe;RaeX@xo=]7rwYkU)[IpRH$f{]TC7MvDDx#9lM}teWZ|{Mbgu92R:t]9c2h$^.OjO5:Wftw6cUeGqEKDA*,-679u^.mlSz4c37|u;E8fnnI!5[a-2Ftxk2qITzBX(Zj!5M^5y,sg9pjB#Lf7(%EX5}=RG4$ut,6lB6N-lCsnutpF-aJo(es3Ss|t2nhLfMu$AsNW6WBn=lcZcA+vZO*85b^yN*GpjottLgG(c7oOg#cZc^icvba!NM^V~IL(P[dI#7JB;ZRrAMb*fwcb6dA]a:8xqwiyHFs@mdk*Ag-*Q@XrZQ-.$kmdkL^MF)lP15g7|in237fC-,fA5D~mFB5[;[ZEJY7e^M1QEB%0QWD$h)qE{hIOLoxP0~BoBFC=]P~Om,8J;.ji]7+y+Kn^fiZcQo,a(sf1]^UBD,Poo;3NkbbRZt2|4JUGo]+{XCMFIpQ(5mlQPl+OCQWBzbQagEXW7wai/HT,{Y.)H)u$%~h2gExKQu@}tbiU9{VJ:LoLx,$WOFJ1c3fTaDzsQvrP)khIjBM.L,@1Rkc}KOT@T~fZ/sr/k(Stg#jTKS6k-~^ycm~mM5rA9]9i0p/41R7B:nThwGoJF%L*zr,1G/rpsRnZLC@p}zv6QZtbQWS*:=~6.]4t;cSkx}P=Of*DM=U|lH3M*t).!]c,pRBC1rY~5pbg(Y#Un|C5|-|M!*(OaeoqQ!|UUN.ice+m.BID@2}eo:j@{aEjJl9gm}X-aMt+-(;)jU!q3NnfL4%e;=Y+e-d5NPKwYP$^.+6{MeDsi5sn3;p+X[-,kt(0YPr^*nv}+TRt^+EEgmhvq7[m(Pne:;-O01+wo{D8XSv{~4^2VKk@;x-n,k8i)-6C;GV7TL$cbVoSW9Sf[Uxru1RZ-90!Un:AB..s4jhd=@A~ktwX)x3G.LfrrlhHiqHhk}a0Zy{fdDvSumCop30qIX=;KS0pMM/$mBJjQc4nSxH}y5:yi)L:vz}n2o6S|jyUi8CeON{Uso2AuovlVs8Jdc=%1yrJbn7Pz@%*@$((^Lb(QlZ*TJ~~z5BePZM}~1FO*S,rRdOMkob,)KvsA|J74u+e(Q4,dOzR~2qxmbg!kk:m@Ig#0rsyHQ0^B)5UDX)lGhytw[Y~r;qJVNMnZsnYl57CjpnCWoJS,:Yi1me/y/lRq1u}^CioUs^K4WZ~;h}!J-DvX5TDlsS*r{FZ[-nWT/$9vHUup-T*VmdIQnq9/Otw=g$uV[n5qZCfV+#3*TDs3Kj7fU^8v)E7k3UxC*HsD^JWJ$!Jw76d^v=VXKY9X{u(T*%3{$sz:4%M=c2ehO*M)OpqXaQ~[n1;^x{oTL|PC8x.kszqu1p^WS,r+4U^dXpy{GOwa*.FW-AwX5fZYxW@*kJJ8jk2OB!=#j4YM63$J!OOOz|iOeA4flDvZ{%,.u|bIbhrq4id1VSeF;pA@vEx7M|Gj{3(4Gcqh}p8^|O5B#l3Z-MAH9YW,xwm4,XX*,yHCm)87vDV^oZ5ftC]Szdig[RCmcwTWiQ-]t[A3.Ntc[myG,=$Cps)MY:,v@/kN(f6s6tNYtgoHRIv$G|QN[Ht^IssQ+VWQEsn)tB5r$TIQEjn.OJA$oCzozXL8Y%j{DX5I*VLF6UYc4jG+H/RFbrLyJt8To9SaRRJyy^y.BDC6bB3!YjQn5x6DAbuB;G;CS,D[[aDhfG|aUOtC+ckOiSJxMRrkb4BV7~N}^%d=G9VO1qFL,i!6Sg2v@N%yA2zujg$+2*8DI[:hG+!vDf,Ta(*j,0}G!xIxb(R090p#yCU$xLuNA-5zyc7PB!+K]mGzkSenY(nt]cPTd]{~hxjSm6H[(=HlN4BCz(x1aUWAtq/9*k8=g9~]F,cidl/6O|2Bn.W}[.c1uZa6%]Z;^2Ld6Rho4;uR8pRwWN3Uj=YCT/-tV){wV!J5xh{KrU^NoOhQv2;gXT6KZMETag3CcKb~H0uKA=B#%Q}%GW*bR[j#.:8]3rb|m+iby(LEEP2I1zeYB]*7Pg=h@1*wGdb2w$RVJ0B{KV+6D/MV(Z^#(mtdmeQ)iXL{vR~a{L%AHXlH8O.2riisa;DCx%Zo$]1k^Wlm:Hy4iAsJA|9B.sST!r9Z$J-:DGk/P}q@DT/K^:d)6R@U(RyX@oMvMe(;I[HZU6o8Bc,M8I]KjnDqw^{P1K*rLl8i;3iQYoB:p;Fd@Nt2Tzm$NgJ:J;!U4]d}$qe.e]*Ll+N%@yqYC/zN+Au$w6Lc^PaZvu.PF@wE[OCHh/38S=^[N5h*o{pY^S-R$tdHCXh,Jh$/PNya~Fd[mM~PpWJUgq:OW*NI/;%[}|5gpD~nsW)mZ]8I/NpPldBDUZz1xYco{xVIL(e.T7NX2!7znohKQ*cta]~/$MyODnv2EOlWI,2PxSI|p.c{0^L/BD8KF|k!X|pmT6UWGc7$P5Jqs/QQ@G{)wk2$m5AyNO{t!fO6koLc9ahd;N6r)W{KHA4bbd({2vP36bg!,HBTsH.b=L7FyzOozdoC;w~hWMc8eFUl5whUMSM2i^[Zf2q3]@/Ax7L[oNE92$/rFphxUHP]d:4!KT.;Z/dTtNR:hB723K8,31PhV)I5oD2u=/*O:v~!3r@K{wJT#9]yWbRyWD.Lab!#ko-PqnC0mcnD4msp@0-8{w]e2F7.,o9q26MBzguf*KtAvuEOBm9+[k8Bm9~Z19*=6XIG82PAKnj@;bETgN97}7Dw;r.4lcu{.I{FfrO$fls;@^DYLzhmon@=QZvMT:%g(S-*G1zR4MT~Zy,6cbpRD/Lu#4(lcyHG!C|Y11%Xck8jUOdMPgD;O8Y.Jw@DG,mhnMacgC#7DqMBbQK6Sh5W|emv[*qQMva#%%l;u|@#7H*y=%n:+E%^-ToHr[tA{Og4WAnD7Sa#SLIbMZr35gam(N}:Vr!M7+Gw$a^yJyr47Jz9cdbRgXaaOORc!h{]dze{hv6.lA.*,2|W!he,tNGS|{(UrVg9dw+2jK%.u|*t*CF$=f8W+1Nwl*6ohm~[s;#,x@q|AjgUm8=#[A=5ikK05rAT$7/T#6e6AL;h-debw/GwS$1sU7+[3S308l41^~XgWeE]1o.}+ucVORy=vpBvNL[H]|kkCUT3zELDa*kB=sDk5A=hlboD$SET1,x,~;D#SlKQe9j}yQ+5i/+R!0-:(tV9h}eb6o@*}=K%!*Djk{yIm,5(8q.,%Ix]My1=]Dz^:|{xDn,5hj-BHj.6NtaiZCl}3mcP.e-]fn!{oRTBx^8wZ0eu]90e6t|p{-wKdxWSU8Wa9)mSQUyUIuH]]-0k^,{%=d{eVijC4yWO8ZMv~cVe%qUo6}OX-1lo{%|:;ikq}Bilble2nuL!7Ng^4#womD$TanVHV9JU)wjS^b*S7K{j.xj,qD]+Ou5[Tae*DQ7$sR)5sYz5;*}.h#0t4wbyILHZroW~#PLJF=cWw+--B3zIBXCVRU=TL+=/,Q1EG)OvVxdwLSleg@KZYg]ZLXNmI{oKWKxs=u-|=Zfq=A^g(c]vA,rE}p00f8VFj0aM/[6NRx82}t}A2kb8[hl@9*mai}Ol*#$dQ{ai1QQe=VF,FAdO!oqhI0/uU+JspCjSnu%ne=Dn9+EqG{ES9yqImg,Jh3~n-A/4V=WVNKRlvl:6jD=EIFkZ|#hU=WOPl+WLD%H~G4{AzY@Q576C+*[^TX=fa;sRuDvx0L]%E)=8l!^K~yc#*}Y5Xq,Q%n#pVvQ!6k1A9]]gW+45C27lK;}Fd6h)JedRi:qe*UXfC!|VNUFSJG8WyHi#+/%-]V7U-syZtiM{ztfTR1gPdeg]oF+Sp^5DmHGjy+RhOJFr6!77vn80M75Fia$j^EbZQ12U!h;]$6@Q5v)3HWhVlh28#yp:Bro-@PZ9#8EB7S(t3urq|Q^lpwF5d{lmtY,j#RFIStKy3Q2T.KyA@.Y%lE8Ro/NyC,,{Utt[yHV^]jjN+.uKHN#QlHd^N|OD%gz/uKBhblNT$aR0tOPT/Qw7XmuFaDd$HYXA$y=GPEJ2r[.%2.c{EU+w[/.6n136dmJH#Drx9,v084xBv@*3vH5QWz79~]SSZNdh.T{FKX[[P^EO^8~P-*j9wi/[]rz=Vg7K#jMo3w/m/]gSd,gboeA~PDgcO)jAC62P2Ma]gJlT5^-9,@%D[p;YH6:J!+%O]jx46{bQLzLuNi{4s!XIQ=Sv(a=TED9Oc59-q+J4;B~zDAEqKtxczPQ#x~V*S+rYhc-nW:=7D8l%)uY|NX.!%fFOIZ2q8@aZ7{i+NbXsyl=*i,odDShOB@@E-ZI(5QxhQQ+#iO]/wI=DT9qKfoO2~tTv#C!GLDQEo=Txge/5h$PinrXzml-.nCdOt8;W#2O[RkU{u,1=*%DWQOXBZ(q%QAwvUNrn^YH!a7A~Nj,@X7T.n3@hsp*])O7duAESLxS6CAod.F/nL^U0!|JLEM!V)zLNPQ3XlTLj:]2TKmJlM:ZWYiwU~v51(yJeQ+NJJPJx=C8PM)^vg%xuY@tc49|l(*4A#JV/QgP2AII.vvs7Ru5XB{!@{iUPAN#q:A9b;emJD;UADd-BU3I#ww@mc49!-0nn2X}L[XslL(ZECoiSo2ehIU%sX1Krl3n[=J+l,~#O=EVh^,X3NtQ.()aT,4PB6=Wyw+l2Cu}(vclY/ZOQA9]T-srX5{cqJg;ENlde8sgMtym/4:.jU@+xaPXc:]Ma*9wrDLDhqBd5%W%x,:S.7bn)Xn)^V8/cpN%1w3OKem@Jo8IAwr37o0wkvk{D)}v~L}hHuuE.AK=)$J!9-6T^W4QDtEf|(tZWLDgjxnvx+4{ExvczvvLX+Zq45D^hE~yse3L//5HcoZY=QJ2.pDi|DuSZ83608Y7@u9FpqZsUgzrrTzc.xlibLvlTzDo7f-Wp#:p+QSgR=JDqwHXv}ztE(4(a@L*W^a}E{]3FO6]y]h,z%^X!0:{(0f2${+^#^bmbQdLt5{nL@H:fBEw5RDp|0Zw;yNae99trpnK=~:=jaItf+47.AZoQ-Ra4XiP;m7VX31U]Weq^:Gt#(GX36z3U~FCV@-g%s7D:n,CdAr%h^5gD45sk:pIGqN@;5iO4JlHG;nj6TURRqCxnr~+a|wcP@tEy]/4cNp{zaD345!;sYM,e+=*-60o+d|I5HeLVi(y!^4{N2)YaZ|v*(~KY,,lMrpbZw[w+,MDB)Pl}+8HiZ%$/!$]dt;pTe6OiU7d;J(x:4.U@-(^wV@NGngLOzo[jo.r~9H9og+#THAh}l^NxDSj+BMMAmxGA:t[KE:Re18jSOF[ISM{nNmO6FAcq.OFGghX!C--pC8vS:jo2E=D%Qjt$KTBJvwc=oNn58{g*+#YHe%,ncuhZ%7rBp2ij8nHc|P,Di|lsSdjh/gp.V65*k*ZDwZ4XNc$fEVnts8Y)9]l:Hkr.^G!ZDu)m%X0w4+sD@kDq/o8;C!aMGm~EEY:9P)m[vjinx2CW^-oTkRbDiD+dK3ecc91B{qhaj9hBHw)FH)#d99V-Oj1@%p7|H5q6)5dk2Y];myB=Q-5xCN~v2#@3j^#Wnx8fT5MqGC.K8;Atm5wtQQA${n-c]:.UwZUh2-0NhGIM}WpD5ClMO7H7!tgg}{kf31i0([4!,CWC2P{cXC##.lLgTT5/-dA2Eb@l~YWQb%#E)^(|XQmO0}xL-,/MY^nIZW3$F1E^^EP0|ym=:%k5zZ2!5m,tQIlRKMAb77VjniF;r]zyneo64GvI4[WfSWaAOF*/7L]c9E]FWfQB/yW2d[7MN^FOJ;G)]]l-0F:*rZ94cmN.Pp7ItkG#wZW2A6HKO%!cUApl%JO5SCAm!nCngi8j@k7yD~=tSQf3LS%0J2n@@IJvw,Ll56I*L0u1x$2y}GhGMeD1NBpu~G;{+Zn~!4KiL~fmgy9Nmf[7@glj/OJ+VE6s;pd!:El]LQ*!3izA=ZaNaK@#aUZfT}$+qTf@cknLW!f*5ycAi*zqFT.f%6|yiIM[5Bs28a#)ymbdM|v2$Y/zBex92qV7WpuuxKQ5$Jp]sRg}kj*7-4Y/c#%}*B0/q:Qf80SDwuSgpe4+=,*x;X{72zfZrv(kX)i=]M(9{OU)wiS(56mEBZY;.kRQT*kWWL-kg1{[GJ(ha~[6F*a3GWn-oTS@ZwQQyijwG(7X;B)CpwOP7BH=$TEsp,Wv;$S1;#3A{i;uTvnfA=UtsP9*IdjbwB%Jt44:|aF)tI#YWvp^jYQOo|56t2]h2v-8jg0sP09z{.O,Y70K20y=$c#J%Vh:C7z!kSiXSXj$nY{ySs1HX=Y(YGAFpTddr2n3h{%Qg@*Zr*W0j|Eud1nLLYU4,,xa!xO41E[7XDw+)Iq!;u@(4Qg4u]P}LSj*wvdW%q!,GXb.dx09hnK;8Rt^b8u%,6obh/]YD)ws*cLZ+hdxM=l4bq1{B^tl!mL[I3~Wv5C{+5kYm(0-n)Sy/wk*@bs=s.n1{3A;gSDLN-X2/5fyrIe5Q@dKMF|E^+Mz$Yt|3YRb-lIlQDo=8v]gnjfFHjg~-8l)Zk5z=jttmUF^%#Owo/LwKdmM).B:-Zr:GPG9CRsdDL;e*A:O=Q4)x!hI(]o]je4rtZp4TXG[dgxS3Z(d6HOgf8)[n8Hl%Z/5oR3)SA9e5o8A7K=f@.wPh[#51FoFgkIvARC;sq+UuB)e*6-!3$%1mGph=]rr13*=QpeI7Ro@85#$eZ:QjX~nwq4VR.ycc@lw]]fs0h3U[5pJ!}=NrYr[[CRv64kd*4]H(msqOW}@ntznrA=Kx{BDEj#9r%Jdjo[e#l=c]0+ul{2AUqB{8Kiv#SmkP.R.#3UIn0n{^M!0z$Xb472UTAUm]k:-qPhqYFW(9S)3zqLF$q)xp7Bz:zbI1*k#$}qO^Y!fO%Fnc!H5eEb.K7$6{V(q7dqO]{Arjv/dtnCz0C5M70M4f;=w)NI=[l{,-0v8%}+M59)v};8o/W[#wlZ4SGm.MZ]8C-O=xjWlt8uojY@$#]28Y*p}DfvDsPS{/0Dk@O6MrqP85kTi7#/XPn@VAkw]5l)Y0slw*1^,qxUP8tKN^O}aXjCz^]1cF^P//SWB5{=W*/vXnjElwE.Tz7Af.Lak[v5NONg}HLN0@ig5yz/xxm)mj54sl!Tur5;4/VWTnE}y:%*{:Bl#6x(k;Kh39Ru}nE(C6|MvtF%-mXJjsaTD!,+UlbLMi{o$CS[3F.l!+d(!VUZl95QKs4$-obDa#e~or@-xy4;NK%omb5XeA);v=XrSJ^KL;%%~^KrCHXwv/xu,g!*.KbD}d,lK4$|I;Uq}MQg;Ol$pWxf!ILsuL@j9LQ@NhXF!Bnexy++|QXu-l$K8F0#h^1=T1-qRaEJWLn!NuR}SlwuO*g2!PiGn]E*uXH2nKrZ!Xc**(h]W=O|d!qXJE$Qii4Qk(yH^Zvb]u:]Og%2$x/Z^2!!C94(Nf8B7[yr},AN[6C4Uq5L.;iZhRpsF)dRr[@q[@A^A{N@6{.Gd=1I:zbwJy|BPZ]+bW+P1sS7E]S8aQz3iJ6(@6nGy|!3UynEXpFDgyId7;QQL+VUDbiaEUt5nZc1[(b+uBPHPT60x5JBsX14K,XyzaT4%gJ.K(Wph]Rfz(c25QWo|q(BwiEIL}92y^@$Pb94S+i;c$@{Bhk+D1#[mv;Ekm=QF:N0HC#G^UPaSzgiTyiAui.}7UTHysaPh]hvw[y[%+-j%In9HZ|8W|gjj=0Mlj5HE!X~nuVqV=r1bP~e{)8j3mmH0%tA$PgmfwUsvQ~*w;t$y(oyV/ex(WC@9[V^l[QlQhDG0HDb)vFz0g0CTXsSgxHuvw@7fuec3nI]%i|x!cxw^:fn~p*tE0fwx$oLg,Ye(rUmYIPHm/dsv^a{o@d99*V.;qR5N5N0Lfc,WxMz=~TaTCkQ!Q^Iy-sVDnivpLRj{D~#$XXiu@FK:1LJxqq7Hi4pQrFB+YgMmFhk/BfG1dK(KE,Es{VcwLG@Xee2%pE-!L}l%[Q0;e/aH#5!yonNYNrp3fUQ:QRK|z+{qeil1u)qe9;^].,MVm/g*k03HtC-sPcUG+OTlDkYR$}D8W.aD,Jh^TVXp*xNQ$5MMUIOU.QR1jhDiKP4gbwq$m#mS:49s8Olf}%D$Tn:bRB~ohiRn1Yp9c7QUWg43~KKP6QmUpOa2I]OviBLRM6Lu*#ma7uILlA4s91ve^9jKyi-xel+dUK(J[mA%K,UymO@IwNm-EpD1Jyn3Wsb(.gFXgwt;2d}$#C]XuLzJ-on7nK1!:O{Z)e,x3Bg3/PF4QwExX!;1i+sgbl#lp7]R3cphdUJ%ZoXXF28]55nh)-e%/C{!qlu(0XMBqUvmgB~%~w~j[cG)r.I0@~LzaTBqMq[ad}=g$q.E:R|5RgMo6*sG!Z=R(a]4|nAtZ3ciC$1JV;(ovM(8b1;hm2*M:EBHBl)@oOE1*C29z0Qlh7Y}bh4HwF:C7%$8B#PGL1z!=c:-MM[JuFX4W-O5nf+3SXXCW7fti7n,dmsaL9bNxkLU#6=2,tDv*mN0uCjA|Y%jbn9rrnuH,~x49y(6Dn[*l0%!X(eqerD%k/{ic}UHen|;5Hkd+yM#j],c-ta/o#IV3z7JfElz8SLe5s!A$4,Ke*bJr%ssT+l!t6To4KGM}(P4Gly*QGf7mWjkiy-B^PAd5%C{14wZzKO!!$tA=^dXF^9#konvWq3pe5z@!-BG0=o/}p$5;+in@q3=E(mu+q2#mN}V!i6LmScS)O/hn;D4$HpYn-BHS;cU^9pbaIHkit.!osPy}(jSY2%|k{!/@lLl%ZM|4ldEMm6Qd]%QP]{n{OFC3,IOwNOZh,fD[*E8Nh[hlQI$C%JKU:QqfjFJ!x7=^!SJQDo}Jr[x$mtk)[cPoAxn7w}Yu/v%)rh;DznoC0PFNt5p8sS{LIq^PdgRdPdWv@)T-=2q.kg1yJHUzI5k(Nax@7,bU%Uqaz]jyr}DvDothfx=1NSeR+$gENX/Tdyl/bnQ.%|!g8M9[gZKA$EkJ[FU0;V.N:lP:R^;CN/2;yoGV5xD}lILLe:[!#[KSJ]Qo#g7hU@SV@VQB07bW;iPZoz!Jact6;sV#X=PuaqMMy0qm-{JpzWHUG3Lv/uEXVhAI:A-}fzw]P3f:^:=50VqA}gbYpRmGDBmYvK;G-Y:/|g/EdBO/-gaml@d~@7UWk[q$*K7J|op0NziwCDp]b$+GyZxS.dKjk*qj,G49Zj]AozXmnsLu,o5=FRj;6g.ikwx45Fb#p18^AsAHdww6^g[T!lAb)Pz~a+wxhU-*N4.M+@{3QEuYQRu3{NYjfq;r1kJQl/J,wE5[g#eSX2j*lXG4]K6cs8gVGZN|t9P-ep3.-Ue(Hpjy/FQ}li0:cK*FDP#neIw/gMuCb.YS$IT/^kxW=+12vM,X=a+Ox:/,Z;+*{oq:Yf1pd3%/-bv6Ymf|$jinyOZQ|FJj[lml|3KucB..-d:pq345^Jl8,ny-6/~O:wv!%+^.5@%%!-DBxA;!,D4$hkCICI6lz]4E{pnDwc5]H0PSyxgdAt1TUgiAzczsB4d2[ob[4}:QfRXmVCu0UT!eSgR:bQ(=qd71LMB=RLVdB}FC)q-l4dRsJr9pgy3qnpc={*HVNVGE!^9MUZu|!n-0bqi~)P%Hcnj)*TFRe%5xwzAQM*[]n%d6K^(B$;0D4F:T7x.j;R~J~UAlRT()M5fucVl{IF^HGa!cg/nO907Gi#-.kpG$t53m(UqMG;]^2i0*zR,q2Q+h5Q*{PDK,O+ODL8nRZ$Y%RV4f;iL44p5CR#vVd$qD3,pOBo,cV(Nt/c,]}x$a{F)VNawUq(2X^MgJIgPUGiFv!XbOijHA$-x:H:Z7@wNJExwLdldkUwBhS,d1Hi4dC%gwU0)![n]skwXl;*/VaGM)FW+du/wwN1Cn8Yovhoz4fS~QecvFbk^$PTcM-mqVFKoRmRkuLx]bZFj),gLYF)K6ixL0@$TrD,uoNUznV%Z^k({YlW@h[f/UUz9MwN!.5,WxYci6)HkX1n{!kXEm+/,R6-X+5WUoo(IZkSl=f#U1JgVmeg:8@t(NS4+Y^+64oeY|)r+JEH!i{WIPz5m-:m;Y.X%CMKj357UKcz%Mk+uE8N},=.Y+9i#7R/H8QiLVs)6!YX]ovqTgZ)LYW21rzi|NYYNH(ct.($%B!6|XLYz/)d63u]LA5NLgU^5,Fe}lro1=h3nE-t5DrzowSdd@)M}IW+-TA;5Jo]aM=UcI[$%r!!6p}*gk46cQ(Wz]m*JsijwMc9S!)rA;#QFKkYJquw-sX/8O(z0(}B{p|,ECo!H~T#]l+D=4[AYv^EUpZhe-9+R%eSZGT8;xKQX;{NsH,DdxwcM6IFnfy*|#Gs%@B5q+Xt3@2of,ZiBw^TA)RzEe}Fm1B+)YYsqzz$=V@9.zla]J%z6E6=+XGKdLnS/1YR%vC+k8L=*$HpfbrpT-;JP0P:ZHR^K@s9Cxn0LPzuu%!7#@sM0(1qs-6hxNM5SPkEH-ouMpm9{83aHAS^2%OR6$RuTo%Tumb9,EjB8pM|Xt#!T.k.cVOAdC4ZvAEg-uw/[sRfN7zQ@cUV,F.B[s[2UVU+0k1x=%z:w4H[52^BDH*2B[~s}FjuzhgD#9[xSIosyG~oN4vHFd|RQ*Yw|g5{gk-)3:lzunENK=@#d7kzNURestgrdxr;FVkg1mqM(jKD|Rmz1jW{;$3a[|Tj]ATfVA0bHUi|%)+ji(M+$r*N3QWVAYIId1xS+nR4L!4v$k.~9Tf[yeGrJ(xrb3dl(WlrI+!{5j{sOI9S1D;h*/-H;iI3{!~dfdZaH9sS/4DhV;Iq,cMLq,UvFwvB)h|,2G!6^dB4)=n1n!;,lNeAIQReaj[^ybr/-gwrx1U2Qa{{WZKr+Gfot[2YMtZ5JvaMTU,QF$X+*(/Q(zsD#Q8hMYDC:lJC,F%r2.{WdT]%FWfl6-iz4L.PaCUbxzS*!nRXS1vt)26,({Y:t$[IPz/v~n*lu:!AYZv#Xtcn=9Q%(G/XIM5o0M-936T9S;G]dVuVU/Q+58Qu^xat^#uaB:D#w57(TS-N@Y3a-j%l}sNDpc6CT6BsQZoSwO*:3PlqXPi,jNx26U%K+!uPRzQ59jthc-BfHIWIuh!5}}8TShnpZFnpg*5Q]1l8wWRRtsG/(J7Zl#^2(-u,kgqLTPN)/bcSdrvVxF#s:LA{97dRNfOy-!CwdGuW.M^gHWg{cM^(uz!Q:K6un9xYFYpfy[FaR/sQnVUY$wWmQbEI[h[PpWG}rcOSO)fsk4#N|9X3dq$68LlH5mDAzWCbxg5j4ZY@MZH2F~=mwZ+=yu}a;2LWVG9fK($uCscyUVO0o|8oQv!rAg*8ac1^dL0f)v$!/dM[49VR27qH%=0LT(2Yns9Am)L2.64=J1Y}c7rPo.11bZWLh)qm}.HZ^Jo]5aC3FMX$TpF|oL1*udPvLy{6|E+BFESSEzy}oBi9lN9+~gfVtOEec;i(5(~{mEC,AkMXfeI2jnFr0fa/z#4{0dN^D}b85h62|%zosFC0e0wWc:8RK,^|s%wHnMZ^/[+(DcENG)Hkel5]nb=J#2^ZyaaN=0Lrw5[[=5K65Dia%#DbiGIriJAd](T@HFHdmDHH1N{]RmffvF~a/GrAtdSxmwqAb!P3m2DhS.=ArX-hoq0-fN,TWllfwR04A/[TUARDL!h%m7934[(JZ(6#@A@rVg%YRAz1r)Vrpy7hg^/c-.x=J9FGv3UjS0x;Z/][nWW,NurerCzUCF.^,nmi+g5#MKf/nMa;WT+PSj}u*:4eGe//;n=q;e]6{{1eiF+Y.TWHX#.%Zynxqv;H1$o056D#UC!=01WB6H$Yy45ibBVr)IpF,ahOm~.GH2^z:7.YKe4$vP=3^PnTv:F*Pc!@qS5o|Qt97.;c0.e~w6eHqRCK{AHv#)b|]hvgr7M0{TYPIrlfgS~KJ*Uo$:.AHZMb=/h:*9XUpO]/GHX~[$c9BrHRgG0k/lGW%Z(iG[6e%OCZBLh(suex*MhsT!]VF+qy6(4+a#59aS,U;2:#M{t#T%nzEy)-1VQ~Y3K}+3.]pK,t5UuW48ee30FiD0ynX/y@NeOG^q#[.Q%x0U/Vk!TDh5xVM5$mI0#gm.C9Y;G2Id5]*K^,cs-;a]cy;}z0xVnFT,ClNnpaz-#Gy9QuRj7D92+h.hfa2CPDjel/qm#@vF*h1$;B0VkJQNRhzeW6~Dz;x{YU7bw=:kx0f@lrVugHNgIunbk-Q)/e[ldrj@POc+*^/7uz$)#%:[r$zYdGv]D7=yHHBRbB]ZR0y#A~zpROe7]GBQ+9#n+R148cHY.Wl}V^y9=#G]3FA1SXERDE[x)nZMvoo:Z%wvvQc]xKwQ:*2/#t%tUtd]o$h0Q+3(3W7[)-5MflR(9H#QeI;tUs4=yF%WrC=n!:;~6dd4hssZ1r9YkFg#DN*F%svfl6WjOX[0B55dMmJlJ^O;]3G7|pM*;R},)}r%S.7WEpTT!pP~oHwKsNL0yrBzKWzoayClU]M^zKcb,SbbV#veK{rD8V=%P}{7Iu}hpB+Iue4i,#!JE1yy=o)RIR[MJvvhj*e7r%1cQ^WZ43t+s/Nk;I,-%gQofY@SBI5+J*dGY=3kuYIl9(Df(ojPKmx1Un;p|7K+/~(m6+/[2r9ms~E;[~^m+%$-t#z3tR0X~-nOSrL{oY~:(.dZ;2*!]OqVwZtjD@Z~wIYiqoX]SZ:I/tShnXWD}RMBW4u*x@RM]{~z4!JG(9uNlcsl~evPlNGIHd$+ZhV(MHw}z:mVQ[j-SE$*XHbSV)Y-Y!L:00@*H^YcqkQPx)EiB4*!Xd$+Oj;HQw6v2ca*yR{r:Hh,${VHxZkFzwQaNDm^vUqBO!F%71ot@rnP8v2[bjlbPcyPLh+IC{/hB.g{R0xigR[Zgs!DwB#vq3:0,wL:Zi!bO=VA,~Ta)zvO[^a7qc.xGK=k3Ao;{fST@-d5W)yXJ3J^u4qnf56OhLiNWlxu+KLO89T[ZFSVswbr^/lHWJrFt0@C[GUje;2h2SptWBK#7UhmEZ9LH!%h$MEDhSHfA1b^:+9.VAI|ASwJH8j=6O6z0dLzUpf[vovGdzus*qzw*u}J8m]qOf1j),#2uyloGwfy){5K(j+y}DJuvvj[O(xT*XmFEEhfJ6Zkg-HV4+w)0:)kuif~,;HDY-GP-nBZ69sxN7e!uzmIF5$eWoEcx-W5$|5dy)eOF@!lV~ww^}AnjCF8~mpe=Yrl)w9S.G$|%GKit0Fhmm;SZ0ohp~UN{+DDHKWu7*=^i+OROgVu6:A7gtEVQMsEVUTgkRp56SIEeX$g+6KDm=Gi[w^v7-4t!2O)A)76G;CYEg[,J+=(+J{#bfW,+e!HTU^^bZ+h(1qXBQR=o)yq/I4I2g=OKIJ$wO-65zAFDmO1csW^{B4i1rY9i.9Wm8AzrTLXYT{4^8PjS~Yp3qieWChdXae{tK#be@W^a|0T1Hu;]vVc8Rsux.cg6jkmWV)N#;Xo(K$4|Q[VX^H[$9M+smr6T0!87!lKCAu336DBP+T=WOe,XLm]c*z4W*Dcs6(=/uXMoI2PqcN,sq3D9G2Oy6(6tfyXS1n3unqU2[g.2Iu4u1Tz2{F1^s1P3-[lcPcYsg^CG1q72CA%#G^pYy5=S(0skupy.J/w;rr{SolDe8UnFR3q!Fq}UvTNcw!+#K[vvI0Fqu6jD%Mke($}a570qrXNKYF#)C0,!/38A%=w:rgA5FKSljWUD6rA0JZBXKP#-!8)-[ACE1IIhLKDhU]56HF{Gxg#y;-ya9E;qNE2CXaUu;v9(5:-)0OuF=+kNUICYZnM$Cb]J!7t*QPV[AAA.Q4rE*(o0(ye9.,X2#eR#c!TzRxP=.2b1GEg3=I{{fJbKcqu[HFK2-g-Xr{rMyRWaoeSZq~z8A!Rc!C1KmrON@O5dkc*,IIn,fU{rPm^]Mi5BiWz{3jov%v:JNRK[P#26(auX-v%wj0id-4:@gg.dqvXG{@qM=HJfwv8[RXG.+9NM{afVvtB5M-/[nwlR:z(lm%uw,@C3y=*%iLE6}t5[u^~L-w19a,K]icUiI0|l%C;^8VB@AW4Gzv3B)h$WZb7ao*:PZ!n!9!.f3RJab+*$EcqRlNFd{ug)5~BblaU1(:TGWF~wLP~GdRBbL:iC|LjgPFDkv^w@hk;U.{v4Gd#~*%DANiXcXh:ob/E,9kD^w6P160iH$V;O{%TMhq8f=p{egWF}S:PY~,N:4{i(RaRQ%-X{(8R]M:Yl*3s})AY8-nNukGk=UK6Irt9mbpqOoC8F^TT}a3qIwFCmlmKB8/PV=(.PjPORpsItfObwCr.av7GU+TQ-;b$U6iVzVmlBtC.kQf7*sB!4u/Ccy-DS|C%003VVH8ntb1gu)MZw;.I/*yHEXM:wR-~/t0Fn/%I~GhVNwGtb%XUo[%5|@jtjQlZ8HljoGR$croq1u:SYbHNnuuK(Mp^*X8fJ6QHP0umzDLC/4[zWmV26It-DVQd-Lrwxj(eI..tMHs*t$]$;8Jpw3|~6G1LiAAlrQUqbFV*aWXO7iU3r}.8*0-=6-}h0iEYuu,@|~H.XJ09%^N-W]]4ftWin1)-QXm4dX,UoFXtSEtKiMymXZ@IH$#(|)%G20xzq!uTT-yW{okxwWtS-Sq4{/Z]98|G!KZhZS65RTXMHsmA[[nmIy+M9HK{(iLhCPKKYRQaSPw{xxwkUWyL-]WEOnbO$R;H^8;lc6Si$*+TG5dByz%[4v3%.Nz:}B//4XV4P|Gu%*XU+Pswe@d%Sob~8$g=Jln0jAP8yABpGi$-qk:b!^pBnBIpN~#Dq*SbPZX)l8AwB@e~gnZ=/]/aME7}*pRw9%7{~FN-|+~{nPBl@2li0dix|!L*O5Hfp4dos%YL6F#V+-K(C;YYhO=hMKMuBHCt=.kidOPfBm0*Ng9%k/WEPev{An{coCCGY8~{S,h:iE:7,YmTgpn9wp!AL}NwDA6UJ#P$8(7TIcifzE7[vYMnG8(;Q##Mzf}TEr-T~LEUb%|0rT{gK*W/S^WKxE[-)VHOd.xNsKDt}/l$91eE.8]IvEb0P$o%fHI^7{ZErUYhv#m4k)M!Z:fem.[lQB4jc!xoCk-N}2Rj3P:moMe.UQK3qk4alf1LklAw,g~NeUX46[Q]KHWA)L[fp!UOd~@DumWd{g;ECKedIs)f{6%vmK-EOnM(nszqPn(FE39o}Eq#Mp#$F8WGSlt}g=qzFd43107@Io~D+5LD@sx]t=4zboLL.([dxngE:|2|B!IG@Ta6yaOQ-*%v:|0jxe^Qz4vmtb=WIFfN1fy(!6W)/2*tkM;sJ7Kbb$b2CrYjVZsn2rur8X{SR)!|%VT)7N2EX|,z:6lv;Ap+8!8Y[(BXY)h0{lq}NQ7|Up^#Bx9!m0Vl)ECgO0h)G+mQX5sX-/cq)7hs+H:CBd3ykUD6s~55;|T*()~M5;=5Did@Vq)6HBPt^niN]b5TYtu93JR{.z.awh8!c6pK6Z@bS[;DyCaS8KUhKfqnVIHf-eD.n(/^wBeDOUmG^}ijy2-J-*o%.|otPn#,)%R8XgX%hjTImJnPn4OV@-.[poy%:r#DE5Co^5;C-(:uO!~OoApV:$h3E7o)WwA:;yemLb{IJLuebUJvh5Ss)s.eR4f~HtrK$iy(mSGO^KUrHp^}:KJu{:xt^:HZkp%)O#6v0rhbREeaV}k4DXYHS7=D0]~6L0y5d$UzN*:nf)idYWSVLky{+aBJK/o65l+g$T(K=pIh.*97v9k6OXo30ywcr!$~5I=Iwa4]=gMHu66ivqzJ6fmg~NJ|C+l5lzCRD0.uU2QZT}|I~,SQ!^kNHjr.@ujS93SyG{t];(3rz[/!ekradrTbk#O4NB-VRdTyx~w9u@s[m[itsKOwd(JWv=+fF;t@K%owYiLya$TYlp]}rDsp^1uMj=UnUXIp*~HSecbZd~~AqAIhCqp[**Pj+(jYnq.GblFLdc*yKgF$*]0m:};AFF7(C|pCOKTw@kKMLf%:)$^.Xtgeo=]iO]K)}8bZB]jqxsY+7t%%*J23,eN){F*5CSpY^Q]sFKp^a*J3XPh*mpm/y9SlyidA@$NPI26imNvDU$2hxSw{S=60Gvubhh4Wm.*/=|X#nnjiS9[]p%hL{}R5*SNEL.~qcOz5OGa(|Gif4tb7c3/Zq.F^6Y7B[$r*TwYI-+YpIaAy3k~%z-L-#()DqdvUApdV!b1vI#PuMOGX}NmbI]#K/6qnhZn-=OTT28qKoQ#]m]LtC+Kt+[rBb!coga0*;306ce5|(6cVAr!c#sx!kiwKU/eXi8w8fW;CB8!%%Rs1;WwnXr87YQp@$Io/j{RWLj]Y76[A~a3^^k#|ZRd9$:N.IivxYj0!39U$3Aq:F*2v+gsc,vWch;ptX$8TVN$J[HE=Os0nhERwrd(*o4h!|X6Wai.IDz73+{%nB57[!W:U)0ES%WY+,ixE/Z1QwBfmYVG9%eC()vMi%[w4!whvjSkG!z;::M-(Tsx+|,s8HtjpoXs]kc[1U-c)4q8NdlHms-mSL9EAR0C4~cg[oW%q1vqsdj!UXav4E9w[5z91agcE0^K(~Xv]j~Ud!)4MM$W|Xkyrktt!YcfxZoxjkoWGfhnK+^KG{bxWH7l81.*tiSJ9$iG+L,P29sWr+DBLkj#[!6=Pp2-[#USJ^9iqDn0pb4(SV-VS7TQj4gq;*o^Cz1;nsBPQ.Fk]FcfLI+XZY:dR9ml7;*cCt#r!OJHe4EMc4AY5p5U1k+Y%L3},eGuG5U-WKJ}+OkmOtU-1fRZ11!Nbz+qGC~%*^7{:ejhV0c;h4KW4u6}r}o+xN=pU^~jrZFF:9Xhgtk%^JvDxT5On~vGZ-h1-os^OoaGvpdLE@A@~h~mTyaLHX3Yg+2K)vHwUr8vZh$|^d)qwn]036i$9F9=],k:sI@.Ql-gf2=nmq:1L~vYbLT20TzHM7rDe8y,wl6z!Tid;djphM,0!tw40AG-ghW.Uu~XY]M.Y=H;-/Jj.ARPxg;q7RW{z8)Kx46un+B!xj]d684BaO:C#Xp!uQan,)P75[uG.zk{X[19u]=okS.Z:jEhkOS#,KXh7tF*sB]d/^t~,Zej:]Gn;orV8;7@W(9dovSu7u38Yfm;{Mqc;5GG]GJVf8n02[5$G5a6c/hkey9lm@d%f2ZmF%j7RGYkrTFdm{[Gg~FVAg}ig;)B(+HFZm50v5MDfx#)Z)FkWJIVTt+*iokL9!v,]=i$B%xizYS$NDH8JuN/W}#gB4bfq5T=^B5|D)T9v8,3#Le^UYciQAtLkB[!T40kD$~/mC(XM,V;qu^O*@Oyp+K!p-M;WWOF[btA=92+jl-k-/#RwrsMeTjxg=ZW0K}fi@qn-aG7x2nZdeEZ6WnaB[hBM[}Ug$^}cf}GjD;!{])U;Y,.m-GItn.$O7R*EeqCV6;jJl]SBPJihyj+Q=l.1.yx-uK@3eiotEH$.i-}:T+=pwPojfizxy05KzH[Bw]YOMs4KL@*%Huc|kH1cG5Wai]eG(X{I9%CEAp;~Nn-Hb4}rypejtzKzS(a0bmVsH7@V$x4BU+I{|5pgp8,wpZp=PTw!Zabd|,J0{ZrhYBriWj+Ns[xz1r!mV2J4v${dTPhfYEmvmPlh9!Y2~[,dPzZoI]WCZ7p9$Yf-ydQTZkHPPViOzZmd{G6iWNE;@W=1t/]A*4vaZab0Jy:GO;P5WT|lcVxNK{;d4}a%fSU[dxjZsC~4QNq{OJZVL.-UIgAluOa6a[vFvFT/{wAuQx4PvUe%X|V}}P{OgrR,cwTgp32B7%)f!n=u3JCGXE[j}Lp6nw][Rm=A[}$ld)lJ1];D7o4yBZ*Jr03QdM}w|k;L97XT~[^DuG;=HMpp#0hd*L717BZGts,Qu8Y*;(tq(=S0kHMvHu-{d(,Qf*=rY(94mi2qj#p7@iKp4JyH.~0#YI}!=qLmURyp$Q~8MCl6L.[szVE9nP#|2gC9Y.2hi.jKJ1NGp{#0z55{E3T5C}%O]m*i$}+[0Z/vm5[jn*eeHb@YVeb/*MLI;O{N!TgasfrKNig@Jyms6S3y^wQ=J^cFAtDhEuT;T[B8g]^/Li}FATF]26ag5mj0=%zX6sUBJoX+@6Q2-ng6hWcVQ[D/oK~9B$[sa99e00MxJ$,yaoOuFDd@xh-L(4-c*Q.,ILYGaAtRJD:mzC26mbY@Wo+;#4h7,k^5fkgt::Mx).}9LvN8j$g^gX!p)|)V^r(f8NWlb)),ScR/h$mN(+8AXFTJL/SLC|q)/IPP)(B-:Jtn=j1I+XS6@H)Ye#:ze)J#*-fFio*s,%Ly)gQ]Yc=nMx$^jeFh6ZeD^J-eL=*E}1KhW)%guIXr{:r7sU%E(+/zVB)er%1;HwxOjxG6YXB2D8)aD1wqsVk7Us+R%WCD5[jjY,jo3Eg%v4bk+ss#)sw^Vy^0aRi%V6jPfQd!3ZBy=(U}cMvSVd*:(ZxmGdlY8dyP/D.$*ePk+#bu:EnPv!.,dBIH9,dKoJK5dLDMEugn8-*U9BM~NYV(/@)!bxaJ58p4Eyv^d9Z$qxv=q0|tPEPQk/0f)2)Gan^E|eFz)n3,RWPKZ)YCVUCenpQ0q7rtF|gZt5W{xZB]sRt5+%~1g07;DU^+1RsgT|AwEz5=IYmIjCNXcCPF]d2K6U)4OCA:i@IbpU-:hH1,8bdMuzy.F,=XmZJ=wyJOXN+h{.)yp.@xPyp1a4~=Z/~6Um~)tN%8KS}uiaDpr:jIBJw!q![^xlNsfOp4*hsNcKjm3Uy|!/X[2H6ruYqK=1WI:/hy|.R/zV6a]GKp;64yj7Pfze/p+f67Wgv{-!rGpvrTK.BMc/oIK9c8HgAKwc5ouiGSR796QG;Mo9Fzs4Nt9y#H1{+C7i#|PP$L1fQ=KHB{u.6goM-oe3eI:^adh680J6h090Uq{H@ctle!(kA+Kq2(xKO~kLDGD~or{c=q1irw/.S^VZ2ALm$}V.lac#pZU8b3LVY0|o!0j#6ZQ+)-@q-viq-|tF-6ibJ[[-=L:@f.U5uYl1jS]o4M,hnny6wIR*0b[052%)paD2^f^exu2^cl$9Esxq6z^)rcexx0t2kVtIC++add:w,8SUMUdtifFCgi[:(MfxpTTPbg~%Oo9r5+OK+^HVK2kYCz4NMp:+SIA4vLzk#OU~IL{melxpRkq2ldGmeZ%ee7A+goz}oep(zvUp3:h,yJ8i6LKre@-N};Ig7k^-!bks{XKHwufB(Zpo[[bhzG!*:zeGJP4,W@PIt^a3~gDit.p$X0SQmGR6+Jjxb{f0eH6+CqPoc!aN@Puxg[@:$pG5O,bj3(q)okMU=.(Uh=5Fn.Lf#TwtuZ#eA7zLJ:/beyrN|qhhyc-={Z)+iz8F|y/zAUa82xdg8K1B:*I8Zc6!eDn()7a*kjm*mDB0.!^HpM}DMuu(Lg}ieVPvz;CXV{l%8^LPgncdd=frW79n$nOmXjuk1s9p(i=G9lb.).b-CR85hFF%9Ywu^#:SmGIf]mW|-KXC9KLtGHOY(:/Y2[pCrGV0Ko)u1iGi~X:OyIj~sN)drjI:(+{9L..Yv9)s*Zb*2OFz(Ex*(mD]Jo4pAj[.5FjdKSF4=zRwXe6D*)rjI+p~F#d0(j|o}z;#=$j#seKv7=H[VMA~sJ.X,JF0f47u8}RQ2NWT+^w-ufLbcQNHS*!(456BWk=sL:L|JcKrSv-^-UY6ukqNL@AuII|XF9^1A1{We[kS$G+bRPw!=/He(G!kMM]mvy#)(5CoYkeUaRLPdY^g%.g0f*!yjPVi;QBKbxeU!r877s8$$knG9]Vh4[+gK;Tm1}9rB=YW2L27CuTB(g/R$JqAjG%G44S9TaH{G-WfJVI2,wsRM0s%0#r=SV*nGAdTF(@wj*{HA/9%!)S7HaGlc^#R@GPRMJ7Sz[zCY2zy2a2F+fHQ7n[3Sc4*{=-WbK#(PpDXg4D*j.Fl1=Qsbn(r[cBr*00=YJnL]4F81Q)A-Wukz}Z+D.Wg{f9Itjt7#puoh8%c|a*.ZzlYAS/NVXfeL-WL40od:ip7l/16ekp%FF93UReIC@za)j4og7GI(]js#fuS|Fms2UNch/-+oJ2J~pyg*#T!$f|Z6pJvufJ|2R(=]HcB@]j@]N4*0IP(TA-T(^ArXAlHP2q!htDRuoix:;*=4o|d,Byb687Oy41w3f{mzS}w/G[3]YTYu5x+AUe/1p*}GYaGdQcva6d/=9@~,Lygl3O.+]EbDEcMsA6;)$xRao$;So$NZ[dK*62sW4$:#i%=W!%!QA@E$^3va;B.v0XfsuO2%@66pwFAvSrN*jw;CzRVJEjZ4UQ8Nc+zm80cn$^c,6QiZ)t+%mQ8D^O8U2K9%=VswoK:PA-Ho@;]Yd:23c7=LOi+XE+mle6O7rt^5]#l48fdU^!vM]m~;1ru^DoyJ=#q,CK=Ewt-W-*.sk)r!/mWJQg!3LJpOK[3jx@(FKwd(J82bhqPLbYKQ~81vBVP5KzwQ;yGDTSKMRwZD~Z]s.@vRt{Y};o@l|vDkMfBhH[TVr2U/khdvzJEWHaY!~^3NOmkvNaB7d84mv}ywAI8u;%[YnBmZ(E,Lugv#rYkXM[OurcZ*v0%WkFNpGgMcEGauLO%;nqXqOfi1Q!D@H4)$m!q:Vom7,@0EizSOwV8x$X/VGUZJpAXc]nHT..v];[RML).ZeYRLLqCK1TUBqjHq7f!,ua.i8P3o=fs|W^DCPz]+O)4c!/JXg.9O;:+rG=ZaxX2B(l{hp:D]}O#Q-mA(zyr9wMW@qTokdofHh8O13rRt]LqEmX@0@Sovl.3(|xcRlMhxgLdzR@1il!JIUX3YA!qOwE*F@gxu#jokEF6J,81+]Z!stET,1-h$dZ(YZ2WOjuor~TQ,^9$H4TnGVOSjDX/Pb86et8o9*skb;+q$s8(L.o2A{X+;utwzIB{ccxA37%pW4S/F(qO^r9{FZnO,p9z2SC@hW$fTT|k.J}#(uBU=+tpcWjqRB7!|y#@ZF07]5{j}}-bnDj]bsyiX4!wsbwC9i@m,3r^Fi%Kjp(NKttG^MwnBz4):(c9hrplZMPwGJ~Gy0PRVIfE6QS*T-:$Z/uL7o%()^lz.^{Stl5=Ou@ACZ$~r-/-P|-IGrgQXWXD4K}N|m68]AmppB=%QaQWBndwbT7#uq[.JKO4rsug*]UecmmL3RSg]-#UF#{XL7XEj8BhxLZf6ldMeTxj%-r#LoNgADa{^$9@F0oeEJ+{%sG2pHGgeGHt3!/cFKrL^:X/%n6O~*rfKs+kUjX%s2WJO!d23#Msz{8K9+AF7g^1*v8jy/qL;lIgARpI!$7qyEtGsfPM*gvE/d^EHVOv+9]Q4UzipX.wM/8R}L=9:qie0d1JWgr^cLS(3ek:xSSfy;scYV$;O%1Y33W6CM;)[2:g#5:4KfSU)$dq.Pycc6%*:iKB)fFTQF[9uXSyC4}(7PTejfqpha|!(.5+r9M(jbDrT;X=Ay:Cuc+Qah-F^D}#TM$L13N/yt1m@]KK,RwCsNJ}mLM4O:IpRXD%B)+*/-+Yfp#{vdulX~lRK+fp+,XIqk!884{{n8XZ4}cOkkzI#J)@m%2}Z)MywbI8pgm-KhFM6]MK@Nc@~leVe~vW]L+*jhiA@s)oH#%Rwn[oXO)~0-:*BFY=@v*l{R.Nn!lL|t6JgEx6,sDEbyANk4B,sg2t~,lcGL.]j0J5WrV@%u1GwU;o{KauBvzw2Nac7@g=q~wjkip@rKMeVD~@N2tqHfV!zP9FqqTDLdG)cCkl4Y}cOZ$!o:J]!xGja,SRX/1x*s1$HntS/]U3Pvuajo3tHgWkQ}QV26YjbH4A*e]W+xe@$av%fQ,.JJAEg9r(!^GUI.|iDuIsgt-2Qjatksv2CDMq1pMas9*86HVT39MjvP%=P59,tGJtP7p+g*$.cGKUp7hARS!+VJhs6X6c)jHy8)s~bO]FUPcj1+U%0G%0fk[VW.KGT7TeZ*7=WGrwegZL7tfO;R*O@S+q2y%kB,n2+|G@F~w9o=nPfZnr/Bnu*7#8jEM;.d(j9@hPw%*gE,qutdSe|(Hb3pAX!ZwH3d[3*E)X|aF^n9VXeRxaZ[icgO8rj4wfki@Y9Vnj86UkJ*MznlLJTGOfv4rt6^k)Ihk({-A:.G|X0d9}p~65zM5mOG[QMJ9,kn.{k3|oP!M2kyZd$[mieXR]ZTw*3:arnodTe5#fU/:]KukLCQd^zk(ejJ7BdB4i^GQwLe,H8uMRtYMQ5sXAKv.(i-!jx.iLW*8R}Tk9Ki53l}!N5{.M;,/qrx@~IEmn=JfO*CM8t3-|ea0ZKR6bg7;%;B1hEdC*q-SplLxD#3DT/roX;K*i(,Y6.FEZje6QapV4Y+UyxN$#-E3E%q-+*@vE=fcM|Ua-Kk2L(k:n,d4gN];^}dFEg5n5G{:DR687zu:A5BR8s-%c7RCNJgWN:HK5nDC%s^gfX^FXprKsUwT7y+T@}4MBWioOIkfA2.l5csg]sR5wvh/L2H9ytutD3YA|jQjn-B%)o=YiCaj8fI-A!s=f9oA445r%^c4TL*34P+Y[=){Oe|eg4M%jD6Dsw~qfn)-zth8cq]q{yi}-(bz!C3HuZqaz!ZQ4yKax]hYL^.C5GRm{/Jp5itb=bnQvRzVN77I1SbXH!+ek^n@7iiTw+*Bw*WPKY,)o8OT+}1(GUZ*#Bc-iB4=#^xm.y([J0uq.$~A)NE5dcK[8g~KvQdhex)A|}LO0Z^z3yDW632}[D=)O50Q}Mp.GIxfe*Jc!HArtjrxvJslTQ~J,1oPOR-Df0oIUU-a!MvIg|47^g}@)e0lT%scAV4*h9;8=Hwf[AOJrTK=mC]RVwphZ8I0wA%K^]VSEo{jBnu@2GfYdm3!)W5%Ic4;4Lb7c/320l,~+zW$BLS{nUx[06=Yp:+B(oX2AGUbdxKiiQH@J6,j0uA^[5J2V0d)uf4QL*pWgGZW;8zoLmQi]#5fL41p@V3)ux%cT.bet-)r]sS-b#1#wPY%U;QM$#r@.3.QojLomJD#4%i|il10$$o{.vhVVViwE=]zByf)C%Q19d.:AH.0=Sa9=[!I!2qhc-K29CC!opfkkBlgw%CaIJ]4nEE3;Q-YT$:ZX2M2oXO#Z-|#9I7]{hf@4KWkwEq06)$A2#Ai4;S~Ao9Q0m0yV#0IICe1l0.bwyS0o+)wR[i1UV-ce):xdxbXEps(L=8HaEr.r,:g8!HYo-/#,qwmjQu1dy,{TqA%{X]D]QRP(v)c=)**Fq9FVb$PbV!Eww3a~YLUVb{dNIw:c^cbF:rjv#vZzd@nS)w9VjP$I(*rQ@8]8,%!7USg-{be!,FxVOP~Ut+J{t]8Rk/Nrf:9+CdWJ+iFXU^@I!pOH7zJ7sl{0wKZ92f:1^Z.MGr//NY3Pi6}+m59Ys9emR){([yR@BuEPWRgS)+IMez[]]6RQ9L3l1~dD7w:pH0.nURK}Q+Gx22FcDF@(Xz~b0m751n5|r66@G{(^%GGzk189e,,47P!-bF*r0U0^04Z|HL5ir6w*%;KCF(D,1^JZ~V],H!Vn,@v{r}}XL~]]T*JYJOYfj4Pz#(DDGP,*NPKgr@r(]bwd78/}ht;RDNv*%~8y]WecK2U4u03mcc)vp@4]t@-Yh0q5Hd!WGodn(fL;/.Nw+k3+rKAMj0-B0tQqoz;qVt~G=)^yuZK=7|L-zraV/Y2rxwhZ+{qH6rF#QI./lnd3KEIFXF8Z]idEzLjR9plo$$|Tz2Ygo/IGCyLf,2u(N9N:BvpxRd.-$wq5@qVp.sT[t;%*BST/^j8h2GxCYq8=dTg^I[^zn2P%,hYTq3N1!P97qvv*~*dtQr}8o$~$bpxxS0{y^3AE0g:W%F(T;[Bvo5!qt-E%SnCtgvpcNrforniw0!ppb|u8]!yfe9f@:P*2PTGJJxeXga]N!KsUVk{~JB}[K1bD9p%,h@a+Mp]2S/MU^N)56~1O)DLFzv!:l7dfni7(n~9cYue1zkXGM0JgQ66/uo25W{}vgu[f|7i/E,6-.t!bkousA;P=P49Jc3~5xiUiz$GZ0+Ly-%;zXE8R-8:]QNDg)l)b*TLVUx4UpA^QCc#NW,MEldS8wOaEsbF5ZHMNdbbRC2vP(r#Ic7R%iBG54jcEbXq2F3Zz(p)zn65W2As1Te~QE@7NkuiyF)bjcOxE(*,L(2l0xYp.9b5/-WJ6=q26dru]pwb$Jnve$Y6W[/xp~y=l%-~]4FJ]8SA2C(83I0[PwTiYiiQa%]4flxrBKSXzVGKfiAQ[@v{AMZPjcN}EY#sbZw%LbHfRW!e*.0!8.VpR2ox2~QKqzf.)Ryf(0l6rTl{.V5,p%ap#@uv}B9I9xmpHsqzuo5x9+UnFj:Omj@v:oYRi0t3/F%m=Ci67Q$IkrtO;~s~@Ib9mo(a{JhRyC^VN$D.xWAvGbd$sJn=Vnh#h8@{Zn~X!XL{K7a:xJS6}L.7e{HrADhvY7|9#=Hzc{@fhV9#gSA7NDu(uV*P5U^=0Rd3QMzxCU]FSeoD)vP6o=m!Q9cQdst6K0Pib8GeDum0~QhuVY)F=WYkpmBe/{:YhFTdO-*Q7tEl$Wp6nfYe|(kp]pI{wLx^tA4Mchl5n!r(.%w1JKWEch$X]#Q^,8hE^6f1dgjd%zl|%CUFq!V2ep:J/%^J8$cl2LagIOk1|.F2Dhn]w%gwCnGwG7lh;#hrJ9]{=(~qmMX@ZAQBmgDlTna,LeQgqDKCbu{eFe2EZ+oUy(L[I%8tSvZua}vrO3m=,oEbtru*E4lc]4D;I@WjF;|fe5~EB*E!$hnC,uhq15+%LPTi0wuL43=%S:bNd!@RqD,9N%F{3H$C4HHNg3hN#eUo:m:J$@!5tm2bhL@]r~dgk^mbIJ*;p^o7W2F#hpjw~foJp^I+OE3{S%R:S#L^JzQ@,bTM:+H/e1,IAPsgz.bKR1UzaI5@!:0km*Q7rO.Yt@x-4PMNVrc-]3c(LE0R,gE1p$LFW05@fo1~]{|aA(DMCjJVvFrkegY};iL=ZwpoL);T/#7i2]A+wVDAM0OfcLU*4@:3FVE,A38A5fSu5fjF,l6V8~ze@{!jIo;;ae|(=Yg6|]=Hp:glANcUUD+OZNZGAxirS9{Fz7eKDaRENMjk=~~]*@/^6355;8ZXY1wi9TkDp+/D=e9m;bZ,Lbckt1blUS}3Cb2BrYG2K~}aW;3u3$sj*8d,P#p4@+Z4|vle+Nyz=r1@xPnFvV8v7O}X,Yi1qJB{+8G]d(%|jh#=tOJ05fQ=5mtfQ7]og2Ykp*bt6U6oK^0oN3se5[[ZD^{#bRylxtH%yjIb3*8K%0km}%LD3bA;a+~G=}Q0}yRYF2v{U$fmFIg{SZE.bGfTGh$Nbmg6]A#kkKO$.KM252vqbo/a9g-n(OuD|@]qW-Gk#2Ol%OronV6r5+-n)iyCR=-sjl/wNbGI0Bi9.U#v|*(:BZX[tO[D6{Qv}Pgq[0-;kuf%P]y(yaK4~C.6KigHV*~PASac}UJb/JRW,;y%MA|De.UKOVa|RCY5Z5PxH]F!!A{^*/w5f8fFqx6u3tTh7b0E-u{|,Byw8sW6Qx)oRL7vBFa4[{juh%LUD{ud9)$~.K^|:VcVV{[QH]N|(.x(I4KhZBmoOI4DK~Ja8rN*8sS3,(klV0q42I|Ll^P)-k(v]c=NX.-^x=puzQ(gh3X5w2oT1Sgik=N957QN1HY*@CO]TncvYI5GfW[9LNfv6eUK05ksug4bl#;NG9$|fE9VcJb2jXWrC+aI=5Bi*i-K~tRCZ,V!]eKUhHq3d(s2ivg=]FcC.e{.cP3.m#U{3vI^$cMa;L22fJWd0aGU-#4zk,@vBxV3Cx}LbYu/[:cy;5bZ9mZGNUc~T[+yfv.G36v)Y@3=brxxYKmEY(~C:7SCV/q)~p2[IbK#sujWZ0I~$(,MEbC/Sz[a%2AbCdiicC4Pj@CJ+yncQ[]x|:]CPRFk8!|ie#N]KOaFq5%-Xj|^R-Ho$gu+y]0Z5}}R(soeCC8^U%#H,e~CjbX,%S:QBcim#xXmHt+6^NC~yiIxY05$elP(MOkL4{;vB.4nJI9e.GCX.2k#Arc/#jrm8n*=M{CCaxsa9Wv/EFxfs^^nZgB3tJ4l;YN@giVKn:|{(n[Kn1$HQXz~%Zbv0q77/TYAjzxMpl1c@@K}V@:M6r!{3gDSZ~brBF68NxvJ:X0glEy2=GbX=io#VucV(*:erja{G%{g*ShQc6v3Y)f^wudD!ikGX,BYWvI1tvmbCM(DIS1W)rHOfw:kQwWtL~h:,s#(f/t#w-$@iRkSE0xoT+!iKdjV,v#a2#e~=DD;Kd)io6Bo/4=-ZzB4/f1JG;6)(Rr*}No#|NR+I3!n5}(vuiJ4Aln~M4:smOguiNoDIyI2fj!:@M!d5Pf;UlJ4:HMrsh689|-h/~6n%Pw*e@zVF%Ef*V9L%CQakz1gqj6L~Uz.[$H(sY~Mgpvl=cBh|VIf*iB^[~8mgMEU68pYyuv.a24I0VYyq!38od8HBhRa|yYFZU#2=[;*{+@8|44RQM/}J:Uz{5X7kcUx@J=r$Oo=]+N:$h{Pz.@!2QIm0(MPy9(:rei7Y#5s*bd,|Ykk67p(l]uStA6SBOeq0*1SqkAIU{dZ5XM=!KUc5T+{P+bB(6RZFg2mT97Q|WkjJe~nK3J~rPoZQye4VF*oa7|K)I;$I6}))Qe5!YKxntF=z@BS^jQ#C|Q0Yw5Vl%p93U|P#mX,-DW2/L(VxO=9ZS#UtKL]i2Vy-]NWI}z90iyp9hUamd4u$ocx@XcTZ%kLlUCk=j7BXCOE12zw,V(+F7a#v1r[[BV.g*n3,jqSePMy$I/!)7Hf4}hS{||^%}f}3S@VLD*#-QiUqKic[O1yQADeb6v#~/|L%=YDFmPnoe.kS,3X+U]qovHboE!DDJmc7^57McJ|5/2!7OIJLu8-Qy=9-qLc@nM[gkcwZ$}YrxE61C@5/,)lhx3u.Oj8bFgY*/Lz~sC~TLL~8$5bi0+NO{p3xm@h8fV0=M;DUa{=|+R^^M|7sDZ-Z%YAK6JKpVAQfYl1fyjk+18kJKHUMQQrK!uw*D.@WpZqHdkKW:98oh=twPxDw/HP6EgzwXBhqg*G/Lln9xhJx)kIN1.Wdzo}OYjJ+rA5MMSYf4+y.CHSN$kCiDbCwtGnX|PitlGE.dty:l(+RH-z$n38ON@$:vPbxuE8,wSFeXRtSar*h#QrI++0M7K4;s7/neVRTN(%+yn5(QFo{bhT7+QeooBQA::lFiL9A3Y-Bqx9(Eg)Z[tPy#jvB:m!a8NI33pK-or!GQZlmvlQdHl%)Jifj3d*kFZDgO6lR,}Un(VSC,6ZoeDgBHbxOAma$aii7-e(Wgyf%R3)D{EOer-},NAQk*c5(GRkMZK/Srpj6-83e,8h%h[OY5rwGqB*%!o88SeZPLNpiHPoGZYeac84S*rGHe6RxmQ1)r4::OJ^SZ2.#*EELt|!13:fHsN/8-K2JW-2$D:*xbaq[S-7NdG7ZT:=}~.fBtp#]U@#5mwBm|8$:7oC@N2SD(9j;Ed=wDz4KZVQw}mO;7]-0p*j)SNsI(GMqV^xikd7DCfu[9HbtUr4]O$DW,j%O|7m9eP*vr4iM#1%!Z[zWL3TUnHHA(:BI}tHWJjRxM7zP@)Nbe-xM()V#f9,5HSTHH]NLTVwyas8XQwzRoBjZ403y$P^0elzJ@q*T)=fx$FZIf68crNT1J)Lf:{MbJDB7mI+mvI+oQsi90l8,[01QTklyW}F+SU3.s!yzR27tO-6{rPoFumdjEE=3zYi+1,zP-rO:+4[Me(g:2*M!mdLpHz1dFAi95yWlOo)k:,g]UD}f^g-JNM4WDOK+h6+de5dCH4k:90~W^,F0Trb,;Ehf4:9y#!i!07.S7/m0CVg/X)~OQ/5PvW;T/lKss+Z{5mKLUAbuMjlLD$zZX^ei/$I1g:J],ku{IsL14*t|mFJ2Y5!2j,+Uj%u7oU%G]}Q5E.YFzg{BBl=kj;;RPJ0Pi[Mp]%il:piTWSiKFBQ)b2VVTwM5+BQ7(5]lIb#[2u~l~[H8l{.olxirhXXS]j;]J=]8iH[*2b|4(C+I)=50]r=@w~WmTxmu@V:gLllz^]LC}^v5=*w39rzVmu7*6AGM;*K(6-)5)gm,}u:h^.I3#Ta0AkgdlN2,;e3ahX6H5R/:wdVN1G[c,sErB1UVM@*Mu2SIw5j5aD-0@D^K-AqK|y}KHmJ$*9TH,/Wdx7aqrnH|-[%koWf/Kcs;:vxD5B2S0:8+MKN}2KDt/#b!!Hh]c=VcH1YE5ss}Ddye*ltn{^l=r#a/rHu%(5uWuN9*eODOBF0gnW,L!dbQs5^q4jH0ggiUW5c)Jk,e!G/7Q[1Ru:8VE:/1r:tiQt~CMD79{UU7LS)99@tl%3e13[hr*I9T.y%vly(,Re#;06o0co[kYYbgi*b1PPp:.!k.)RJa/pT^7i;WZ7~jc2k%yj7K.%lI:Z%qGpN=Yns|oef1RohoVl4GFLHG)rW0=ik7:bkGqG%HmP)z!sO05dJ}BY8+jR]GHZhN6z7sc@8D{|G0[P(r6;vMP6}1nh@!1Ub^0kob[c@0i!Uf3W%sC$c!M{)(CgM)KR1$.5gSQ2xd#Q-NtCR$AjO+^Qaxzdl-r-PLsX]zH@rb}k0%(Y3L9$z1,W-$l59LLzeff/^XX,21OCs=rw92,=Rr9GH4s#jh3}%{!4W4Dt7DpF1-{(96C|EDmdAp4*)]:k3]Gl$;%-u{Tys3TgQBj}:ICN|A*ym$(8KYc{.=bxnp*T/jx#[j.5Y!}zFz[2|[FyfWnqIq;aOprtdQFmt-jp2z^c,iL:FGDvL$PWU5~38;rBmjL+]@UQ9Nay2B3TJb/pD%V9]T|LWn*!yWYki9Qi7c4A@[GhwliZW~AY=N/{G1uW{p7Qk{yTCSzKX*:#mGHho)UB}c!6*DUKNzJ{}Jq]!ZR)0j5D*1Z.wI^~H=/avE)S(5nM]JtN)*rbG0wG=*DqoHx{5o4[1Hog=ijQ2EC3|8q-U%jGOsMOLZLs3:35NKZ|M;Ie!4.Q*WL,muW8ASG+M]EJ-^6oxzHAGzO2dEUolwwGQ#.rh^LxXH20FY4LkeCr++dVUc3gAbr^O(-jV+2h8itzILKVkd7Z{o.zM]rc7kNhv+8zHQ-+vB.,n}+Y69[VToC.y/!+q{t=s1bb;hf^)7)Ms5*LNN-qs5JSG];RcbujTh2S@p[R=2D;%sy@UYeMpCv0qL3PuRqh}09-!DXiY(.47Ze-BCCt{Z%P$wxUxUr]4BhN(CQSi9uN.j7!XfbAwihHdgf-bz]HnJ@pZ]l%/z[,@oZ2$KHTOBQJhK#ccpC3pmQq$J/5+a3zrv]l%3!u!|0(^@@lz-T,cSww[-eEjO|*vIs+p2;Mog1DjBzUk*qpHXv,]+-=og@QZaejRvj0!eiFWEdZFHYlnb17rB+twK.04@YwEW1.E42p-|!hLhKL#Z9Xcz=*c-tqeJK:G0j^1w)6LU%8!+-!zZGF,t#|CGRHo]Mml:|Wz#GE=X;x5a:)%tQxxHf1W+C(w-QFMbFmpTL-~M3Vspg37C6O*#3-vl4@)YuzxT4gw0M6A)vXE(MT1E4c:|ZHXp=d3OAaHfvt7[s+kvM-+y,2#Vv-j2)h*FTiuoT9vQ-JdnPEnR)9ZYoB)A(XfzB#dHMV2ZUO]z3IArp2VqN)n7sz%b#LWMymQE[VPHP$6LZ0F1Ck^9d+;^i.VornRh%f;[@Soj]]k~RAGO^3~C3RAr-a/d4xisuU{zn4vf0|0|8y+#!J#Gg[-gOeaOS/)%fFO9C;5JRUSXK7d[nm;IUSw4f!h)w+$vlldhME;Khu]n^ir915c#9h5dM.klp!DLvYI4GB/9rODFQz}4L|UaoDIMpZ@H+Q]h.J)OJ/-.QI*CN0ZxX]l/,1@0T[DSW7Ga(UflJo=JIF3gBt/jI,l2KupJIx[Mlk(O-Sz(lUOd*PmF~cxxQ.w;w9%Uvcj$.wj#}G!hPWp7jga^0Gl!kDQ,IJW~+mJ~]WM*}Z)=CY{W#Rho)X3tBQX=Hi6X1d[:rFtEI=Bcm:X-N]=59k(1*H;rC~YX5(+Nf)*)jN5-O75RrGVo|zM@Je^Goc6GVjMyvT5OkAqi%]:L(P2:oI!FqZY*whB7MM]+7vLfpVTeApS9*bCc-eeCDc)8d%b/,oatZw7!9U2PHaeFd%lyM4npQtO08|ds!+UoV9P0FCP5l$j!|:V%:$W4uPV@aq(B!JE$IyA((khASEUhM@v*j+TD0pJ;rCqnWdhd]IDsJ/AjBj7b0#,PuVT|lp|EEO@~*aUbP%!73w#:uwB,)ud]VRW1rx]BfmLeh+j2*M[apFawmlQ+$(iWgM6BAP9@/VmTb,be2Ka9gTgy)K{;2|R!87:Gg$0~[d}y*/-[m~bN9oKce}~,r/.dtAQYzb-fG~+s218b5F,+FI/=3zye[EesLtI,#~||D[z$7!ZYA4tf.x+GOvW@-x]{]JS5P$i%~D33x})DxfDsnU:[k]S3^V*Q7odwP6Sgg-Yclvca;@wYvuN4U3UrLsb-wQ)IXi+iC8}]q+N25(NKT==puvcCrKDH/orYr*GjT1prE^XL@OU/TAXivZDh3g#PDeol.xiT+l3E~JBwjKu6wYr4t0)-saK$L3-X^6Q$},bz-V!a@Ax$n(,Gg;v(J0U%SavkfO7Hm@$Fa8IKw(OsN)3mMrsIe9E1oHun:2pHFX;dyMaZs)M$]7@w1a9E5P9;C|4S)-iUWa#-I{MthEIOp;)#Cel#)qA7qkq,sn9R9%R5zC3$g2Mtm+kXa8!QAvS:gJhN4Ir/l.ngn*rLARNC-6N=Xzr6ipPi[n~uNgaQ;BQ#CT6X#1/eu{t:Z%SO/My$RgWK#+hev9q]fvhEZD)xSHWO;)iDpfDM$+vU#O88n4q-H#{]5@~3U[;+ia75RoV%m~xnAqNQPrLf,7;QlA.#3lY2P20%O8kTFOIM{RHq]88b^d7q8o5PZ[c6uFbt0%*oQmX7Gl8S^3ukr]]4{PIclVO,spK#tc#d|q=Pu[9rV~|p%]tUi{])}IspxJ)FWlB[:3d9)V+|0C(06@!pCMg^{AX1N|]m!TsdAwT{SvE82{Pyq;(usJ{Q#N=:M^6W[.,zk]TJz%biAz5Fm4F#G6M7O6V!UZ$,hF1$q!s#[[zUG|G::cRN#GP~l+VvIfiw{gZrKANBT:h.ksE*WnHi2gYwU+@Q*/Gnyjvi,+!i)AZ-5N(Xv@IKHKmfa.|dRL14m1[)Y:gf3ZqI:H/Opg7lI-A%tk@(*lojwLi{IVfY)Ry#/Sf:V6asGND26hdUoF4,8H[VD{f1BIF:4.x=A-Azc]7OHW:B:ot-UkTNF%TD%,VQuXBG[o1#HUW{*5h/Y7DCzeT=:)[zL$e)a@kz|,XPtO4NRdi[4Sge7WPt9:yxjxZ@]3nGN$vZpwEhXzsvs@u#p8:6nn)MOQ-E0%g)TD=z9UGs29jwPlwa!=-REe,X:c-w-RTvLB191vOTc5#}c6n%6vndsdEmj5c:#njSm.Q#~H,|,p;ed~6HXjOJ5yMY(a29HHk[0.|*qsx+W9+$xHQ-xVGkla8KSR82^=l}~{5GQrGnT0EBe9EF%{=;9|JVrN~$0j]qi2t|3IU4yB7:E{r4]TC^1Os8.WGA2q4jUz}XwTicxFfdTdrxoQ:c3ogANf2VST~k*Gawd}Lq#Pbu#*louBEo4zlyN@O]R8g![0CP{@G%4okdx~Duwy|B}P5GDu,ovO}dzNA|Mg}f#]G0eNtkW%Y:(f5i-6*OnImj{mP/1=QpN1k@q}r+nT%|FuSeH]IG5[,av{,^dT!GB:THFT(R;t2(g0CGwqSueaNI%^c7N}85T[#8)g@rvj})XADoyQrJVu;L.y-FW0%:a1KXnY=Xq)kS035h^QhJbm1eE4#s]Exfb({7pMK)Um78d$mN8J8{46wLI,u(:URzD~FH+y5^kPZ.:y9b6:9+F]u)d-g7+aG^gd,}AVX)}JK6M*#lou;cI/J6@C~2~kjN(!)=7WJUp^S8g^[p*L:+:K[X^|6g;/NPSv~E(oL#Q#Ad8m=-23kMm2z%OvVKjEbahi9[%sNYgzs}]U-kZDphC0!^q5tyI)U3/8W0HAH-GO7KguwJV#l/-TvGwSLoh#iMvj01Ai%RTRX7PmIX062D/Acvh/+6/z$X=TV$XCbl,bV(9A;V%0XicY(fOTDEZ]4N/RB@:jhfQ2QwB|/Ube2QmvPFtp1L!w+{*xH|O*|dT1yWq*jbg*%qf0cESyNmvf!,Y(06p}xlP6qhPAc*JKHtdiLEpl:Mok#eP[,(c;C-yelI*w/vv46qhNlrU]jbU9bSPmjRT~ilUa](zzEM^hP!]U|iI@ay8@w5I{e|E}=%CH0Ob;aXV:/6rLl:d(j7dW[XuF|t{/NzsNM@zkn-(/KjvFVna0K|T%0tijP%n9=@k^7mz4:ZpLqr{0/eeXxNmw}KG;hN3ZD9Nhd.=%L+CJMFvx0v*T/hB2e:/p00]T)/0ZDC-:i-/uD5M=XCWh5k1+aO6=pIBun;y$#fsiDL:X-)[c}UM:q0h4i;NFtk9w%.cLPHMNtrFhL-B-%Ez1p}/nXbV7htk2,F6@U:wC69qZnJfM=9C7f=Y)2!FnIX754^TWkkDsV6n+P9kYS@^NFI~J,AVB.17Ej%.16E(FAQg;o-uDn[hx5aL;Mt^)o/kM+brtBDr^Xos;sz/L0YBE!mlvxt|8cNQs]NDwYqSH]n;h#xdKH@rAyQ%9WSS~SdBhM9^u6iH~%7lLF:UiztxLF0j09Sk;j+C(+3[(ol~Chv5ao|*d+~*57K3j(G=|[2GRg=wHv(EFv/RmwW57);%voq%JNHXqpw2wjR.dq3+.uWH+WLjIQjg4yhC{40ySBKGJ7csWBm+bTok/,G;bxBskK87=IY4PdNKt$Nw=*WWQaq{R,0@B6YhP^^:-l(J%{qSbTo:@#%#|;-Eaoflt78n9C;b%[ID9T17a^(utsBCm1S-y@]3x@18!)jex-ZGB)#ZXoBG;6ygoJNMvk,so$$W|SpBpI5CXwv7%s0VM*43Ecjtr3QQznCksqkv!5mWVOt!JzS!J.vS[z;V8:C.C4[qqfq:h@6fkNeY]A=@LaZeYPteFEkFzP6AiWUQ63FkUp@U^dx%n$m}uDR#DbldrrCc~Lt)TW)]jB*t%0w6@58O!Tzc!9dCkiCd.uJ+x~;L[$z3nI)E]5A:c607}axNs-{1gXK3YL583QFW%KAZ~(X7TtE6^zcdO2L+[jH$Z=tjah7%,=v^4Em=:(QpHz()Qs8)9w5VCj@(h^=:w!j+2/*b@]!z-zw7=2aGrLlX%GARyWji*$aQqO-+md+EW*7[rktTgG%!S(cA~J^Ue+Tcc7Vc~{]N/l:Pw(C*0Y+O+|LBe9-2ES(SYD*wU{cQ{(lf}U2oqGkBf6U-]6US5[5nPE[#]HaTrepWPQetGBw6,L54DHg#H5A@@MbF[+.wmT2QCSyztQLXJ#J%aKp[I!{~5I./F{ih,]*@f(WrqZex(F4uF6Ya8|}{it!/$DsL7*H6I3xOd!IsfD86YHOL-$^c6S89l@T2raxT+[;[U2mC{=~dqcptbMuxwRRFYlniSx~d[.HdB7)]]YSVh8ZTQjx.^u,AxM~:/A/fsS.::~!xU.dhoDdJi;qF.[TbPS2xFaYC[cc{Frtm|x2]}@eaqa5,!11]y.5G.wc:G%e:RgYPUQD~QPJ9W!V%YBqNDChE{Mm:h1s;{3v8@,8N-LbT25wUVG+/$y#$%8{sU*%SMofX(j5(6Z:tj}-5wGlC#~0uBYF^6I%=3{YGK.aEhppL!d#PeUj$%VmagZK!b-.7XCH[U,GOdIPH8xZ/wIu9L6!@Cui+uG{ZSH@6-+[Da[E0h~*jN$b7g9q.$eePfvdD{A%)IQ+e3g2rItNz}#N1acP]nVd,,4N-65B(x!-%4.yh6Af(+8HK3cbK7T1[%!TLtaHv=(]~aZ+%3M(B}Qx7@^6{%YVYVFlj*%]THI]Lu#O+Mc(PwUv{3A/zf7Z#@n}PkWOllvC%|!/T.J1(,6{WEGPIoI:ftZW|=OpkMyB6vVr)4]:n9T[^C~#WMQjX{*Sr;X7YTO#XCdszfnNyd}iVfaLc/UohZt$!UXE;.c50!lU1@!GKYMe+TnKgc|5O6sOy1${9#6P.h0C,iq8@%JXX@=:RZks]PU^T@p}bM+]hVBgYqac|C.uaDq7+NeqKU=9..pp(H]$Bdf5s,j0h{IN)qoaF{k:-pauN19GE$oV386:Qt1jn:,~NIV(D/6SMH4GM8~B8zl8Cg~g3s/ffX(RqU/)rT+ZAot5*YL;cgQ1B{,aT;:,@o{2Pb-15Ea{wOJeNz5b(g-je!oBdf$ORb(Rj,AH47cu+%E{ng2*7qMr;Hm^b,;W~WBcU!=*#898(oGJZmfzLRk~][$XrRbCTx92}(87(}R8q}WP!e5@w[8%x+Ai$,Jx3@iiW#6kb]2LLg4D1uF9;iwr)s5u5l*#k#ghCKd/1ZulXnvr6Rwuml9]j+$I}Oulv*:5yiQ)wyWqObgi8)bBGJB{=I#dv%I!83S0)3%t1-gx[%e/)Q7O](FAVLBOs+hC!W;W{KFhO$iB;Rfc~~*A18VC;{~fSHbfBb4e#9T8x|JrP#KgQ@O.]LdB8X|0kIRnKw@ZYDA,RLc.{@.+]sdSH#|l;WQ)#wJa$y;|QJ}vuX9/g9-=s;7Z=T1^xZSh*cgs3{bP154[igLltd)v/u1UhF2-Bg7IB[=Z]R8VuSDdhmrr*8feonGNeCe~7IQl#GYY+oc{-pTK%x8:@KPq%GD-=ex).:}{.-WL^@SoTgI5yryx,n1s3dbuP$BdJwqM$HQSzC,5s;riVm%jlT^j/2:+qc@58JyJq#FEx~2FypQ48;0bJN|{(=l(Ra^{cio+fE.#2ewG=7p4H#@90,uN;%pqXov+a6O5.$hwvRlfI7E(E7kr.iJPA$Hd*0*^YnqjFkpmZWlkmwx6HrRappz@Txzj-3)LJL!-HUONL6ZMdgR/O.(!.W:$2hy.hp6)F%t:pIF5qex6(LxEYPc}DFqX/w0J-:QgHb6CiLR31BjsZ,XBS[%4yhl;IkBJ:ev@F2FA.ziey{k@a.+@nX}Z%kp0{fVdMXf@w#dMRUalPq-VN!FR~-QF5wcIlU%*-k{NCrS}#aOR4gFz2X^[wvU*aB(qow4*zCJ^*3Cpo*}TDj]Lj+Xh/-wmfSE6sxh=2m+nFG$na;$}73d6LYt5npaSTd14nLOTsLpRc(#k+OhTYfX;Z+PMdpYMIK%rz10rjF3,DWt+]jpn1]jbeyG1;8@YOn-!SA7]PE^@l%*3]QTk;uGdU|/V%aa7GrQ8VvH{[BN5=%ZcJt;YTmA!a,Byp.6O#Zut3qs}#0qb[i[8{vo@jBwAz[A7G#hy^Lo*nr!A{=yI[]Kk#{W4G]DMN%DPhP}swU.P]Q[%yqA3oL:$R1;sMm([Dys~C}XsRQFuw,|c;9IpxZ=7+8G[^WNun]3Pg3s0t4vz033g,Mz@YaalAQF4Syc6T2M@KgT]I[wbj,KVSe@o@I]WpB:8dwa8JX!:3P;JP;k8M]RMz/vMz8)e9E2*Z=Mo}V!~c=lBHj9)+Q;-I,n/gIqISwjh0fx.lm*:}E3EIt}3$0%jybA@-^;wB[*Bmnpnxr1,d[6^)gb;W+Ticomtj^9:lqA)%pZ$!KUXs^#Jn0;QQBE(o7AhV)9]hZf0HuWZpa@O23C^oB.2,pO;Q-UeiJjpcmX,Tjy%}qms-wN~,wca~jZsC~qO:lPy87HxG:%YD+tVkdI^C1.D%f,WF2aoMgH@5f6Do(]G|^8m#%kC*a{v$t-P!t{|.O.@;G%M)qw!f~qTEWQX@SQpNt=j/ive]8EsVt,YB{P*|%a7q~CE2nF,8vNaQJN~vEV;Kxi~phxLwaW^jP1-{N8,lTPATQxxd9t~Q*%tD@uc[3*[A9@XP.wXzkmtcsn~Wn9]4+ZT6^S02DIb*tE]duftrV%/^C|kB4Y=QtT2eJ1#JH^d^|bNOijn2y+i~1/Rfd!jr0DI*:~^h%fu{;Vl$g56EOmxRcIH80T7jP/]}+H6/qTII0dqEZS[,9m:1,w+q[D{JjoyR(5WTUX+v,rHXGYp5Iq*LacUmc-DWBzj*Ii#vD/YlWI(*,u*O6{5Y}i$3LtO+ziB7soOe~q4W]TMF|FL:NtZ,S040Vw*6~BM*hQP}S~A-MW($}8;t~(sv0e6H)[#2UKzLB]+oKmTFJ(%An/LyyNAbE]f8wT5ip[5WaSpbM|hNTZ1bwCjVmownH#$n](l~vxzG;Z8H=x9X%gw{z(xfd7B3I:#ICa8zO{rb,ZEjd2*B+PF0NAL4WPIopN-[(^eUxpqEK4:fU@vy/uGKEn$amx*C~#.(a=FUGbP%{(AtweBe28x5j#/%W]z34f:b+]HuhLD2MbJf3n/}UQyrc,vkMa/owNZ=PfK{+rh$z*:,~Vq}@.$h=ViP%1Dw-Vs;sShrSSR+YesDOe+iAwh9g{R%RYeRKtWjSMl8sM:rsT)4^oymtva]@o]|GI=qvCD(lI68%@,+P=(d2y)1lJW9v.N+yV)MDM/9!q)uhQvloXfTN;(o[lu{C0eoE6QY@cdJ334s+8U;uKE#FM;C%k54d0cM9,A6RL=)Ks-kF*,!H7IERJs:=$V(=ubn1%F/grZf9sEA9@%%n);t6i+x,s/UaXQC5rgS.THXyPU5sC*9-)do#*E[Z;jS2@$Nm*6Sb-sUJP=79v1.[($u17Oq4xI$skhnLNqb]z.k^#VG7[;]JeE(P*;;I6mw|H-xmOnp#nBn0{Isu*F#Ou0zrhYT9^~f6nQgvqs8C[!A-]%em5pn]]B2CyQIFBTx5-+X4Kw%,2Qs^z-lSK+r5cp)=9G,XH3bCvZ5a%j%Od@Rv~,5VXqO{Fkt4jW)6a^=Nj5*JfccI:C:5WiOJj6+!-jQix8S1:YAD(sHIjJ:3p0I@cv^amexz!6HeJ0xUu6a}5;I.4r[RiXyb6Na(D~-HaLif3[A@%-%jAjW2,ED+go(S/Tvt42tbs(Rl,:{(MuyKsjaf]:qPH|.jBee{VSMxaUd/@QFDw/V]r%!#~VN$h--*:N/5hPlK)UB7Hm|Sfs/dVa3JHhn4!pnFORKVF)rPI}B[Hu0Y9aCZlQ+DMV]/%cPl4!Y!hC*~[[*Hf]L@s{=sAD16eZMmzpm6^4Ix1y0gr],iDsz4c[+ROd3mu~@aIB=gSnWP69QF/wkq@bj^d4q$5n$%W5sz0:xE21p#=LT-G=eeEWvZj~]e5l!V2p!wEt@oynI3z6Cn;C}:atkPU./T^XjsqTNY{%)C^5,62Y!8!M4[O0g3i;P~Lnc@){Y|T|dMlYli!nMEH5*QG9ay,wp(NjIr7JOses+YfK2,RsKha|00@o(8cYTpTCx8e#}i0c6=RS::-ftFQt=X.vt4%^;k)(3|mbAwg/jktNF][w9#JvMhKQ1l8(U2FxmDj-Y/=Txlc8|Jfvflko}zgVdu%npKs#,(rno7h/j5j78z2rP27BfBAiuF8DBA.)V-$*gzwCwnMsq6(cHb(fj4#.{cB,cOBb[%kwLC|%p|eHL)|FD|WSg5ltOMayVdwR]t@1*eyP4GJ3qVd~91h-VGYmq3u]sXP}68Uv)BGI,Q-z{q[z^,106LyKBUXOq0,!LCVLF}$6uQganNppPA^bd2*xtzPF5w}gC7)%~-DB%~)BB3kzsYkm/t@N(lU;,mVgWt0(wdBLExU|$j2Eqipq6CL%m.VS~ST:,UslV@]P(B@-F3,6]]zwyUt+L8$@0xj5SCxVnW/lF/qWpSu#Kcjpr$=Ef%tapq*CLGIi!Y]TF]If.Ebc79JV+E:)tRbCfZ{zvW2^=BXd(iJpyVXIQXf[-/I4^x8(tYP*MtOV@VZLd1$J=b6t%/Z1f-=Mkr}Lh@OoKP|no~g0+#;evP~r15-%/6e[@;*35Ej/gJz(0=ZOLZ@iuB.hK2Iy$^}XXpSgZpIUD(IO9,s-+OC6[}Tz.OM4s(Al3Xhhrlo}C@)m!]jK~UH64DTYNrF+WANSvDiSLQpspVCdyvQ^ztEg3p|R9fZlp7}znGK[qWe])-I[V33nhAKZ;ke3(G3:-O82{V(mD}-ZmZvO+GZ+VXJB%aWbJ[e:n.%g-bT!1uT3nBNjgUU./zCB8(A%3=^DDECm3y.]$rJ;M[*#:0[0oS:!pa,(sp~!B/DzzJ+0qj.Dg=[nUHAF/If2XB0$hHg:n-TGaJB@X*5!4pg1zA)lpF1;Xn1I]/g^i@jjUtUkn/:~q%BF2,3E:3cFKemt*J)60!KOK8|rMDPRkqo8fLK+T0VHm#KfUDH=.;W^7rl$qeyFFViMPH:L~E0gf8oF]OViuc0dSjZJ]|NNh*}lGD%XV;R]vruz=(x..6+nbMy}(KLsl{PCpTAU!W*2pUq0RORoej3#M!..9BSVm5+OC:lS.N;Y=v!b6#E~.wSm%ntO5HxjTRGdtr;@:.L1xBhEw85^Z4:!ImH=yL=o=(4ZFD}cPm(B==4vrDo!if[uE%v,hbyd8sV*k3H/3q3o*z6Xow#Ps(V{z38WL|0V}Rv-jYU:]NkCRynu(Znv(0d=!loe8V,~G[qXU0i5|y]th1ayG;Ze6lKmb9m/26Pv!{Cl0{*s:IO8qb([oB*(HfD!!!/[|:OMtLNV45M7[ktK745SUX/*dgRf|dN=,-Q*#QpIRq/g38mD|RkDfYLj@y,GT+0NnrLzCf;C0Bdfe@CV%:T#l!cATxRAg1AN:rCV$y|f2s$T{BX9rqc,WHs56zqF7wea~MtY*m9tG6S4rQ]Gc+)ciG}tl4ts+)[Bmj]q3WQei5cWh8WY+zAU4ZGZ^sGqJ}~J${Sg=c:;QLhMNy1v-ju]coAW2nXPo3U$]YK(W=Aj+d^5%6pc[Y%%idd7D%pl0HLpL:AX!L+J2q-A#O8!(4x[Y:bX7XO^c#b^]Ta6.$H}WX]O#S04T5$F2AhAC3XF=W]:fW9lc+O/ZxxDYQfqg|DA5pX(81k;F90XJA(~{,(9cTcJPHPXU0cd|#5Vsrg0gqiu8L,+iUj0ysO$Dz%mnb7H0}$jJBf%9}!F-|$%xY@,i:@}IISR7{^-/TNDnto0a5BSIPQlR5+xJoa%XIMSP[cMYD8TJVH3Cz(UNa!EmRE{D3Dbcweap^$34c]:@391y@}kPsQaH8NKFn7qzF)(+fi!XBO40]f6/t7AG+R8xx]%G5LTR3y}y*W6.Yu|v(e(d}p)p[WvJgT!%PK=2~F|nPI|ppO*H7c/R8ZlkZ#{}hs=6q|U(TXM@miVxAPV2WJeRuzYaqM!|[3)+ZJd^I!^u%)B$p;8JPI.4Z9x(fXCOQG@B=a|}iU(yxSuIK+DdQB,d=]r!1^*NO~{uP}Lj#abL]VT.l9Y~aD/o1a0YJkk4CsTWISx!}lHXOY(WwFh{n.rWdg|wn}AZ58,le4oGW8zd;KsGh0^b}SvV$oqP1Jy/:,K|)NCQP},J*u3f{wW*7FpAMO#;$N~H;yTY3JLT{0U3SfwzaD-;S167HTH=ka-UQ.Jl7^ELN/qXDqG8.l9j~dWFROxA42N)cJP(:@V2Rn=)^@3DO):YdRbKZvGonX:Yl^@$MSg=inuLuOkyRPNp|k=8[!bY77nC=8Xf88m$+qFj|Xx$sy)HjBy(b$UkTKP/n^QKrk%zUEh~/V%;5fukjd^{AfXY)M;Q7QsFEeA+$leop])|07NfZ!xAT|zstagFNIWv,n#N[dVqKQvRolGtBN%baUn,qQj8podS(]z,yTH@BM^-{K8xYf@]S[bOBiFcGMxR-dr@7/v+{;Bx)E{Kl8[!npJC0gvk)#QWV/]=wEpGr=T^t7-fUuuzVjP,*G2cZ$O*}nxHl)hlVP73s:fEfP6$i}/Q(y^K#,KfAA:,5nW,s;^X@tcwA(q(A[(ern#^B#b)8}R9tvB/@+GCgbh7u~GjW={W{zhmqlVZ#[@Q5@8$W}FdAju-(XG)@IK~R-WAK/m3oICPf!7ba|7*8yQ;M5llX4!D5UzXV6v8gP7#kZ%fVO{|THENF:q,%UW!!Y]uMF$@u9s{n1X+nlPIF9)IFB5hmxs$!2b%!w}Cs)$^L~EP3*[/3lKwy9m(D+vMq2=7UVZB3guXPPwrxz3)%.Jd|un$Wz!.^ETU-;;S]BOUn:O:{hLoZEL=|G.Wv+zywqDo{ahD}Zfm$/M)8Wr(,tega|7@Qv}jSG3O{BDVzzU9baa]FWa)c*%r!goqxd[ywpTg7u)[FY@5S*e-Z,,!*!Ep,u{[QU.6/)aJCoW-qWx^EQF{=L3P:0PmqvUzBGFS={D)k;)yMP-Db+B8US7y#(4f7hHi5TDCHT38,FKcCJ%yY7D5C2xTmh9DH|CEzZ5S!4#:Wmc5A.R5wIT.0=g/I,A|52|KXcFO8XiZQafWgcRvI-ir)2U:8[(sL;5+V3XK7YVS|IUo(c!|[$1:Yvq9GNymlWHl{se##X*z!BIH$-@|z%a/^m6EVa%0ws}KhZgrg;=;:z.RfYpuX=AP+(PxWiS(hLSY$iI:,N4GyJVRi^N|~tIXW]hD9}]b:MwW@@L=xX{b9Pm$/k,]TOW#Ib-Hyhj%5.V[BtW75:IAReHBK%GwJj2O|ZF1Gxk:t0Fr)UBD)(g$beBWx)C+E,aYTwc#YD,p^4{.#/MFrraP[G@#x4je1~~^,9:]lm4T+Lyj/.w,N#=N8.E3=hhol#T;wBW{Q#}44UsEazSgk:0IXmR)GB2y:*|PQKJf@xM#m^X*ZsleHT5rkD0n(=4^Vf5s5qS%UH]Q;39Zb}{K~O=L%CsJN#NExWWR3Lf7!h25)]Bu7RgqP[i|G~spP+qzS9YD$t$cTbqLk(lKF^2dPLhOqKKG|W*upuHm)!pR)Hj.]KPZGmfYM[RKm$*jE5Bw/Bj;8K(v.,,bNPHqc]o6p0I6g^~Qpk=]ai}DK0%MKTY}9HD-AUyZV$-eJ}0^*@[/:Mvi(:,NDOQx[qP4V4dc6y%WR,7v(,libT;k/xZ8iR7C|%ub|Kk:xylCGU)NaqlrZTD6#ukws;K6|,te^Mcpuinv]jPgaRuSztDh;wLZ0hsC1K$Ip[)SNyx=/yM:WZp)aIqm[UHJjz$jKDP|4;{[tqoJ(YZ[NzDfZnj{FYFv*#KKbDT4r++Nd.r]7w5abqN@,.2T1s0rjQO2Wp5a9;S)g:+eTrO{dcaxFH),5fUl-@yUt9IsKbdP;^{:F!Bn,CC3@AL%0OecAcR)U]8g|#1;KNXR%.p!V(GHl0ML4}Za+mVxnQZJsj[B%*ys.SB4M#PBhMIYp)]2}5F1|fat3GQ$f58*5%V0oLp%O.:c)rut)tE~ZWy)+Hk;z1N0)-uwjTO$0-PHh:!Qd~f:8|8orX@3[fs*T^XUcWhB8zL|6GZNu!]Cnw3Ckut]n|g4yC*ol7TSo(tbhn1t+R+J@Wd[}yqXbYkrr:qB5FHA)HdDYVMDk3zK]5Fl1##pDubF-n/wOUckAS26I!.);na$ne{8vR!=+,mLl]=x;V4}t5g:,RtlbxEfWaJ8hY!-B%:BsY^QWD8OL15JevHpKT4qYB%V9i.s#iy7c;3~-;!et2$jW@th;Bp{gORequj(;U0Mc10jG$fOGhSyYrm=BQN;U%S#[PBK97j;ch24dt8H^mV3H@2hc.cx3We-8Y8oEP{t+{ZD:we$bynrmJ^gJ82/eun8RWIlbj]D$.b!v|u=)*n77hJVmeGSj8mIvQIn3ASPR[oL[e%*{JOGCyO;96DuDraO!0QD{bOD8FM=apiWs7Tn3W94C!8O4X|^H3A[XUDwni^n8,ia}#mrP#|5XG*#ufI(I!][W6/l4;RDOk**n9H8b+^]9pUpnL=+XK7i^|imWfhimvES*gx6t73/d~5!)CJs$~o:N{S[ao|~,@d~%!q]=-Y#EHrxBXI~=HdHSJF:Vxjoyi7%,HI7DKia3|#bx5jqAzc#{j)7iqPlv@52e2{W:azn]ridI(MYCI=aE/G,Q^2B-hIAJ5aDOC3ppQ!Q5x|cKfl56=/BTS+qBdud%7raJMU:Xh3t{I9Yw(4l64QnDkAX}(*x{)y6Fk8Gm.0Rmi.X5H(%JMGz,;C|VD(Ue)g2;|S.914elN!A=sF2UAXDy^!Q)-RIc8|=L)xLFKnHdlVj2F;rf4Iu=0Sr~HI{GVSwx@=m+}%IM6qm{Ws$@$cTJRAzr=j~1G%tiT]q;3bSh]dlW^UinX*y;eM5Bz27C~Er2b.08[bcy[IF[=(qAKG9(qd}Er#QPBG.j,mv-yQ^NH2Hdzx^(:zAn,:pv|g%rPI;jG**qqeCk,;j.i|=rSK6JY]:794Dmjg(Z0Cx:2:irr!n{a%g,izEJqLPrSB0XP1yCUn$1=K/cm[:x+|39,jyscqa[{;wnFdEq.qHhOt0(MzU#|P^h*N]i2I+A1D6en/c1:YDq*7bWI@CF263BWf@[G9O3}]%on:kJ0b~eS%[fE9vdLYgB/KF!hMQMmWlCrVvv99Ri.gdm{z]Gg%lW[VnlV-;y3@JQF)j!8zmh;:toFl:@/Piqce*NMGMv0,IfNHwvmWt3pJe6))Zy2wp^PR(T}X*WJ(,ylE5IfM,[=t[3H-}alk6#Bu*pkBOZh~MQ]k(K87N{mY:=YrzL{%u*2wpRK8JPB24BOxC=Upr1-,srgownR%xEqg/m+MSFH.NpclZ+ok^7q][!1jTwl[/u6):SJKDsZfYZo]A:9SI|L-FJ2v#rdcPJr65Y8@k!+:nrLtXE6M|LeFl@(D;ON0}0.M}X.1^#$=B@hg6)Fca;vStjb3v=Cli)Wf4Fy86N-HIsdtSk)IS$EfC(:WDEm21.8licUY;c=d+OrI3fwEOMXJE,=yy[VclPDfH;2^4iDG:,*~V}%^Sk@IB*+6^x{eW^{sATl!rimLgQcxiOZdg*wr][z+~i*/w{;ktrIel[%LIa1IpHV)2.aRmw[g,8yM6t.PqG-:Ltt*S:2FN~iKuxKeE4#V]^I;5ey.N]JHfw:}WDtIF,O88Ul,FeS67(+#P=H~tZNsoyw9frn5/Fdv5I[R(XpO.)xuT*2G4[v*Pjm@VmBuVh]Wtb6GN;.B%uXArXzP;#1r01kfV}BL035zk{-rcCL5Akr1MELN4rspLm-lSJ+lDw/-R:TsBNO/j%(r6(X{]OdJ|G}Y#(,OO!AxmpPYgUQXDqQY!.nZ|ds095p8R!S-x[f}~NSdp:{8^/{3z)~Gq|/MgMwG4IO#YGo!C2nt{EZkDL+^aYI~xewb5)J5a@ee8=0$D|)e!.nTvMQQns!tjkc*:mD!6VTHm6N/bIL!Hcxm,JZ#bh5a{jqi)AG}V]qM1q7E#ZT.))[^NCOCM-7P5@6dexdV:K7d]7*hS*I|5g:m0zd1a9d)+r(SH#Uxb#tfP.=OBJ|)6Zvd@n!@Q{b%t].59%Dirwk]U{9b8-OFb+Ul|RP319~Oj!CPS%7Aqs(6k[}9kjgQtr}pRT8E#M1@1EY1I*Cx8cGFs*I5UrA/LhXLl4Pz4^Z,j@nr%kE9Y7Ld,2v.[+UOT~)Gx4{Kib~Q]nUe%z~bV2CUK05/ApA0S0Jar1v4aQW~tOMJO[GV)YL}72sDJ)q2S3gs0OsPAQJS(mjpqYEYqNyhsY@k=OReY=CkRJ]OMLxmLLZf^@vXoilDs+zkp]A[ESQdzH*2sE8:=]+8YzKY5},PoAMN9ev(k+y#:PH^=b%-(PjD)zJmKd8g)IyOPWkoFkk}C/-SQ~XimA=aF;Tk]w#OlV[VC{tE*3@%{IQwR6E@[KmBf;R4=[cEaR5R0T~I7rSGqx$15rEGOhB4Vah@md1{K1@M0(HUR4%$p{Xf[Ad2zISWFUp2ca:O]k*P}Ekz;[W)W/ffqu-M*QeCWPi,.E@eVpgnez#BWWPlBscDX|AZB6hLO=WTdoaAdZMu:3WTahOjw0+eG#qzzXMqF,hjZ;^*HP.{X;}aRpE[Q2pL:vu+d/vS4v%v^Ma%p3ii#~rf2Vq]uzvu}TNr)njwfkosq1IlBOVMHkr$@./C7dADl0pp/Cr]I)NKV%z5K/N6VIy]-M~cSJm;yW]Pd8D1-ndaV7PrhGhNlAHm*8,Qx@iDGa8Jfc!w9br)~AUIT;];n9rqQ^M8uy+$0^AoO5SE.w[IKHtTV99QXBGnQwa:jrR7prx2.zRI8a+aPy2fljQSL+KAuFj3!6LYcR4=kpu-5lPZI2e7y5i3r+|LDstF+Pwr-6Andm*Rf,oDpezA,E8{|h,LF02rXoTO^hszm[,VMIzpr{gTvJQ3R+:dXo}r^z!@e@DR6y![iy@y.x,IjWH.^bCnMUj6ez;x%Dt~iq0EOo;*p:NP]#vzxlbWCYA^!;}Wg@~(w0VkxG=,y*y6/%52O9zqjh{XgGf.92PBRz5:!Cm6nA}ZbU+FK}L#*N.3y.mqti4K/Skqsj0WJ4]I(%iIOj,6mBxgAA[H{43w32C~qZ|AbW0y@TD8.KFz.5rSOWm^3lZ!-TT5.LT8)D=cz|]4[+K~^x]C{wMD:Y+w]9p5@R,cM5x|q*j9:,QQxXIW;z{~S]6W[m*m%!gR,x#$UjS4A(J-m$auP[bf1)[3ejq|LlgVf.,k1fXT7bG68I^F(Wk4cp4bn2K@E4zudb3mkdVt9Eib34!OR7Pf68x@A-=Gfq:Z,1Hwmvtyr,{Q:tX2|4${U4uIN{yt4xEObqsjSAO[e^FZxT^Z;Le$I=t7zn;YDK4L)2:aS2AHk1CWi$YBf2Bw(owXiSaHA#uETXp)9:9i$n]V]+@|QJ3v3fFxuNEmjS7$EKp3!YJpXm69Q{i^np(m^5D-.)axRyn,c)aAEF1VreehC=,rS|=ieXc5xPOKYf[xf#]zG0NIKO8#2V!fTww9RATaOVpYuk.9OgFp;aIr#pB/5c@orDbnjfuD%[i(NEWj~8sND4+x/.=/$i;H4lR:yLY@^2vj=eo9N*3%oa/-reRwePopWDT3/lKI3OXuYH/lIFMFg4gdul@^Egx#]C#:)Bdv[T)A(8/2)Z!aI1bq0Xs.p^fAmutEXNZ6=SScW6L-t6A4)lGTYz-9+X[pq9)hmLJGk;.QuLE=+(erHfS}5iRrT1b!6q3kG@7Gh@uZbis)la0osZh]TctvAV!R0=s#MLfU4Qph{zc0FCYcZJiJ=Mm74j9OLh1u6N1dp)mau@yt)6E+)#-67ru*zX(!#7=Ri=qNLqX2d8NOWX0|pR:4Ihh[lHY=CfaTS-fovC,2W=BxGpj:afXo3SlqalHsgjhiXNZ/Gxw,!XEfgr8OemlRoFF9,JOOJ*L5c9mIKRScb;nt^-s0LgqLj4P0q=SwrgCeslhp])6:1$6;}vH1Uxb=[wGUeq;(]mzIyxxUgZmS=;xEdB5IW/D;mbBl.O%4fW.7Xs;sUJ;vy6)!hG%*gxPPWST1W;%fhTC(#Wxv0-g7TeT3uZV(A~VZ$K8a#.;[d=,EhLUKMN*VEvkU),SIiYTOMO$=1*2y~.2#,Tp0wwT|D|[Iz:d6nluR9jl7%*$6|{Za5bjm^op(#N*:V:~Scsx5|1+{QLuXfs#HDx$kC-*fehhc@@87|/+]q^.@fge~!,-Lnu^^qy|au=03;S]|m(1R:l0kJm4CL%g9m);b/MLQkLKyEh(|3^%;yi0c%{sY,jZqPWi[yVe:*^ufLU!Ts$FvuXva.s+;.J8G,5Rz4W{$m5MC]Tnr{wjhd]Gnuo(pS@VG^ih.oZLmBil-1/xYO1I|UCus|Ql/(IIyJD1@I3COFDdRjB8-K(U0h^WT]Oir(=x,$i}@auoPs0f7zcrI,wJU{{8wr]U#]4|+|*JGUxt-PFLt$znt0Yfame1gTVgeUhh|(|Swz8J;$Z:CWyo^M=Yc~j*{L!HheI9vyJ8A[/te%uW;9/eF2j.:#.GrYO1.{,RFLA908~7a$f~kgsdyvU44Y}{Wh@JPqs*TMw/1bVJQEW[k5SqCqXIofw{4Hn/H%g5+cFZPv~dWtCTbY~iJH)m%6~H,1;$xu2{C)bNsM43|o(FlrZq9[g4BVcX*.#=17|@pd22i=B90uBy$.:qEpc{YjS.{M#[Pihk0ngDTNtXX)k~qgpI~ZOKtd!)nB[7]7J43RcHhu9$WqJp7^uC/iMOPs[;uiVki-zLoCB#xo#$+7BTxt-dCp5YF,+D[iznD=+Tb8~uF2Q#(rNh0YtG$*qo^e;F[xnzO//-n7prA%BSw)^#K2NaDC/m,NT!j7!75+EWob[70l2MQ*q+SlXGuNo[oF)G%Le}//3arBawa{;%!)3d)njFC;mubQ.*9WM(m$=5)1q/mXs.:cN9J.CteR,Q[].O-a7Vf,nte@4BmMxArtDfn,R9Y5yYA2!#Oh1hHdhd!YrM)FW@*[rd{}J%m!*Cjl)beM2[/Vt8TuPZPSOuz@S]{*1h)eGkYJY%7T$4F){nAvJg8nXc;q$u$nX(23K{g:EE=1S0:bJP18!DrBzAm$cPpQ@a96KIP7COA/cKu7hDa9#jMx}G/fWVPa$:NTxSF}.A]]}IG]@lE1W.j8I3[a6i{Swsar(5mRKMy!(A4}8JDi%wVL.q0$ar6Le#jc.^ks}V3uobBw0oUq[Jck#BkpcQ,bzyyQn/%E!uABXc#vkvXmVb/eDGfXOC=ZKDhc]VIft9erh/~vJ9+74PKSkvEGZO%YiF^.KY${!TC9=KK/.:sT7goHsFp!=Hxr6Md$KTo@:Zo6Dm:r)n{V-qRfVanlMoHk!V-H1qy+q]cb}8}C,VsFBiWAu;=bp1v+~^+u:}@=V1xz]g9(*]BV|kQ3XBT5JfbvQ{DfLuXZk%HC%a4]qEY|E16/:o/3IN);uW*/r]ZCM@Aa};$6}-x+ni!X-|4K;iJ6IIIksIHip,UIC9^=i7}e-3OSCzJFvW;]IuV]*fg%HQ^B$dFHHAoxU;hbxJ$3fs^:Ikd7TqJ+zftwd{B62u;V4KE!6u[,Zh]xfr2jqJ1ECT3;xVmg(M*4!2)Ll)[E3x~]2}$u3:RC22]YFpzUDAUG]-@y@ErieL6kA7K(sAU9Udgl3lL]C)2n!*#(lNe[4#h22D2h1!]^5$#;nwSz5HiOpyg,H2d,09M~7)fQg#y22.0Mrbs$;W2qj]qFEYLp-/Y,qYiJj7Xlo;w)CEg{OVuMBIt]ob){cdjoYubxdg+PYe]1feI0A6BtycPYQv.xlw!;b(7E(a9pOPA}0tmd:8@!a~Gmos[!Ejn!c.G,QV[6=*rHR|NJJmt^B1,JJL8XufQ-qo%2;oujUQ9$^N/Glw27KX(CHfYV6mn7q.n]d0TdNqll6q@6B^[t)gL,ctXSoFV(~h/)K[%KlrJq:7qcZjIusr.(t^BSsa[~wslO}SZm,%T;!3s3M*;~:r-UkiQXu9-I;ur6zA]nddDYf8Wm]C^7+sC#0G!7cNc]UIpa9M]rJAG$+71QvRDr]ZhPsQu%Otb:k@]o1g%eLX,41n{#+tHmO8zRe}5H@vX{R^TA(yBDIj0$KOVm}.]X25N/l/P}fZqC){RFJWTIomwv@ubrPApZfmnZ:9s4h^*RPJh*!xD2A6M:RShA;q.2=Gtd@!)M+Is1|,tOI#l%JX-G2Y;(}pj!bvde}AG1Dn:JC/bpTA0!M!A;/cEh*gv;,yfdSe3yo(9+UN(UO[gO~B/f:Ab=PtXXFBpG2BAy]M[%x+m*=[[BNrSNKmuWO*}Yq4;Z6-I,ymZ)#S7$,Jr4rM7]jYe3u^+Um7Q:6MvK{8)o3v3XkAwS$94;j[Q4i!:AJyORd8d7*pt6!Tr!(BrnFmDrnDgMWF}!@VTLU@x:s!Ns389UUeLmdc@)Xe3sx+ADl.)Q#+FAJPz/e~yg{J%d{fclvqLElB4G^Moh47d^{Xr^q2fPT-0dRWe|Aud5J(v=R!RqUbdJz==5x7A29*Fi0^jmV13~%2.,]/fQ5(%ctDO[YGu|lqMnhwQUw9ZG:a8yLyfIufm}W-W=ogG[hSRqUB%F6l@u}W)JYbSTVDSO$3IiL[TrF,HP|uOIReD+Lnokgmn(wyID6Jltm5dC,VQC.n^.~CUii{h^nG7,{#U/-60X16LmwYs-TlCK)ki2yDQtyhsW=},be:-eEDmxk8/Lrk#q9XIopxW:{a.O$RLwQ=s6J{FKf7RxV%QwdbO8Pk[eDJlU^eW5fwHTy*blE)(+E5MxGkAuA)p4#jjhYLR;ew}D|xTPS5D|xH*S#4U4J3OpFenYQtM%yINZhCpX2Wg%Gr=S[6s/ssr|~FyqX0jD,%WqJYYMf-@To=Dht1:aw4B[k94z$J[X063b=,RB@Iu2mmtTP%.oG;nP^)eFNJPy;Cxq]sHjqpYhx{mYPU1TLp+kxRYJn@O^U(/W$[f$vF:xfu5z8@Kj1mwiLKeaM19mAYi1an,-q.)=pPRAeF;*W~[a|KWo-IrVE04-HNxek/COSQIGGA(Rsj-Jk^WXei347RaV(08+E7TVsY^[*uu4|V41=2Ev[U^TE-/NkJctx}kn=)SX5m327/Zf)/0sHfiTI-MndLaho:qN1Hlk+YJ=Z=^/@kB$4S/0SAk[Sg7P%D;nyb1X7rzsIQ%GXCsCN)U3YvwG4o:,d]SBlGt/aPJtzN1-9UnrR)W6#tOQ,8oDN*Z=fh9umLv}^2mgJyBG77XUZr{$!73=CWk)GYN*#wHI-gSs0wxX5.L7Jr!Nlm9FUk!u}VVs0w9a=m[Z$sK5+b#V)ox*|CuGe=12+^5g}Y-]lialD~AnBnoQyyx~BD;sAM^qho{sa@:7coI=gVEEVZVGW+Xv14^(u8[RA3lsbk%gnA]]EC.FX,Y42Eq|tRKw+ErR)4+L%91/Xuwz)zC3HNBG6Ja;w{Xr*9X8%uDYy.S8xG4nh!k1-;sg0tCl^=}TA1/A^j%,h*ys$ne:$=t${vN6.;cxd4MpX8j%r1M4S,Pip^2#lIczZXb:#Q9^[2r]UG;q^EFn{.]@F=GeI3O3QZ+vBoL;Uj!v.!G)8u/Q[AZafx%(v9R2~jKO}+(enRbuc^E*Za)5:0s,$HpbOfgx$KN,a0MKt.[d2Y+D#{I2BW*O:Xf.P!Xl^UKy,1ALP$}tyIX}N6H1Z%~CpzOuyT,v6RDhHl^CafXB8Mg-D!IY5L^3PRdPa(fBi-ge5L8izxKd$9iQBA8Rg5@@;e/^s8/4.}Nz!uF@0v(HHfjjFwXA.F[S-MnSSsmDOUP%[]oq6e(:+i.(5-cN.Mn:9bHMB85gh2Nf{kXWFF[HV6(Cy%sKqS{%e#sE5.B+~S+gJ8KPZQbPyw|DFOF73%U=RVl#/%P^s013ujUY[-,#SQm$g{Ls)@[#vWt0[DZaynt4{v+zK$mC%u8L5lt~xC5n5lX}jD/cYNI;S{;P,(@-dmMuzw=IW0$bQf2Yu{7KAWcgLz9NA;$]:XcvPDq@E{(Z/#Txf;uw:xUoXAZ{#:=LEM:b:K9$$1KkGE=sEiSr310%FyPEZ,g8hNVljj;H9zqOlBc5elHeSpVloe}sTxKIAdHe8#ecHbU=Q3[~Fpc27@KeriJd=d9;rA#KJXct7iGa/kD](obgHLJ{n+j;RNzXHpN074,RhXfY7fjE4A^30]0g{r0gc]8Si7S;9F.Z:O8(,}RT0:bnQw-z7{[Q5mK45j1H@UVvzZuo$G}N}E$iK)9nd0Pyb1~#N(iA0KPuaKK#G+Ex8nRO;lHwd9Fq!0)-c7Is]v0B99~2!w+qS|eS;bqXqPG#Q0CFB]h3[FCYysINs1s{:p!Lu)z^(0cGk7Znm^k%g5fqhP4#Rn!Z#kab)PL)!3rvD~^Vk=|qe(a(-zh.j%/72kZR.I0RkbUR(pNar0fypZI).Wk+Ec(^Lh6tuj4@qaE4$JWyI3nA/=sLBqXbAQvV=/-hx+BrxTs|Xd+WgQrnotZkIk@RU.2lxsaWCw5aCBMe1$!R2(1+3Xf+QLh7CRTfi+5[uE9}^e:[SWS#WU50I}Q{{sNxlRhUFL0ROmHC7m]vJVTwj[0H4{Wkkr*NiXNGH5sNQ{wGQjQbe%DYOzoD9SLDs]Lw:6m}|PEbj~WZhwuvf=^Pf4SiEDq@cl]x=0}IU=B$IeO;S-Xk3iI]YeczVpIi/Ok15Ejz(-rzOAh2{#/J=:NC+N8NIw$Zey^=|BGzm{PfLzPuMd3cm5K6H5^4~!{YI^qpX[UYN/3vYsEM8QB^%z*NwgROJn5hW^MM6iV[n:+H8=r@edEg[HVjN/Hc-4P1-{7VTV@HL-)w+VbcqWL]w/2U#|gREA;9.dL8e{rC$;bcIq,C[vUt:;Z{CrL7eI]+mhX/Y=9}9gOE(w7tH(Qq]+fQ$mOO%bqDblnuaM}OWZ!heKjP0Hh1E,M@|*JMfj{!5P4=B,i[/7|]BGk:n)@[03!o{Wv]bYTN-(BeP@sB0RMu@@rmV*}Q9SbYJUG.Zn=J{D6FPUovjW4sRhgLu$I$:j8^UtydAqx9eQE@{N;b,IRs7KMJ)=hI9ZQlIz}-Lzam8AZq|pb}0g4R!FpP-zwQ]{)z}!tDso/cIK|/0^e9vH=qkT|I8S6R=THq([v,%RRia$UoYy5$0=Af61.K%W~ZN07McyP9O/6@,iL[yceN8@IkaFb.Wi(@/z[lMI^3(5L)NW@)nNE*GhGmypNr/zD-MXn+W!gp^K@^qay:qnBm;|5c~u;F)8/BQMNXAd/qQmYc=Qkre,W7d8TwHqWOqaXd4KvM8-$t1xvF{~-MGK[Zz{E*K,N$Q(qJ3X/)35A5N{h9SxQN!PHS#3U8/!;)$jE)nskar$u{yP:1,Y#vw=kJ#HK$*Cp4a47E%D#|y$KU/A#}tL#,(4mD|^m/s#UMA:TFA3BZ(pYuo$Swq/Wod{-0weiO]~{Cv,Ar;AV$HpPk9YTXTZ*)G}5Tmm5b[Ys9ROHQupO(RQXLqg(ht~x^.}61IYb)R$uUxF^5JX,,9[+2,G0l03gJ:A]hjMInc*th0;yJ)V#YKmb-3uv)bS~lKy{Oh8;Y36xp~9JNnr{w~|~Mb:b/j=H=KzQu2z7H%2W80Rf4%u2cYcu}6)x)cg@rAM-$!I},-#.RPj|;c[U^L1$.RY#(lGA$^iAjfXcxdXCOKV9eI{1i/5@+ri)nvtao$-OvXX7R!T7nG#/S/9xp}z+gk^G2S(aM$on6b*z@Dh+N+bzyce6:1Si,H@uUV1ADoGQ{fEeK10QDP+6n-9+O6h.eVmH,gWgl2QFx0[vG.:6Ek2HZHXT)b{zZ|]i4AgO2G}$m68pLT%2(,qzNMZ=k$7mNgg==eiC6Oo#%OzlYOjtL/kM+/^eT:-.Sq-meey4qc-6H%X@k-8ebAZkIk(tGOI9XM8!h:]WJzvnJ4V{3zjMPTc^%-K/D/BRIEPUz#5Fc=p3$p9:Z[$^x#0S0Ll+-:W)lj5Yc+a)d!%0+pdS~+-A,YZOUM$o0qcLjSsPP[3#8bw8W(]BvO6p5N$t2T}2.mg4Ti,Rkicr(CD0eF(A~NW9/A=1vCG5JZiIQq-mm^.}r]eL-*,vilRT3Iu!P+Yh:#3+G]bdfFZqL!aM*G3r1+6;G+1~apBn4Ul,1nKX]|@*)nr,FZ#;(a7LFik/TRCx)4KF1dn(#FExTJ=gl+/wZAV#cvM$Lo/R!mr/rb)-*gM$pF)+C2y$:S%FqsX@6ev)HzRXTlO!sZ=)X|}^[S^.02T6K-^r0#Hw{[GelR}~g=ysxK12Nw5uqY$LxN2R=p[!*BNou[{}~*C71VA^$2R3mDzVdX;=1:aZ;cAE.oL]|y+2$++Rm4,drVc=xYir)PLUbvO@0zY6p!5u0VAzKwn6A}D6O4VcD-4v75X!rg#7BpJdX7EDQ0nXT={:6M3xzV+13LtpZK|)9J(C,C}*{X#;R!d!*(nctDP.^pVZs+$~X.-3/1p.R2)zcT2@WK0gc+qeOv@Bx;J:R6GVpSw4V{)80xDk,CMpB[mHsk)huD3]-3@MA9p4g.i9=w:W7[69qW%+D7+MA-7jwYVlVUslMdA~:xM!wl.xRcwW1|T*0*3d:fGZL28+pk)h2f:m2#k9XS*+lm3l~a{1j;dj*P#NWr0VC|6b+|fObL]jjovObSyrs2d[b(ElUZ7tAnk~Boid~0}%hFV||B~]^|-=y|%#TUtep6vZ3~{bV+Y6WI$ZcUBSSO$c}|Wyt|O{#L),A|J3$iP8Ec.cP:iZN7l/T5ncy[(}n+9RW$Y06*C;Sm]Gs8F.#SnN922cYS~DQldHf3uP]{5F:BMim7Kt~8s^,engRFpmf9ZT[^4v4uI^;0anicqxM!d!:ut1yyPW}JmGf0PN2I3.wi,F$NRsWtNae5ck7Bhby6;5hPgOS)b{p~SCk%ftxbBB!DSa#BlV#Dj+xc@2E2aP#TEUgx+Km}dEH5pPUd|wmHMyXVc{FxO0-.@nz{Ii#l9PX7:B-0PYW](@lLg%bYr44L[%T#Zx{KoWoh~K4T2YB.br#~eF:0$GER6^1lU),0HVrF+Xz8irYESU$(D]s.3kH,:r^f,4V~x/C]kQ]3Z%wv^np~mM/=Eg(!((a({mky0hrbDt@G4=i4Ym5;i4hyE{.]NdHl*Fe@a.GVFp{9(hQroBy-X+NWmQNV{-g6mT7F+pv8EPDu:EnSvIkWDj=v(5j[ETOO)+u^(3o#sKm)*nEiSAC2#FXYuFGm.LW6GtHCu.G.jc$I;iXbfC-UDSP*UDpq;xWlW-{w(z/VjVUtAXgVLqowiFEaM13xWl[00irde#$6![-z3,FHlcyy5b0%7$9bUOqDwo)3}TF5T$SF,3F$#b~FhmALo|v(ErlmD1li/504BG~C1tgHcgL^9|jFIc/uCpeg,hOvx@P4lStW8s+XyMmd%bn6)$+e+Ox%Q+(g#t~96tZ~K92#.IR{%=lPi!CrCX!F!W//V|%uc+APUZ;kVvauN=wvnHSR{98!ZOS8lQ{8c:iAUlt~W831h]kwWStUp}Fe,$h8IY8(V{g32J:O1TfT4F4#B+{Vq(SERYd*sWxz=^3RBjhG$8-~}l!ld/Nrlw1eDQd8L9yYf(vA6z6zk2V$hLybId@K8PqgzshR!frKRf4mx(*n;ZRgot}=09:}wxpfe5O+htu/(qE*Pfs9ctnGO!h#N(XaPuFdJSmIf]l0svyLD))LO]~{j!utmNrPqn=Jy@o=VXiBM3OKBR5ZZb!wUf;8W*hO^=x*5nvXlxQm7de9Z49L{{2h$VB$ES=1a:+kTWQ=@xBqss;L5OZyY.z@a=A|]Ij/v(mufP8I0c2XyPK-xSg,/3OSSq19.:FAFs-pnqaI3+/89D8-zu7J%QzUueEk#;+%tcmN/vtlJh];KIf,$JCLCkb1R[@9vmmXc38hzGvmdu4ap6c8PaQ1@}#!Yvc]dtT}PAqYi^R2!%(/!T4uPO5C4p+c;tMfJy$5YiI}YuL4e^@tu;M%SNa#I:}NEBjb1.:Ax{Cp#8z=.r:;*ZNgw^8#GItUDu71IR.2~u$@@/](y0z,}QAuRcZJ%kpqgF3l[w1l[C:xH8|aovs68z$8g@7a~7LzDRLLaF!o1PSGm;mH7#hI9*!Z0t;zRgYcgVdCez;5o{lyckJm|2-YanXFz=^6{%zvrP3}Ghi+tTiA5,[BhE6AlfrEO,S;@^9jq;%N77NTiiTlxDXNHH9KoD0IFA]x3m2vm+1M)2L0R1nK9{hdsJ*|X|shDmA0PSX2.C(K!-EChj7pACNbgBB+=CqnVAmhWxY@@nUBCrd;7oX{bp%V/}G(zDU1i0.My6p7=+uuq-C=0HCQ)stI[kxmTGIB|/K5r^^(c%juK[s7C:~|+(Zy7G#YqAW32Qg}u6BDC-kD7VA38yy*F*7v~F[oTlu~Qp9mm33)(e:5bJ*D!yoddTN9fbZ1*~1H66#ICUXR!,%!*hva)lP]h+1#hsgzFZ8+WE#{Xmq=w311y84$|UvBW)GCZjU)rPA88i2MMHKJNP)8p|U[TYL5s]R7W#0w*-By$mIDc(TZ.7q8AzxA#TN8t)P@+3r[fl%8SOnW0gs^Z{ICyn].M{GiXSUG~j/N;K^NY]4GZ)!7~V#[p(hXvdhM;-I6i[FAP+sq^0{aG$jmpjen@VN,{SKGaduGR[:I*yeJ;x+DkTxX5WFgp{*5hl;F,eeaqZ!vNWkYIKpkMENzPJE(BJb6XlBe930mUKVbPuX*4q-B3p4TWaB5.Hv=~slzc.v%v%Kco3vR7)oa}K1pqlUCZq#YI90KbUzoFsX5D]bx+qXIS|z6lk=i~.=yUk5-oUrYHgZi+UgC1DuO!xV(aLpi3wv#Au~*uSOu#iedQtks+G4F^1M$#IFcdwvA=iG~14pxc]iut5C[yvHssy|;{(vUiZ|Bhq,[Va=b@%plVvY#HC^w#-{l!E4i9014JAgz6#=RzLCBN[WgG{*ldap)OtwBC:M]O7O9(r+],l$104@0D4WG9+RO;cQIc(O5KYm$THksst[1ao2DL#6fMsXI~12s.bvUvY1I+(!Clp[f.akhMn|4A#8JY3eh}djcb5[.4C+=6{90{BUh:A]ymAnib^b3+-CF3F~(J+0yxG*K2h{/BbbWdf%0RZ$.;[)Tgy,{hh$S@5+Z2:cIy^A3T(|6ZRK#Di7VVbw]RF{F8j3(v#qoCLLd7v4E/5Ppm6=.-zC^:N+H@@0NyRKs7^5]z}ZDSw!bOiN[5Du[%(yAaWHVipRcQL8E=W,M/PtPdSG|o-vJiqMTXr,(X[%FHO)hkke$tm2TW7xqbB7G#}P*Kf5~dl#M}Gc-#UsLx+(=u/5fUcS^~O;ZQB}]z]+yt%XIJwJ7LPtSj84;*7:/jJwOG9}a#x#]y.~f,CYv@/:GscP~5co*My4c%tZ:on1Bzaki1pZl2bpJbNN0NcFpBTnl*5QMYrUnSnwE^6osQb~RnOg,;mo73fGG1c${cc7[w$yX=K[yY~j]/4h[EuWquR(i%A82vgnK]BJ=Va;yOB0e;C4E#P-Rpwk35!B:iddi9+0qfQOlr|I6+(KGwttG.{4ZrclyIQP2#WkvNs=7r-H@P|Q=0y.b7*vMg-$:CHrcu.;rP#uE3B2~thq*vw56VwNeEMtUbv)K/bR^+fwkJG9O9:uPjz(RjIzT,u[IX!KKIXm2jYCb,aA%,5Bk#9;d=:UD(B0,!fy24!O=QUKfHZ.i=u6S=Ck/qDYrB,,Jd8{ZH5VHyuWZ4MX;0(;qRtY=vypAE|Aslw4CxgMn;Af9:nw}IK(;rJnf3NjoIeTssjW+[QL,AuP3R4LVSNx[BQYO^b]KV[pU2.D/h5ce;Gjq^]D5Xk/NN)r*OfJVgQ6/v=I9mOciF^o(smOPdLmHvfkUS/rMM}M|-KcIuX$tnZDDd;(W:trkHnJ:cM;03dS,xac#UDZ}trp}[[Z8#SSt7eRvp,u5]B7GyJ{Z#jx%QtamLb$*Awp0PFX5t]ot{lF04I)S6(*e!74Zoic15r,W#8Dm70H,^Kz*SLTz2DJ1+Mty2YbK9Yb[,%/qXT;FARkF.gs=mJp6Nib7i)d.iPvnzTn@0GUf1X1(v!/;n!Ng!lvqDZ,y0zAh!*yBS+B}dA@wcy(E8ugb/:Il=.Bz$]Lv6YrcjvL^:KxKOh$j,xBt28MbvoOM!FG3bDXtqc06dzdDK%uT~o#y~,J,r}Ef56jTx#%pQ+Q5.aaEd3zUo1lsm3u{1SkUp@Dgoc*GVNeGny@G611Y!vs=aHRpu/$R~M+x*|~whuv5Zqm=r]L$x#vi%ha^(v;hUfSsnXkQp$zrJUILDYm79z5N,+=r=V/NXP]2$;hIbyIVkTElU+FzIEg6r]vvdTa[{eE8R.K^WKnsIVXhjDs@gdXu~|oojCUz|;WqW);DL|M(8.{3V$mF+Xv80aEL~$!@#N9=Su#$NJZ)ScynH4Iz(uG[#~QR#H4wF65/^.{mQ)o#O}nk--s3/PAx-*b7+RsCOlQJfo[ix5wg;E@:=([=YGFt[C77$:x}ExbGBV0;^::0e5wt!c524#LBY+4t[saO^YhYc4Jm;bzR}1S;9j{LD-h4E1n5W-~HFRlG2pt+4pQ5rlw;Aam-@LDjw~jNi.K;5*!D,1dG^uAX8t|{nr}es+AWhJM6(-*lhsKbL]Am/i,DYex(ir;lM6G|cuW)w2QI2hQ(|@)8UN}EN%n*v}4,^7t4j{bGe(XW*19dOxsiQMgfV/zz(yQgiEWOQsRucI)E@FA0#Ua0Fj[V2::BG8|v6J8mi,u{^X%B$*CVBc#-68D9EF)Y*7xMCM$y:Z1=-JY)7ic4e3C3:r;%j=.N/0eY73S!w!V0sy8d*MdU^[P#|=k4LQcD]CFa|e/)e0J7Md-Hx)}FVD^=ixZ:+jr{BskP[Mnul($SRkIue]YH}(u^DyW6@G6+l!nmO1PHl=E)Z7*K=C~jiF8.vbE+#Oj7FDNO41S8~)yYBj%0aT~ohjkD/uJ,s7DkLE3H:R/e~^dYUwP{D[yhW[+n::pe]X]FFF7fr37jHmH=Vopz(+t+v)|UWdC$,}s;nLI+QBVCGRoIjvkZM.Ge;E/]Hq[SVI]UA|=X|MeMOv4bFS+ey6^v+G+JyIvZE(:/D5lVOYD]fyIgoA#lF;7=l|@MKx|v9C{vj$%t4@7=PlgxC7Z]3W|fxqYr5/Q$^YJ#zMT|{I}8dAU}E}E{e/2#wOhlEH|-^q=7P356d{yUS#@tbQJol^V^QqYZ)bI)eE(-|X4uNyV/lvWe[uS7L!v@NdQ@*sQFAf%quaAU{O3()fvX,4P*=#[qqqmhZz/v{27U*71)PtIn0LZwhw%!FDVqB9IT0B}f};PznZL/]kqYR.!vnmK{cJE^7#[1g)^0qGC1b@%zSO#cfgMrBBS!!$YE7$#wB.=S(Yj^b5%pqN3,!NLUf%ig$r5w$dfp@=BOtK,hVN%MXs]Tp%{MR$Fzd,k,,P/y:IXYVsB=;xwrW]kz@MP#Z7ch5hFApZ0xAdCfx[MStTuMwmMTS.=7}0S#.t,ZrZ;%uDs@8fwoy]sG:C8m#80hKu6*/QwY!=qK{eJi{0U7iz%D+A]aqDVo=!dcF|49vbu::j^]Q}{(cIm$=~-@ZJX~GeN.~/$@H-JLW:MO)10anyzj~wG5M-XJU48WaRH%UBRwGzu3Mi*S0|8s~ArbS^7*DS=:Eh{%3YPgkxkS6[02/pff+*{f{hxA[mLAIk]/!#R7s9*/meR+170j;XCjBUAL8pFoRP*;9Z^c-i4v^bN7TBr*x-3dgf=nxPUjTD;/;D]i{@[2W%T@Ix+P|f@px:g3f0hpGh*)39uyHD*=30DQ+CXoZ9TE7/Ihkh/!ggiB3TU{~cA,i[KfI/^Q-9N}zGRcrCDQ;vg2$^eDrogT@XD)SG;/pVHB|(95#5mBp6[6X!dtNWZSuvipSC1K5M6zok^Wn6j)K9J|.%d%P9UG*!kK;E5ds6!S@~JWK-n}TZHbkR@UHl7XfD,1Nvp8SuAc5zlisT;]]+^5p#b.8K=P8]F*v,tOm%#|41B,^Lv]RyVJ~FhOE(n;I9m589QSdHLD2K3OH)+rgKx#f3vU7P(fAHzpmMy1]R^#(M%Lrb%SbBY*#20L$FE:EQUlF4RV..wQ}eq$,Sdh/4/JB93Fr8+]*%8aMsxvaeF5k7^dFz;y9RZeP[~$:$pvMod5R76i9j@|96Ud@Ks;D]fNkFR;b,4#,7r.R7/JY1W,663k~S|#XtnePm|g/05mPP@38[bmQ7X=uN){VxpJjJFP5iIfAup3B;.Gj}#/S7I6Pk~Y4m5crl1mi/=*llrbz~e~iFNDtn*i61*xfemb-fwWS0,7fA;vOPv/PleGaD[xEm1x6Kol~TRja|}dH)KRF=s:|jPB4]Kv3QWm8dA}mGe^,OExJOjiv*,(2RTWFuH^ZX@K+8xSP;/W8./I4mlzxXhEcGP:0/q)YmVjuc*DFwnQ%|WubhJd+2:Vxr8lP[#6h(aA9isH3abR,s;(syUJohl[L:Fc)zIL5e/w$A-J/^e9s~[Gf,~p5U)Clr5WP]HR(!)mHvs.RNdjXq6Wl9p)^e$YxfY)^MD,#Tdrm}Ld};bwM8Nl%[|vKxUgJ-Ux~k#X*30PWh(!ppHGXlTjnKwS,D$o6obo~vgEFKE,F;jIq+XH6oEI8T6J*D[z))q!|CZwy$dp,jl5.Rj4I^qS)GzO8S/5NPA=kK73jz{Jhh4|@O5x9EI6!,.hBD7;x[)Z*{q8Fy|1}F|^7E}mX2fTYrnYnbY~Fzz}sztVYY(QC+p*y%[K1fie|z*Q^Jd~d+trtU7^71@MBIO8@gq4za#w)=sC|wp8wYS*w.#iuwJNmV|c;p!0=kB#0r(mQ{wDy1Ih//Z#x-Hdc03}9AevbWf-MA^PA/gEBy.jE[5ux9a*-T{.v=+w,R0q=Ta32|jw|J%:22i8Prw]Y-foTV$eUNRlR!^5At~61QeOCy|#A=9*Br68u,e2RjB@WmE%+sJjcgMn%}Z~%Cb18|0S*b8-)f@A7^[kl]n0#:kNk/zrMDI%/x(Ck79mzoWQncb-hLM^aNz{q;HSsLlrr]ci}rp9hfBIE$2djQ$DmZ)[|-tYJ}adIuhTw2KcdDJb=WZB88/CCI@,uyx0Ux8UNTT3SAcOg.ciq#.xO8(ow.Xc#3br(3WdVDDHGS/D9k)BHV{VST}a:*B%Nb8mxp3;]@L,8#H|MHyxDm-EOTbOj.V(SPZE]g.yCj]Xas/k/;(rD0uyFU6Q,iHOU5DEO#ZSORCP-uAM~,+{j5Ek.TVhB1xcpS:Q:J@Ks*3FQzT)DDUMq+=5qeeVGj}pBx,R5LvP*Eh/@Bd,gX@mk.]IuF$/H=D+tT6g+/bN)b=7f(xYT0wD[Zu|N+MsNvPw#%yqw;1Vngx~f+I4=68PxTmUAN1#lhhJgaa%0ZAn]}m(Zx{IPO#D4*k/adGgNcXX*G4U8iyQ-Fiv5sUATFv$u6J=GdocCJW%XHjaR,-6Xrn@JJ(n(R#b|TDfo,TEIs;v3N8Z/ah@t,f/8hs4h8rH$NA*ay$E6Wrp*d++%X[jqfAg]^Kh(vg/FxMYln-gpKwkciwgrUH.=B-kJ@p1$Atg47*0hkggGa8,Q8wmS)J9k/hNsnLzg4gYqVCBnLA7:FYv^pK/S8TMxG0pWEUO{^%]a@xSza=vDZ4;GiK#6rxrQWg(rUAM5h/Qk55[drbELE~U+4XtFWjlS)hOO9K%t{X#h-*8=Kb7k,rw.bo4@UP;ZA;pL61uv}D[-N[Z+w[s9J5J,z0%$b%FuKuK){9q;T.Q*9Ae}j!NQAh7prUu7)(*x#KP@b!2!}6xJHhlG+ipfl0X5A6,EM!iB2CK#{OO)lf.qIDYh[Xq1R5EkW]Hw1s]fwyTQ/mPfEPVre/DoUG8wh8^GYiIk{;AP^Q0$w(~x~9Qp(NgAR3D;L.63Ne8WuA}dfQR3#Iaad6uYdXkZ!mQW]zZvp|bN01OX{Fye6dg8~GpFmA4QZ0B@*S0}/Gsi^0G1},pI=8|E4!sr69qOF0Zzu]=.6f|m,nmAp+[g.WzJX-2{q5/.x8=RDj#Y1GXJZu,YmL1AzNCkk#2Y3QQSw9)o%D1+l!LWh6{$WIjjgd@4c+[AG50*YVh8L{tZ{Q]-t6f)Dup3pW$wW%q)#E4X*Gx]Qj]CgQ,:G+-5cfw37~jWEaM#}L!)pgHTrYYN=%S:(0dSM!sUkQInL6U.},z9;{M)E.TAt43Ng2jCaEi#7b$YH%ca!uHSkfs59%Brp=wiRh}h0=Jo5Z9q17[);os,W):vtp69%M@gr-+e4*^,kpY[M;,YfJ^+vV|p:Hme)kQF]X;jV]vEmlH{ENq$c[RAeA-I[;^hgN4Q.bN]CMRM=IH+(ms9@m20Nc-DqSWbX(M1BQ)S):G(.P-kxGs]oDFEU]l^cR!uyu.h7{=qV!rm/]U;/1A[j(~a2a]+n=kF%HAKpYBFWYQymTp{:7nc+cBVeOxCVcNa$TU4rfRf:q1ov^aKGt7o:96cLFVT::A2HA2QrXNc6qjV}KC69Wd!9WsNF#=D1Yb{1GxsbnrA311SWsW5(AkNrc6vteLG@*IWS[8FbyM4b~#tz8=(6qroJc;;m;bn-^2r6w3Ocf{lSJ5kTqQF5T!Fj[ll4]OSwHfB0.bIXE(S|~8Mc02Ju}E}UbSwtMmTB^GpP^mk;USR$(AP[YaQ~*S]o]Fk9~viXxR^=Q7H9zdBNVnKK2]9m8j9eF!$+U:#|h~YtV~G4FRd}RynkXVu}[RkkaYTT4]bv%tXiWLFwr17jizrQi+Q2plN3aGxR[eny+B8C31Paa{b.}!x8,Hn;s}QZHRe7oOW*XY=H-(ZB$/ClvLQK0BoaHX9+;(}E|pP.3RCk%zvs$6jpuyy-dw|ML+yUOc/ER#(UWR8AdisXuY9k//qSlkjOIat9jAcX=G-Zrp.%2.r~AZp]..pN.eFSkH9F#4)jn}a^X1-BeB/k,SK;a3hGN~2p8whUVavYA^[gZp8t!:Y*M{/{{[^Kt67VvjG8S1N#6)e3|j2^QYg%iGi6KC%82FOiblZSzXaH1!ze~s2L[GQ%cqX0uR}6Jpaj:.ak0hQdpw^+c4CpDtNDYKhFJ9OEaq57(..(YvvxPvqG.k)ZP/zp09*29m8-:k6K!:iK[A69HvLnwB4Fs@TFiHt@5Z*k72mJd%S}]YJ4]]Dto)O(5=wq,u7TPFUtu8w]$k0Eu93ufA=5wIR!T-VJ()=}oWAU0AIXeoTp0VH,igCaulZS5*=GdRYjL^/[B@^6q3jJdXAE7V]6e@/Aom)khCDG$eM8iyHAT1v[sP8qp=iK,#@=cs(X%*Cdk7f*Jz;E[YL8CKsElX~{0QDRq:C5,AV4u,!B{LjAi^Ol|^^arvSRkZisbWQl7S6|j:~v26J4ZIPEz78-P+OsvgtR2#M/!y6G|~cqK:7.Gj0^bNT$Q*I9!KX*DlMhg@wVP]4{g!u=^CzBI3[Tx5A5pLB!O0!oTo[F-=$/auV1{u32mg=ZLS5lbmyWtu@}TNMJZE|RasR#eSw(D)XQH=Y+]6DDQM[GQXxXyFnf|uSCHR6Tz#3FxL-ys)m|+Z-,RHN]do!gxKwudf[p:++9qBRE=X*I3GPsTHGH[G[[J(^N~c1|QapmanB}E^m)txmrUoJSYFeDS$}//=EOP*#eOsYXU;i0dX-#=F#8@a-!2EOmZrIw8iO6D*QC}25bc^T=dB/mG3XM9rO}%D1lyK0uoDKz@N5yby*IUEvkWNj--#oum$mA{~I=Un6t@I-4;Yf!ah+[/U(F[I966)2j4=+wHi:-znGhc{$GeMXzV%.pkUjY)TN[xK6@[SZ|](n,;TB~bARCve6%KDYT^y!r=(Um58U#*9noeU%ri:,9V:LMg8/|c9+fm8D@NEevv-x#0CJ;Q6DDE!0XlE*R@F:Y}KdtTZy9+8*.buQlxz-Ok-4x!u:lA~@4TFP(i(aDt3GfYtdlsGD~jH!tatK;Dnp}P9sz5K%gY/X*snYZN,X$|Njmhy}Ov#H!m!3AFlUS.k:-hdd52/x(P2F.AtR((m/NR1M4(51xsLQ{Q#5igNC#Dwm:F*sS^P+hnkI,WUF(Osi2C5i6-H,fU/AmwRdiE/O2Nw@1fZ~1N5ut~^n-@,FB5:]hF!a2rW+FIv+8KUe8iDaP0cr)RYp0+.0+h0/3wA2tl8TrpI@266!=un0wPz+=l*6RnWt+*;lq@#sb%BNG2xtfXyJAbie6ttT(L,QT-nl:3Dv/E]t2nIzxaOefcePLjHG@+6)^5Di|n~%mSU9*B+7wFHrYfFcRvf9s(S^~Msx(SSPL|%=;kS9])jk-,2qM,Rk%)mXJAS=u6RJURvjDPNAR3#^g!fVT{Qma(e[f3$I@{nwQitt9kB^c(O9iev4DqT;[V#N{AXGf;i+ZkhbO5q}qKdNcPo;Selxs)NVt7k#J5(PQJ0OsCYc3aoS{o~3ez6PR]F(jwNS7*dh+1H@Q2coi2/GTSgIY{L]zU8@{#E:gP%qGI![)*Gdpue[{+zx#2.V{;y-;bDv,wa}$j3|**%zV;AHaM:=bI.tWn2{O}5sNo}E64Nm)xpx{#*8h;nV$IM=Ao.V-b^yaP0vyLZQm-%r.ub~WFo;aNK8icM,IV)C9Kw0ZKkH~q8vQ,f)qzhi%!u2Kl+PY%WsUko:GV.G-VhZrTsq(aTt4jDJx:c2*2qfyKLgV#fkNZw-Ou*.s)|ulp~Y/+%qUFFONAHC7~O=nO@D-CREW8#0P9[ZZ[ACmxG:vyiNPEz7R6mTAhamDgF||5^JJ;baMp2:LeTqnoSD+e[pmDc~WOZPyC,=Y8fEL$WtQAxtvR+QuqgmjrY3Xu|:9DXutsC-iV1ZfdCWChHGe,^Jx.0t(G,-N5yac+Qid*TNJ,u!a{jhY|-YnfB{IkN75|~:kK-|:LtvLwf;M]2X.YB53:OO8|fmg3}VJDDj8W4hb~DaU)lJYQmE@u^2C}QXFB!W4^cL*b1U4]q7rnbf-c,Ata*Sqa6WgN32~X]4CD2}[JZ@6y)mE[MP}4ivt+q~F02Z)rbLB|HvLuj;99/rV$ls$9{J|4.hvuq$NxU$k6Jq.nK}/}Sb#)mtZD[N*W;jtP-M7Z.oSI)05fq.SZTXrW$!.yu)hra(*BqgL,(),^#FYw[BfjajVQGX+0-*1{3@d1xkRzqK1#[y0xK=HKX;#d3yt4#tsI6%kZdvJiAjz5o=yk:[A7O|t}gUki0@|Ps%AWl7sy7~N:t(JJ@:uip@S74,]P93p3cH==L]7kk.9Nhm7:sdzVk3qi5t*T8jq%=shnHY1I]hI.dXas9ZlON4PvEX]!a:b{ab%I0.%vc#IeZzUCN@-[MZ$3@%o|V+qVTcUCD;.D2),R)%1umI3^.W@V=K#hrOijCc#Z6R!YK4J!8W^r1~8b8R]Wy2Yxq$7jmHLG~PnR)*vc.8=ctmQ^Th,)98QYQds3^w(g+l5hXo8]MmC]6pwCbXtfjXJjtg|)Xb/)vRio/e8}a#ekWm]b4GT(@:1e1-4mVh$MfmeJ-U:|Ujq$8s^Cx-oA#{co@WS!Gehe4c@8GhiR-$@/DeI^uBYAOC40]AsRGQhBo]eekj@|1Q([QL;U9ANc0wD(l@Y2cueeg*Ou!]:KNeh!c0^v;.r[Qz))UUA8*e!01)|*ln#mf%qeB=6%XjCT(#m!$RMMU=d~V,yF*NkumiC/~:DE^([0#ezTs0R^.$szEY0ajGPO#:cfFAv%zby*poNBcr,w=QHgv8YELO].#d;n{xAKk9oCJda^GnJZ6$G7KQ(QIN.4Pjr{HefSc50cBYQm)rZS{ox,Oz+#5c+}f7N(~qA[cAP;#xt:zKAJda66n}7(ya:3i4YkSXlClglp.L8]gx,w-1X=t=}/rp,s#R/os{ckex2L;.AJfj35[9ryj|Q[#,0Vk$hgxeqVN@NL6iPhY1!WOJ+IbzN.3/oB*L|+B4KpgurFlD4xud(Jjk!.0TEHFA85bixgRX@poVk|Ig~I5CwC-#svQ0iEMST5VZ3h606J;qQWt(9-r,9X*8)+(]%$DE*89EojsUx+1W(]S#%}XIugKcd3uk;3%CWK~9zE-)c{!~*M=:ZlTG3;#@wXD1bE2lhiWg=B.q[K40c5hspa3n!gun;S^$^pMP]ltZ:Q,%Hig#]{gFl}8B,]DTKJ~pozx6s}Cx7@v${F4iF$IL3Jfm7p,A@l|-7.r%2%gCLD5m:rAEdt)s+(mSNIvNWn,Zy.g5seG0vDgoW83,S$wsKVAzt}-K2N/UvH[J+QF)4dt22=G#~9+)q+YosxSl^bnsdU%1~qGk@VJog%[R2)],2;ZX-i4*,h.;Bt7Uq55ilb*IUd*);Z.%=Ez!DKZ/IOo]m4ZlcTRxdg7rw@yu(:f)W:+ctlZEf0+:m=kr*.gSi(4hys/a$kU*]pX8w0y9o*Oa8WvWYv(jb3#.s-5L/FZ$UPAshifI]ukI|wK[g5OFkpFf!mvLlS$Q)}H;2~TQWQXQwlXPC4unAzt[3C,Xc9t45-zhIBqEJ]epyDGIIxV{SSMih$n4E%F@gp6{hdRCtqheDNw9n%cs*9oxH$Y*;=0xQQ*oNCR0@lA~W]8taHI]LpY10oZMt7FK,qcs0bi!C/]3(Z=QTYl|W5lQdk5)s8X]I#3o3,/[UC4Xn!ezNR2*9a}5Y%Q.WzD1r{^{b^@|clqGjyia7]NfIQGosD.+V6uMBwB;2h.RBQ;XUI%SQDajyvk-3TrdW;:f~;EYgcXbzrPzBOmf}X)A*$.LmEe=k3d=UVCG^t{L]s)6}*)QB=:z4]Wxm+=1w0HT.bs,WM0dt67]ezjHCHO)Wr*N4/D:5^$QY{h=%F5K(${x-j*zGD-JOk|k::Y2%YvVU!JTpumN0vqg%DL-:KAk;rim)0Y*L@!rTsMil#qZ20jYC:R{![b[WNukCov$w;Ms0Y[J%4yAOP3!]k2cG):ua7l}Wd-$SCzvLRIcnb;,Bg+C|B:f*1b1R}Pyivx+/lAlgFXrKV:,Dr7J%j5-T3vStB|hnMUz#=fIozyK7qbae;n8I#)D;*{18{6$#8Iwe1NpJwyDIx0[OiOX@;xk}7$-FQ68R${l{rvM//Y]9-%59~sVjNQaLC{0|8#$hY[7QNle,CUGV*c|!aXxj;o}Hh8%XKaHpy)vRR)L.Egk^06du[!jXaR@FyP*I5!k@RH/^*4zB[{rGUMo07;|HqcL$unxpuwt]%UX:8fv*tROyZEq:+5V4eCsfzY~sHPv3G]+)1WE:pHvT;tiF0rN7$I]k%+PYP+wO:T,+.As;S@.,w$ShK,oRkG4D{;P7g/*g#yGM$~.M+JLX!+!|R-DEX}DEz/Mb-*gq0bre5#(iN+(ANP$}[87-)v0PkSbzvewLD:/D=o{(dzpQ9W,}{{+y]Q6nXOgnqc,z3idu6IY{TPfqQl7I[teY|^mtl5Ot@BDY#xAn.VX8gQNaGs2siGzw:b($6(,-qmRnZkVk5Ks7A}$[arrRvE#)vDYE~!a^%7[}-kq~+RtRWoprn^AqYQEiPb69ZpF0pT,,lC;$(/2V}-t/!if5q52-!v5=#fWMyjt4:vEHl~^k;f|,EB;+N0;x7LJlqpc4AlZ;yDr$!]Wwy/R70K*-bFwZyL5T!LP9h6P[,+|Hj33yYHnPa;9rODd5#vl8d}TW!^mY-i/b^xc5U@l3o*/JtN{*yl50nAsE889v,w$wTCTDNpNU2g/*MojQ;8aT74^kOI0)zNLZVmlq@o:4JEzYLH/-9kO/9dBNXT8Sam}J3VT9lFn.o3^z%WClRP}W7XEq[{y|VG5!3SFJmY7Tv-Bv(}ka*l11R,J*;nkc)7wP/#$+9~45G|dF3A$urEaK!,{uSoay{ABfFA.ynq76SpE@PqNYFT.9r3a(FI9CR9;WK60cOJa%m2.KC4TkBNdHf)DCJ0+JRIf+ba@@r|y+GL%1n[[4VvfDuZm}!x$)GQ6^sGZ#xV=2i]sQsHz]vee4b^|VV;zDKk@cN~%rHWw)rueC2kr.:$E}=7ARsZ,Z:n@7dnP[n05lDCn+Wfj:QXR-I$EZ[pPjb}maX%r!nr5-T-}W,I0eL0%hb*,l%QrW$8aX|XhSg3$n%z3zoYcJ09%PIo7gFY9Oo;E3C.Gtrq5{(RNp~*;D3D(#:w:K3SbUs;itPAb/k8%ytie%#qf@gYLiBwW+WHUrWH^,or:UTm*h1-WyYS34/7Wz(.O9{HTro+;%2r@$eT50cQLL~0+5vIksMEH/#FlE4.)vJ3kL{v+V[#RO-!xzECFw[/1a.d-xt8RPitxAc)D}=p(0egDU/*5A~n+m8NyJ9+$uNFMJNm^XLlj;@ZjhLa5gwr*}swVA-QZTjz.}{OXiyVaK2{e1/|-5B(DMNDm{7mWm32;15B/)fne=K6$xlPpd.Jy8M}qn{4glw(eA6zI0#YXFd!S+2l-*ZLQ)3V*/EMFhpewY1%DR@+gt%w@^fQ0V+]lT$pe1SY!bi=qHks{0u,-Vef]3A%jpCt{iI1CaWH44FRNnS][,e^gh5a~-Pwyy{;:epv!=dNZIk)|tShmaq;QC$0Jb@ToEGT|u*A:(=jBzGe*n0,f9yUKx@zFdzQFho$+S3x12u})6jz9}*|L:Njh$~a:!z*w;bR[|]h$8W0Q.ddy+7d-NFclk6@8KyI[h)Dko8knx)8q^@D3-S(OEcb)x{D}:A4-Ad8*[*fr$hW{*23!gOzs+5ZT:J$H9jGEAMH$WhtO~eq5w2GoPcHVWL|GS-o$E(u/TE0ej/n-A,kq+Dk*~HZG@/evs%TFgzOiZ3]!G,x%iF[~WdM-ai2zsGNaa7Vm1xyca^K(vK..2r^/7,,oz0vaeS6zmCn6L93+y$r4UG(}uR%.ybk|DH^oIin~qu[^^RSd;Z[tWXzG*0b5^UI}s@fcgD/,a9MB^Eh0hMjJUos9;*=XFzi7v-#AGuGdDWczcDs!Z{OUrgrVbOEqB[^pD[aMXVrk9u+unGYxZW#HC[/HRB,*TDcxlL^EG}nMn22u2lipTziggu{Ae8te}L4;K-!b@H;]^K%GFz/{LqqqBk!T/a]jI1;5r}yODC2gyngLo0[-reI[-7c@[316a;21bRgX+pHqhp)]qmB0SFpAE$bj(k6t5NYTnBc*z|8=@8ID)j]lbw{^M;Z0%:iq35ppxlWs/+pSZ^*a2:2!mZob]do;w(:P:ULoTSI+)x2Lw@GOfX4g1hF[rr^Mv=gu*TBfoZx+frViY}X~TT)5WSDpOVJsb~d+L8.fa2TaDk1gnlagO|e@(m5XC67Y[o!Vqen]B0q8u]8F+u-c1ILrqv0.tJo,9/Z!x,A~yg0qLPCs5JQ,;HZ5Y{hWgAmkMlxo@)/+QExTJWJR4XD*|0/0%yYw$aP-,/)o(Ry]2R}Y8M8Z/@d{9$NWSN2~MGQzubbU;xL|-,i[*Ng/5Fj=*^~,GyB,OuclQn)}ub3U|/zpE.$FxKN=/Habl8ejm,AuMsdu4YF.42wb9Nc0Y}]TsWaJd/TNK+r-%6AasIj=a[2EsaxEvGkm;NW[4],Is#k;j@xP;9@!yiJtimY*eN^WN#*Pd3vmv$wCQKj]q28aByB|zCISP^gvY%]9U{;BGR}ZNVi5TLaW,3gIb;(ywtR.Z^5)q3Ah9F4|=!DG5|iXxjyZ4x*tXo$Yq]7j3EAV6]K[)^p9~0b4@*,1Lk(@@!X#7p[3*FK8.A.EgGK~vn=ex:+V1}EwMHQ)AT~wL}$Cs5z1Y9p$:u,X-Iln~h;o-%-9P9yxYo.gyu!;;;YNxl~T+-O{RhY+hTZ=3U^eTIKXqAYT+8BemG*-}s{5lI1kq]CE[oqy#R(,*syje#V$Xn:+*~-jNo3caV$9TyElqf]@Zw4JL-G/etn@!f[eNFjR0l,3OdQkWau@2ICXi3/(5J,h#r2:c!WL]$F@{a2vGM3,3mv5]yvx(~X4XR*czQfu{F-5%JDwBePT4(LC-(b#X.o$qf*~|Vw6t!QipBO.}sAIU4w[0a=#ZB*own%hAliKlu3BEc0HxIZqWGgE%GHl:uH]Z(olvJ7sU:}R,cZ:qiFEaPu98~[J2Wm23K(2{fgJpATGhS4;0Hqz~Lo6Km^-o,xU8uRl=f/s3][Umijr5O4;%smD25s8a5GDIK@rJ)tENIlk(k~;k{;Arr^fnLBoAs=uccd5b({1pF1;j{#sI-/B572cA3}i=Ki%MnA.r):|1zC7c8m,ic-F%4iPLdBAygg1(]z7q=5%Yc79b#!^UJ)R(9rx!lmqAW-!3h=JmmrVZs8Sf!bEA~a,,)-6.p,y#]xI6RqsnlF:Ta[Rz@j0uArB|NO$r;U6x#5.NRi1-;a8:uuTx*ZmTNd7%*S)75L|3v@n,ed{1k#=:61DQTkX;cwJ80oovGDoDDA4Ai63Py/p~xI/R@mYGd+H1nHhaRi/8xg.JYLE7oeWyCJy+,:5Bvbds3@!-v6ii/biMMg55UFr97/(,7:6(1DfMcNxJR[(xsQ6#0Q^h]Ux;mI6zC(2P^4d!v*RBM@:Sn#pWk!Kc4/[H1h8qMuGBqy0)lj.H}dn(mqlb.ez#|yj$#-B@GwsGv61I[vvBp%vKp*X[GfSbL:4AFM..YQK^eHQL/i2y~/S0;6sUh26|O(/W(O9Ny:P^K{;L7xj4L$76glRgk7%E^k60dM9CMRHFQ=3AnfQ-46n!OI/TEYA.T4Po=pCsQ.,MwJAJQ~M9]5J-fKPA!=/F)O|^3O8Wru=$=sLl0,@,6k~oN8-;g@6SekC4xaobPD/S[gyx$MvNE8]e:c=7+Hy2~WK+m7TOcj6i5Z%z=z*JOj2V[niD6Wx0G)EuX/hIl+bp;n2*{=~-j(RcUP]Gh7puMwX95k55|U;^#x:VVAQ1*r.9Q|Hmk/m$I=q{JA4IW%4i@JPFHkYss7jCbL.otiw^%|s-q6+Y]VTL9CUV}eOm*$sz%$kBZP7]xvRkK9x;v-6jl{S6/BSj})zQO]vjk-q8bv(4AF{oHmW+9jB.0Y;9ICo#jb@DVkV016R]A-vHR+T)O!+bb{-pVryRe%}Ai^34.V[2BDq7{E}fiT!;j^MMR0mwz3ZQv~WlS.2xY!;+,0RsOIjA.j]oSpXvG(2$PE%P^ad|!jYn,Bo6KmGU.Ca23bB!ycnLEl2#8VKo.jj5MKS$FAf$)P#G63xW@7wJ/GUmXwPY8,xsd]ZVqV8eu[0$t*%w3]|:pT[rplQC8kx@{9.8Sa#qsYsv+HA0o.SGEX76}:HB2v0@+f{*,vU~:n4Rne+oW@iV8kdYYpysgJkpCHSzs$4ogAh]-9$Dtdeq20@.ek|$Kj/|GJ-vTwL9jLIX:MbSR8F:$|YyJn18wT.Zrg-+p!jMPf5/x]mLNmYK@9p.Mv0.|wS8A$;7tn/On}#yP(RuV/+EBt$pD,H0E{0sivQLr5DH9!})#D4My^X6IO5ffCgek${(rbvl!HUqrrqmqkz8|R;H*.U:$Q86Bv!JO1#nZ(!oRwF2mmQ@Ap-pQCj*/qsEKIBbEASMAUpdZ#*(wD]81/~0WkO9z[A@1)CrCqG]j*+xdKi[EV%K2aWJB4F,~h)VQe3f;^c*-U:dAhpclCdq;DOl1^y,FDYZwlTFBpQ:HKO7lt7lkg8n;[~xES-L]TQeT7ibUF{TFJj[v2le5fC~D/LC5EcklKNvDolk,w:CipmxoLUb!m@Cwf,50aVr.Y,Ezcgs=|czJI5[dDQ|jp8e[Lq7()EnwG}nw@yl0uvX6#sS|Y.;Qb^iQ,+9Id2IYL^(fzsIDHK|Ix*.nYGnv53)VqaX4~(XxgmdDdx7UpC|UQBo#JneM,y5pB}7Hk49/{yow6CDieime@;tO!@P,v/)56.{+sGWGyN0{[qaYX*FvsjQ4AGcjo2^DIzQx^0Q{5{|Nn1-}AipX+^5.7jr;0FQeMHG=2|8AvImFQdKM4f//[[l|Z=T}Vcx1v9mP}1mVaBX.t~iwgB**+;T8|+|hyVgdcM7/{lfdY;1V3BAyjZ{6{U4AY(zFllGsUD@ahLzW-MP(tVm8xa=S.wDGPchOqrz75)8bF#5|ogMVWp2=;7|MNRkpct,HRushUxHOkSox]iH1Z,P,NHNSbHDY#dya++4qKDsCoqUr@TCWq1O7$^JwAjy)K+xEr3dsi,]QiLHUA;65Cl~8^N(CIP$^78Vo]fF8q;F{*w}ZS*CTuua[g{/yS0o6QYBUDQlXD]dD,QY9/Z8|mz*0rOrIy5B1f^xE8+mm=JdcowbiTQi1DZ6z-zNn!xo$AaD|X6Pmwln14]VXWD1k#=6qJ39#a#wRa9ZpNW4loHo{MDk~/Nqcj-r7WcA)va#UlDzxbQJ#JMzg^Fyojm=FjjDC.lk.unY2vjUxB@xWaO=0G0adFQBns!jt]^dz7$)$~M)G9mK*h1Yp/UE.y{bcC0@;Y6+R6[Kk8(Ulau+4rHGoIHd2-V!rF5kjv0!eyI;|pvc8v@cH^$yd*brl-aOODh!vLSexbBYXQQ%*4lum$iZcSl+t15I!Af%Zt=mbRh(j]@:uojQ(sgWhrTix)O|PkN+c.2o+NJPy~+skS=F1^gT*ZiRfd,3Lb#,.s|3wsa6=lbb-TR+Dji#(cabN7S*PJ0T5-+e7US%[m,OQ%#-Ig.B4=)6bH+iNSI~bz!O]#sx:dKW#UvBhJR$3gU;yX-k2KY/tiZ]bGA9TA],l@RMEA+sQf((|)1(gu#|6aW}gzTFFdFVa|pGoDTzee[l#mkL4w#{Scx)WJ4L(ZI:sWvFdM6/,f:sqLANsRLI+eV/S]ie8br@hQ5rS;i~:+sscfYrdYryg[h.g5525~H^wyPk{*e[Hl2Vcap663DuKhmkNc!DScmJc./Ov{v+Doy]d:KNAiYU27}TN5xXQWlQZOqVy(!zFBQBq=)=Q[aDD.i-hnBh;ct.KQq[6(#vT4(ZMwj,U@/;Mh8/:J3^ss61vsGg|by|zYeF4ce)2$[/OY%V*KE/=yI!YBD=(xX)2S.)2eo$E8C^Rykj3nHy8lRjT*FM~2)cEm!LUJZod~luw::q=^a{T43bd[(FY5F}E+Q}!Jmf00.K]Oi6k-*R0Xqh+#cmhfc)7)PvLnx4%fo@J+Ni,t8BtY2OCeJjuZcV:^Rpihd4|i5/S^Lsaz4jz5H:xoOUk[qYM|~y#=^0BIoq1x[/h^~Y3!~Lsb%oR.!!X4aFCDjp9NI*YkN~))Dc(^=lBnzTfKKW#Q1}fHvsh5Lwo=FiNgSK7ZFBmnl]c.$$SohgyyD4RBhKp~qnqFrkrrJiknDU*pMlC.PEiU68]4T7HlMak=]uF6(4C5uWkXtuxoAMje!5PwXv3PfZKQb1FI@kQxoB(^OP*HKCIm0:5mQ)/MifPU5+C{x*:3SI$VdgI:[vL{kO-xV8=o21m/$@!dc#,m^~S6}0pMsJp8N0.RXBFcqirFWn=[yfZ*54.T]@#RPKY[]j*+c*SQax-{ur4QHeQy#%L(YKb4Mms923nu7^|%Z2ZA]0ojUbbT=5X/.]#spgxC4NkwQ-W{1O#*qs1RzIFQW!L4ZBto-;-tg:1P*UhfKY5y-jNhbMIDtFP(w*967oeP:IMQ-{WoGjCeDwGcCH|5v1soV/d4M}j;~d;s=kITH}x@Qg*iXSHPJII-9s4pA27uC9@7$@}pN([U3AP{e-iz~PRAPubS{gj7KeY9#+]pLq#;Iq0WYmJJ#8sC;[xmFnT.tl)e+w{uVLcU^^^2ENb*EpZBw*|[z@JVC(.):+~9MB=o9S:oItn^|z%aam:qdjk+v-$7jmv5HIao/|dG(d5X3v:t:lLyW+P/!VMKTD)oxTzLCbbr6y=;n:dL0~xv@[ebW5|aW0..XX]d0w7*rDjz1BaR=KgjucS;*Ci!EBR9!a^R=}#6nOWo:Z-(Y@d^YC6nCmA2;vQi({TTRfkFtS9cpdtW)mG0;Cd~Vn3+n.!e3e/;zsJhla(:%).t7*v(,(g!-xtWbcH]8VL~~PELQ5,7(Cyeh6A3IAeiSsYGzmZ-Z9UmH;4$kSgZ;*a/[4{T=aI;/#kBjJeIh].+-ZbYWY0USn+9VtHR5rjNtj,MKV|H!{I]dY{fQO[{6*Mrzt:G;mo;pcbd4(QJ1~2K}kwGUHOl*8C0Bb@S%mDe|KG~%V!*BZL1Jb8!-BEwLgi#J(qXh+d*poSk[]*GD}O[4sLkp6pxx^qL{/Bvm/X1#06V76-1lSWmjB!{beEfE/}k-LXW}J=92IqRHhBD2gFNd{+g1IF3r4c)zuXgEgQDI,v#K9(659OG0{dQFSMlZ[M%-GMJG!=6Rtm3(.g.:7zE{342nTu2!dC$FVTyY:l5Ux;5%;Jvy/zn#kRbgm,94D+!|*}m4MxvwhT|8!n3]w(mH.!4i;^Nw2F9(Fiq7s$;!*!ZSm{0LxKG{#aeQZJA/!ug7gVnxJ|Dw4z6GRtGk%PNh$Mut|2h1,wxYmOSkoeR^IGgB1)2@qM-=)x{;O@E^ar#^{upGrnkX)AAw@sULU]Ip/9as/EUj2AW^6sf8KDh8=Zjb^Pk3K{C*38B2PWA^d#C~N^4dx)bT@XnVk.%%W+%DP}Mnx:ZiLv11bt((X5!!KC8y)QV|sK5bKV94JzV~6B)pf6TIxi7K}BV.7R7v(#/o!tGJd2tvKoxe-z94:+%(pr6Wz$JK40I,*M.@,tc(LMNamrms}gdmD]$hSvyc8NHa6bq.BceflB$glVw;}A*$;v8MYlORQ@tRJf^Tg/B#~SYYOP@.HTsnfGE1xHsq$uLdMYA:}i47Qj7,TR{VUn*PH4.s$BF5eW5^AbSRVTb7hUWss#xmMc,#eA=E@mk$ZF,;oNJa77mXG$;]djY:=}dd#k6MX.G4nTzQg3yWWLeogwWcS$nec;jI8;3H714|iVpFN]RmZXlZejLmx!Kw%ON[$h2~)LjRbyeD4O;H08!bD-u:FeA!Rmw^5G{3kivjjHZD[m9V!wwjx!{.jQb9b-1~Ap8cECN0r@4VEH;8y(@HEBy,;J4d|@|T[nsJ.5hOMpDGxZMlU./q+ou]dfoJo3xq2n8wI/FmY,77k=h]Wnd--Bd6x2Y88F%91@k|Xjn:~^hU#U]Xmb.|%etOE]F!C~@h2ofJo!oP/Kha2DA^SNSEEOlwtmd+=uMwz)]^Ap8F*,Sz=eC}*N0^=RGC7)yj6(PEWRf(Y8qUDUR+jO.-C4G:J1@1q-uR]ylbZTmJBBkCD7g72P.{SqW~9/:,r,!yo3eyfPv3F{s5-JRiU^*37T#cI*8E{Ym90^h,N=FvmW[pN-U6jU:LZcxs3mFvPQtMcFtrY0]-z4Mj;{Fv$@FQ!{BmC/QQ)WD{Rqf*HgN/de{YtieW.%b:If{Y]4wpsOPf63wPD*YQ/abOX^G-Yr5}4eH)6U1}if[0}i=;U82h9NJ[qsNEHm@N~{s.C4yuSr#A/1kX((FF!Sd/8#v-/s/dEUulmQ{Le:Fu=j+[wsO~/4@o;G;H,9x=1*UiqvSQcwW{Zwn:bD[vH]})y5B:E4xuUdz$,9Z=AY|$eN}lfX.X5p3C=PYLBGVt@VO4A/!wFHVr:m=N(vFn^9foQ9K^D)us.j/esA)4kHt*|/1{3r.:[T6FX(ILcG)J%qvFr|0;fq:eKDLM6Ey6Dl;{8.Yd7boba!7FJNuwxY%Jse@y$9x+w[+SKY$i630z3H6Y2~]qgt:EZaePB@V)^nl1CV2j5a3C[%]29yV2j|KT%OPD7l=Glqclc4HsFBPxq*[/n#vowW(-A*ez!8gBNW/zy3R9:2Z!gp@SJ3{=zU2pH7t#oVzWj1%3P0.IMSoy6y9=#n5Fb-TulFf3t6!8H66+%26(T7|Rmc*-L)ly#@7E!gcfi0{y1NKwohF%yz9{6^n#67tH-tPYe6pT15bR==%rw6k$:znqv;:bd5TL~trJIxOD[TZI2lK#J:w7GM0(2o!/B}w/=+#Yg04buP{-^,n(7VLsivc6xoE5k2^F1dGp:~lCSKg|o!usInqw$,y!8-MSnIzIAvVnZinp,,CJ:Gx87:!QT+$=*Q59^V#W^}s1p.,pHcpTv.jy8m50nZ44f.GCk2adH,LmuKq4+N0*73#MO626)H0TQ]arjW;]!bQJi,JVAR2,!im~F(Kh*@x2n83)sVx-]weHmd;Sh9i.$l{m*3~UT^J^g@:)/z;6tiOBjdz32=.Oy0y%CRp1h$/rn^mE-1u;olhP]YI$G[o6eu+#,VKuRJvyGfx%n3n$Onpt(%$HHkiYlUJaNn3@1PbEQfm7hI~@Nesb(gtDz=.g)S=lpT%tz7l=LnWG|V|hHk4c$$Wg$KY^+p}][%EEq08FGZUPR(4I(w3XBjM82$U|-5NJkNAS:z$i(-XMFZ$|{8TGMpQDy4Fr-V)x~r:{a},M0ptZ8X(V;HLuRgxT5xn0E!s-Pmbn/W*d3bWtJtN2r!KImvkN-XQR@UFL::SpG07Rx/-Jw-kdCIE{*grh=7|(.9$}kqA03.ID+F~wTRz0o^af{0r+3j,||w}78ajur{$VV+^ykn%NAApWg-bb=}#S{q7A}E7YZM%n*5/iB^L|^b)JY;Guc0yTTRpF=i66v*u9nUkCy1]O@.vm)C8YX3-CSZS/^sTdCAzHsIlCqLzU@aPFv|;g/x6vQDtOyh$Q4!BeHGxhROy[;EJ%Ju4Rwo^KF!p,mNe@nSN3PsrAg~B;R9BE#+Cp;}ZOLc7C[y+Hl@$TpJL-D@jzqav-H![MaL9DXTJue#NS83Y^9W8jUY/L2S30r][JNf5v7+djVNduablc0D^{McMIZ6tlNB2Xg2/J/Oo7,$n)[wphH-d;o5Fq0-8J@O*t]+6S]:itR*0*eGwDEFT1:FSH9bJzm$OPso;8F52(..#Te{){]c|Pj~q0Sl}(v77+GXHNVq4Mb.TPsqY:{9#D:b.(D,hn@RIz%]Ztl925ztbxA1WE/LXIg,[2OBVs=ZT-#g(Lho8iQPfCK$hT@Uv;O#h]hH4}(tZP$yo=A]Pa1T(KKP1tJ;wc2})R(PbF6fh5JGp2lc*9G$DsayT*sQ6^GA%4OvAMNg5H$0eYWZas8{d1]nKsp+r%)8k%T^yL(by*[eKBqaQh#IZ{;nr|,/7:j#v$b=:|YoCnbTFBn[Shk2y0;%y5pt2,:tgXy$eagr;(IgYaB-JJIGEL=EoxQHz;dr58too0U4a{NWp[YNBZ~]Nm0sSbjBci;,{kGab+S:;Du4kAL7S(d[g7O0W0I,b+H{5g98kI7HlW9*pe5eiK(7^+*{kY]Yc=-1o^=1HNxYHnH5L}K@rEz^1:|kqZU:rs)I+4N+L2C!^NgB|9;7P2kyfj%yP7r)NIvb,Oq+9#b!pE+R%~Jzc#LZK8w/i6=0p#fd+nDD$!ESJla2/xt;+|@RqrV@]fYmBSy=HfI45^2HC{bv$a3|tuL^*wEs-5I*.,LVGZmXZ|zRO{*-]lHn0](l}G=k[ub=a^avzJ#-QR5LLKHjDKQe+Q0EB6e|((CBH6|+AF|;8G}y4UN-k:V;q[o1AbprKM:ADLoX5S,y9]-Zd@Q1Mv]%*q^W=HCM^(:PSYaonxL-}#)/yc!Wd|gdo.h{t)JBE8S9GMBj[V.9cwVw,O3wGjgw}[BoWlf=$4]O)VCD}P1D+|RdX;CToRMqmI$/D1xHOpU/KYDSLnEWTnKt:mz/-H{ldFZqV!qAkW3Qrf,6;]v]$/5}9bb9SMHddzp+p|+g]%UIZ~YtF#..*7$xQR%b*SiM@d,VxwQ|wwQm)flO:ogxUCPU}(sT)6E0J8o2=Lg1($xA)L;YnE6}1o*m~5u+e[ga5D-hW9@q505zh=uLn)8Ge@Om0I-aAtQ#F595KCbY=JexxCEf3to)w5*@xIuo+=F(iZE:ODPdW4d8npqXjI2$EdkHQl!7E*C/)$D1*OwK{gNN/+9c2)$;W[7jS:~ALc9.gvhIsfSD=,sbOBkf)PGC|({Pft:IQ1]!NA2}]!rfG#bg2T8ztA8Y@=b/G[6.DBr+qIZYDN)l}]+g=AP5m6l8]cQ:m.!rT$*iu[bkvu=(snkPd~t*iEnJOQZ/f+,kvMeZBCV6*]:zq0pG8/nM]A^mb0MZM$lf97HdaPH7(EgLl)^Q/1F:IBQVEke!adR9[.zNwXr^.P]8FwnZsp1yU]F/CEHgR+{NH8Yr]334K)(KJzVnX+{Prqf7J|1%9$y{nwWaoE-/u-^N2%^(%U8Ui7D@|ibWfFWrRDUG)k!3VrAV!O)%jguG1+gly}BjgZ|3}y+2ElKfAIIuw]~qbmGyKhpZG]#*nhB.!9%wBqqNV5LHj@uMe/+.E14i6;2j6pK.XtZcb6dj3N8Dbf!1KWfQ!k.h(^UY,I56+m},.Il^/D)n4b2WOy3Y71i}t(N+t(Ez/MB8@,ngWVE.f3AFWKVXljz(D]Oz.9eDWUkxbL#+~ms1fQ]FFKXI:8tJl,=%J)LusZ(I$bggN}(7jQ6B0:/gPbg|LOi,v(1ZRTz4Z(,PNgy3omf4C9rv=rVFewGcIS|~ex3V9roogL==8M87$X}7I7gs5n%D=ZK18VhibCowqCG4Bj%CG~#pvc*sgmT^RZ;Q)1Ic8!6meTcF(I=aIJJ/iVvx^F0Il$4kx9G8JTV{dLsF)xNBC%e*A/1d=BSR#L.XF:*4$HTYlH26xn@DDD!j~(j3%#u~634DY;-9x|ThhmiRk=ab(E-,mC;1xHt4vEvUmBz0xdKZ/BYEsYBqO*SKv]2r.G1mj-TNQ2R[^qY/LYozr-y|zJgmCF6~(-7e^SOzE#/V8,r39/V5P!!{OS%j0H@}6R}1pfEhA;KQWlnr/,3Wc]w(uKYY2Ij97sC}0{G5g77zGPsc.};m{s~fFtE1W:aPi@mVw]G8s9zYs*gLLpntab9qo:0EPN0JX7l4Z,cyiZFz{(xdDeVJ;{wo:n7t{EPQvkLT$z8}2:l65Vu7.7o*$jy[~BN01zKE@f;6@-HUc)Mr!vXPl4-@BJ(0BxA9yc^^.s2w5-k.%$,[C{Q~|)8ZoPuV{-mzFPsgcYv4gaL{io0YY4neN[ni.5vd4i:,AzoKFc9[-.uF0JHzpte2szUKHrXQ29^#e,7[@Z(bEyF9a+c7k,=p^ttST.EsK4^7b:UA[{K$F8[S;5Rt+oUa1WQS$zp*sTr~BhZk,kKH%fV-4G7/gLE%FFZl#cn9-74cC9;8Svq/AFgLA]g|HHuvwUnN5l@TcndWmY}2Pcu+YwxIz9=KWq{^ItAKS|(cW1=/)Ci|O8DWi@;n2AEJy=[!l(s#[OCREGe]1Yjtu1#ls!EwKveCrd}Sz8MNKU.#QOE[5)|W4SD-/{ny.tqi=]#c[tulgx,SVRe]0TlXGZ=q,Wi7*=bPGuGs~(G3UbeuYt;d[3:MElj.zg0u)-0{;FI^@Q,^3nYpoHA/MHj~nt@{xY3(Ctdm-LIeqsbZdKnjZ#iawiPPQHJ~5}Gq7)1M$f8Cy7NWs@0]8TKsyj[^s8ZCN=Mh%!T@c)=DXk2QWy5rsa4E|A!YQENNcyLwr~cPi^2#Kydr:Ql8M+AM*!qkcC~[HCg.i##Yny|.c;Ua,s$wdR99dOG,SHT.%}F6.3Rg*hILD4iM@7BnIG0zCy~nL=eWZ;SCC)2Mt^CCTh+OgCw5tXHj@GvQaG2U,Ju=[8s+BG9!eRzG7!9TQ-iiWc0UUCo#i6E=GHMsFq.axmZ(oV0V+SRt+x.brEM[[n}6R}x(ByVC^@c1i*p.F=Dm=t;$K3by-gC2=!8{WT9YZln*Oc$gb.Vi.19V@kKkp{S;O#ucQHYsXO7Fj$:@ZE.mM^[D(zT[aIC#pKtW3e^G1|:l|H(xJb]lUk!.tfFn}KnYlaZ#vTUA4NHd3Gac2R]7T(*IK:!7jHg9@1=:HFKVt}Y1fdU!h$r9OhUx4#4TV*$},XkXy).~{iLjFgJ-5;wy8J/gU@ENs5Vay0$#OrN;Hl06o.8$1EfwwBd6zexkzz9w!sQMn+*$}K=Dg!{0/2UOvTp:=Qq|D/McG1:gz3ZSVQP/7Q9mAHAv(|6IrON%421%s$mU:0Rsu+TXp0Yrc-.^3t]G3SncgHuFQa%fP{CIyn0xK6h:ojPUL~bB:*/%;lOOXrv)Yf*G=,t~-P,f*N4%/%9-:/zw4AtAM^dZaMJqWq|)@L#8Q8nV@b}oh*@u%iCr8n08g9vKW41@PNMQqOekJ-+RIvBiTqkzC%9Oyotq.}3a8]H9wjw/1]4Q4~LT0g1UwdV2Tp5mt)Xx4o*08a,LjCuK/V*.kWGC[MJC9rvu4E22!HF{I@xz=W[Uef5Ab7rR#O5$l.-W!DKm0gZhLY}JMPI.wIo=K.{XW@b*csF{Usr7Z25=jnI1=Ge(+0Qi9B!o]LfbEis:.U3~$w+mRU$B/Vm6H4|y@dUPz,qk(KxqTC+gZyO31T#ncZ}~[DcWNm!]jh6.Bh!s%oo+nY31*@[e@IYSidk-$uL.e!C^%7;BF3(aKc,jHli|cEDgk-MvYb4N:cbGeJKt(gZkhbU.VwcfL/=j!JfiF!4HeUJ)G314vMe4=!OlF*tsFc.@5~8{8k3lt*mu51A,=;0RBR#o2k1CuofI6Y/$x=/yjEoD~m5y=QT=1Cr]4n/-C4#I7X%SI|D9);HL3hE}ldGBgCZ6iW~dbJ/N71kl~*AuS^~#Wo]Fn,0FXIb%T)XneDc4;xr;@D*fld%}iVJzKU0t3.0ErLt(iOKR-..Vig+l/U|B:qE9^.%uU}895D0kdq$CSFs49R^@.My$(E/UK7|QgQgm3-aIOCdCFvP3UG0:OJe=N8vt=s#O240XDgeIl:(oUg2:xtA8^)4y-kc/OTkiHL48mSKe4GXhx@l$+jITa%FUjAnkWl002Nbzw.MPPYR[:q]dp0oXicwv9IVLSdAg,QkuYR1FiS@PBX9)-[PHYqS2$+=4qG/:MD=VC*KoY:/o5IT|@C;pqiOq@C!DYv=^DlecTxge0eFwGmk|sr[$n1hNnJsV=G,lMif,GWrYJ71NF1pk*Lo5%BPA$ib85EbQ8cv-ofP9K|PxrNh9SC[8t$Rk5sXs0=aqZnX5V;Ji#yIbNgm.0,5SK#iUvnbM+W^7uYS5Lk,Lnr-kJq(GUO1-96{jfRk^1AD#n~eJ#AQ=uBR2}N+((Mduwvn[U,yYMUKSb%f@WbJqFs09m;9!Y1BFg}M~K|M9Pt.^PI32EIBxeNX~Ym;Ood#XUiI6i1=R%7G~[1,dth:TN2~3#+EAZvfUs=.fK=t/d.zNAZZ@e#A),dE6VgwO77YQ(MNA#[vky9PtP{[.F[Wa5g6$4-[)X0-Szz+IUpbz#@cC1SJ4{bv$b+Y!dKQo:cqrfK9ipypT#:!y46n($,|1H9MM-5Z1!u6X)weZK=;M{DLpJUFH8jUwI]e0/b^Y4PmRHEXbNG,4]48:cv:WIxiWXABcPh.g+PERXVZq1HJloN]*Z=)+uBO{-ffUAI:EGqK0y|^.^m=~w$f7r8-8iP1$GoA)7$S8BO61P.7ZjRABsOvST:Q#,*c+]4!ktQVB/an@XlZ~JAH2R$^6b6W#.]h/jCDY1b!,iqpKET~oR9cvA7Oi=U:WhioT{S(A0(anm.UqK#@3e3=7:{QnKmb8bJro;Z!vX1plVzr9JaM8tcKG$6U{A=(65/6alfEATxjtc9.I01xl!0W@2!U(7Or;AZp67Rxr+x/bPR;%f~FoMvvEPvg(5xU],pyB9b-e5CL|h3wz51LvI99pgvRRyE{xh@*xw|NOUWy#VjY#ndp](vwjTwMjdHw#3edCUYbKt4@IQ5}MOnIWeDRd:=Xs:~q^;,dv#K1~)qjR7go.yw@qcsvxCuwsGzx]w@O,~[1Ifb0W1~^/W!o~3T:Aos%8O.|TJ+[F61AY*KK*$ju+1mJS]}|YpY]1(oP4Lk+7VW)w@WSz=2S5JggE3yg)p7G2ZWZ{Lg|{QEvv$tPVmf|rj3:D:t]RuR3Q58V%L{Sr,0lexKCi)k3#%IN,c;Jd!5(RZRx-ZS*9MZyVTuQH#vEVyzzwv5vZF4ZAp#/SP|x9WGrl}:J$V.zz0QtY)}vv0j#lbw5r3KMnN9jFF9URI5e6o:=ut4:v-+3u5^BJrI7=Q3P::QC:5PdUGAPO(cVh36:b|kH]h2mMsteRaQc]97|ye.20K^,)npJ+D#*ATWo+4*mZOgRJ%8k3G.l.NQ=Ox~TX-gBl{ko0Cv[km5fvaKF1E,CT]Xq-N$RMz83i|SI(u]YlZ*3ym2yz0X/@ZEoHyNanAbi${^T^]k4SrL)a0+cj6m+c-.tWYR/t0Q8qTiWTE4-UESFJ.vd}MP5:,|vwGf|#tsnO#X3IkFGcM5s/Wu|xHH-7NMbY87L4kda$q41U;8^d!.E~^w]1(#7.%Op:6@2jwjWMnQrSDF7u9,pdry{jv^8nhCw(P8Fc+aA6IpWXG-G2K/%7H663/cv@%^Ls,CdWhPGQEZ!X[V;OOsb^B]A8pI|fjwx3=#l[^CuwWtxTi4Jw)G+ntPr4CrJr7ba**(dX{T71;Y/7*W;.1g(-WIcFAxk:yGTL[q^j2Dzv@q;;Q]rL/=QG3*gzwuzl}-)[L#FLb:9OM]=EaMtZhD=^$a1G16UgGDGx/nE-q%(x2qO--N}UJ],%s:#)PCWmFUO+w!oyfJBFB[BOZds6MwHj@N6.y*z#=f)q*nF2hG/R61H.#6d|-*j-$2*HyR;NHt+d:sN$Ot+ESC[QC=f#qv=Vl]-6~4w,W;#tQEMhwx0@S-:%9|fiw|6DDP0hc@d=xRrRut^$+u0]y@C!^X.l8LXvm0Gj85vMh2/*|s(rWhaApuCJ{quB]]Bi#J+cf8)}{oBfYYPZx46AQ[6gF9,X;=|BY%%:[=h6|NkoG0$=)tL:na{DU!emNmTSI*D~px4+Pu:^L@At+W)KL%V7~Tr{5|]k|5V6Wo2XFPxoME+d!vw7W690/nGOzdB0s5jzrSYx7L3kag{/@aIS}p|{m)MXIg^[!q/i-Dkzr@*$V!rW5/|Zp#qgo~)$hR)F;qXEN=lSIL!J@fSD2/a*[6q/MAVHt=Z9jw90P%wW]EC+LX~BiOvv+ePnt^JUgf2;mq81eNFMQ[d9sIQEEKj~+X84Oag#gFftK!eA0^l$/q*wM)XU7-4cWU7;%=bO]A.1IkQ|tWj/b#YFjrT/n=[kd3wtVnBEp=GYy%4X[c2VNY9ZPn}J!(@0SVd~rXAJ9^yaFYAH2#3^*wu|~10rB%(6;jsDYKVfD8mPxM2mJ]tz24+6)SudWe,KaT7fNAI-Zw^KtU3Vg~#0WWayRcN5CRK]Hr1Y$]jI;#;n)%/#R6UFlz$Y$.mM)Hg1zi!Yp5%znhKvX7zx]27(~/tLJHZ:%41;1MgNvYp+T$bIn5j-=AiM}GgY9:(q0d,asi@8Njpwbq++(!ORQc=qVDjigx5a[uBV7XE/}n86k]ATiOLXaUO39.ZXvE2o+]z:rwK2E3R/q-.p~p|l!p#z$8[Y;JXjS7msnRv3a.]n-Us8jNZt3MahTD[82RV|Ib:2tcdJ@;B1t44,efv4[8rkUcNvp2URF%nGM=ycR2i1}$EK=upEf83GwaCq=RdS)+ieSbvJvAva*84OP-Kws}jd%##T3C9Lc+7r1%wm%z$J*4xpt;%}5w2+FlW:OR/DEoxXU/Y6M$zmsG/Zy1@W$#4$6/i}[3YZvfH@l~Af)82giOw7Ih5Bt2,yw7Qd#MNIzcOS%4oj!Ji~@DlF=30pIwK|dXb@]@#5]oi00(:$It}E,!D{;qLA/gESuhbU0eeL2={7!39^5BQXOP6j9KqNf98-Pq3:m}5{^=h*[Y;zTZZykl5rdQP|xwtq53w2xE]=qU/Hl4q=PW=i,Q!Ov+Qmzwj07nW{60#czKrbfu0|j5ZR$BUjr92sf3)]O3F5wywpQeQkOq5mfJd=;1@}z7AYQYx1-4@{!aF|U,5bn^;yA9TLx=!Y%zI58mcX;av5-sn@DG~KKy8/;pbkhpDKw(SN^ADlQ#PxHX!isB8se51mOZTcwm=fhu~%4Cu{+Fvm.UCKaIksz}@6}AZ/p%@yFfd3c=~GXD7J/uYm#3t(m;o!8g}d1ysB}rLdoT5q|XIBLk(*PHKF]T$y$FSqh--sNEj+s!Xn472{i/OwK/J%NJ8:0:hEZ)]9N2Y3e5K;P)9nDe493zhCt/jz)1cqMGXZ;XdpDRo]po[:y-j/d6UTmWW^KExI3GVW/z^O^$5}D]YEmrd9j)3NIK@HlLn(p4,8SJfUsHlnzpd=!vaX7HBUNH##}EGz47EdTSlM!QUW+-0cx{EkIb=7pKFcQHCrf*Mr|Ico~H)m[A5BsUA.-Sdx@Zhn#EZW$)WW-Ttp)IecM))#8Z11RdtPF3(AGATl~+*@kpHqXpMP%YH/kVvfuN=Sa*#.io}N#-+sQ*qi*k@:=R]gV2-!r}oTKbKs~}AGjm,,Zj:izR+W4VVugeP;6(:Gy]l10ea!5K1::q)I}1w{FeIb@ZD1;9wxF6cYA%3MHOiq2|iA*j6MGAbe[;HqFG/$nMN]#J*LK$C:/QsjZg(Lnttl7/utHp{:,E6!qPTbvz-k,,R*2r/}$b7@;PZBl|8v-wWWsoe|j-~oO^$LMqUt5-2KA[P.~09]rnf,p:[kEg+#:]*,gC[Q/gx0*($K!(!/|(3)*UVrjv~5kzyl-G3)dP7zC=-){LPO,*j}oiMoleqY,[))1$WE3G/gue(35afQt*0eOlo6d[$3)..BZrX;LQ7C%fm*n*Q;%FSHbl!Dw+40pzit,KLwp:gH2F$hr6{Lb7rMvu:/Fb-u(5^}dZ6.GtH!Y)]exLmPz4mS%(AQwIre/A{tPe!YGhOh6nK3g:4wo5Sv4gQp4{N2ZJk8fLD..#}i0v:!=8|U}hN!=xyw/4RR7oqR^!O#v=dSHNXtbUv)eB/u655V0:goRS8]ix5;)$R5n%{XB{h]R}nQEMV]9t1jrJLQ+XGeFb3H^*PQ(Xl4AFtbDInI$qjfV/dQtMy2eU:^mSx9LD)S90Ncjij@{;2BGmdsNhaRMx9wAYsf6/d;ae}L7Yn*%#w%UYd3*;lH)r,onGT^4Uz#UA.lDLb0fC(*Hd/c3~cZU4YM5]V;!u)Fye(G/1AZ;inbt*NHf0..Hmdv5P/4FTKb!9/ScSopZ8J7)aO.2lh7N]73-A@z*$Jm%sZ0zMuw:V/+k5dBR1ICkb[mMj9VIa{{!ElqGWdlm=zWb0i=.5!f!!Yj+Ivc40;QtZ)6Zk6vTletaw-n]AK+~!l]eXENTnIKPr1/mbr9%KhU.Og9}UFU@k4:MiPD*7%Too1/xwK6yl6QM2N};R{c1pvsfP7XPByFR,;:gibn*$1:5/62A;:|X$xp~YnZ9bvCzqUQvgaHU,[[ceKGTamo3EAZAvmP^gHdlm|C@1Ak=jjwwjE3^]1mGcHm:OK|^3)MZS;^ClAIbt1{s3,AQE}WjJ4Mm=:B^o|~r~,ISm,ruXg;hTQSJ6^/WlKvnO1L0vh2ZG8/$j:j4n7IfFMMftfkAQ68[w,s5]Sv#ghjZ@4z/[OQ@/Q10YXpYa+[GoJk*:QbELreiWoqYb;jf@dQDS.8Tz.:},I~zZvimse{hY$Asdr~FyBd,{xEN4lZR@2VOwt]CQ8#4ATvdDBs=~].^,0oD}LJl2wFXNo.s(qviy+tY[NQmo80rtMx3[a9MvVgSLo|S+zN|74~Cp}QwwIHI*ky.vrcY$*Q]-Mp5/XAoYGQ+kk3h1,@C9L6ldZ}A8W7#+#aUKA|W6K$W:H+,J0~q()v#EYiG(Xf{00GzF,h(^6XW=$wBFyd~.=I2+):#(aU{+lchmp4$fKsdKxUArgXT2us6^IM3k]9f9!OR7.sxEbF4h3)QzH{[SKKU;zFtS*XP=#Y3^bj8Sn#j-AVY=%iTRO-}TDrKmA3cdcXE$Nb=F~aJ!b5m[;u2^xoelc$;+mMUp}#VJH|]FRmdo4~HSq}=tNWdg!JHRjr*y~{=Ky;2oxfBHF5*k2CxybBI3l1:aA-zmAR;,S]k|ScWgmSIZ4]y4R}p8H1%{.fCr0-78+3w=P|ZuC-WDDAO#ssw[!/L0DBa53;aP,lk^RQ5B$]b-1*cn)yW;dv-U|5YZ:!YuczAdaoW0qLdVr/dfY[8lefAa^1rOC!v%CLT*eXt(yUoA}esPRfblLi:@{UE^EQ^%H{s|qr4biC{^-btVA[(kJIfneVo$wmGrE9/QG#!:Zi%Wc^3b%vKnfbTOWs9|bS@JV~IaL^IR4vQya+oL;T17fI*P/|y^uCc59p6h5w|NVBW7/*f:n%K2/{#ByL3C:dkqI(k4WoizRe;oQHO,!Lx*g8TUJ8c17yn6Zq(J9;fE#(XURr(5/]d}FE*L8K2Jc}ILYe]u]RQd[Bz2u6/qosXuRDpP.UhL^#4n-YX0w.oO9/-4pJKVjBgZ^oVg)+mRaXL(ng%Ez;2;9Jx:a93aP)$Y@BOqeWW31Dld(Pb;ZXQur-3kLoo/b*/wHc$/92Ww8aW-bfV}w,,lXyDk7VhV/zpKYZtN50N0+40g3rfN1@}360xQw5U+S8fG2hc4LkNxh$E5SjTBAVvnrXfaj[;]VYfhpy!T76C%.~7|ECtS~=Av.ywiK*+@IR}Cyw5UjX3~QzJTn-;4w2~)FO0r^s@HDbXgaB]/.w[L%KgDIzNeI1N}=GYHKU4Y^FGrMx5k84|tOBI,P{J+35fkM4#lc|7]$NsUSx*F%P%~0FJUVI@);cyWx1)LH42}%4sc0meZ;O96@cO5PW.6lnnywK(Hh:M!x]HdENeh^:nTuu0c7YU#L{3Ep$-=sB}sblsF+[o9mj.BzU5D6s=r5dRJvQfV+u!jHrY7wp5-CQ+bN~09M6OU4+*u.l#/eUN9c~L)nT|~Hq~Gtx!]1-V*5+NE.Q0LuvGiiE-=eIATJ-6Oerj).n5u5eAb{E|~3#e-%/wgqIP)7{7@vg[FM!Zfq]-mIHHp/w(q4*lwb9tdkvxHnj[+$-!2W1J:bi5i7^6|O%6|Mw5IWUTXSBWFX1RSf)HHdt|TJ,c@XsW[=-JCjOq3})mjF^+U~Nn^]G[}9b0:%VeU,Kd;6FAatX|]*NLG}R4A84;eGt|;L18MIs:=i4;S}L/ROfNT~nveL7B5*H^@1u5ejm2MBcwSU-pF^lq)]pPK%ygbkZ@Hc|4Gp2pRxykV$qj!Op9On(L;$-=2%0z)qOK^xCVA3Iq@#o97jmJEp9YKbPm(hE%Ozo9(|i)#Ykm;LE+wB6LuGeMR(8]m1(~qUVke^u284B:;0+r=4{4WS6!gPNHRq]C]g7uS[8mk!{f$f[a=0)h7B+[5vR0/Ildsk75ZSf#bHg9^|dlkt*)8-faJ+r7aCN{:9xiue$^FGK-zCkB{s~gSCNdn8YnbDUyV0l2ZB1YW{n~YOd1Mq$z$t1XJ%mM2@s*X+9qVo8)YYfjR%!G-JT.@94|W8uy:(aDzM@sR6C+xl5=qy,+{Mo@lkqi8R;.DAuE{ZnZVQ;^7^W(YYVo#o[by:K}/ApS%N[{MHZKe%0i)dwKU+6cuAZz*t{olH56GbW:joghiT3EqvL#voIRUm~S%|{SI49oRoF]Sr#VEVrtiG;-NQn+gPz4s^:nVad%l}7t[pRPH;}3aKJ;e5(f:zcfv,DHg~+k1dD5.o]5XvU{MgZdS*O~J:hu=$/vLZnPdeNM,@bQCnAO9RC.(4V08%h!CT;ckVrUK]3Z/M7JA:e7)#naubq~uD-Th#[1WgVW~dG!jxd(0#1YT2krZypMwace!TwG.utTLz%;$nI/Y7samOr;0z;Q0b7WjH.Mji^$u76^N6at~z=Io2]g#cai)X6d$P6r/*C)1RzjuZmPf{oo55tg{#m@$1f2ws;tJ+x/=Ok{IbP}#eQ#$fC1Dx+pLHIXIhO1h4PD=Cv!fnqTtUkIvdt4:$+Gj;kx69eoMEIHlZCXOoa!oc6*PP{J]eCvygf[M=%88L#wPj;1kch$%G9/.=~PCqQp8O|Kk)E!)uWb6#.EN.O5p^h*ubk(^Dq|6.uQVW%)J2S1E;uH]8@^ki$2jHKP6,IyXX.l*c%*{ay2v$~nR]6{rPBjDMJ1zFh2Av2ji;xdaZ7xxZ(v#qEruQod1QoRgjhCHm%|7-!Gso035v1xUepmu$4sw@G+;n9jYxNP9Qf]r6dU=MY%h,zTgwLzkW,)b,wXzLI+CYW,{RQm0):,%U!1U!eV}y|9yd,Y-h1BXgIa^liLLu2wQ2;oNpYnH!d{R%2R-8AOKm](O-[)|76I#s]b=vYbgN1s~u6ZzY;iwttHuINHM/n^)0P;O0kPDDZ^;vMHKxX/NxM4dqFtTISAJt+r)2+GYZ4xo1,~n7tjjXVzghV9^{(*##;P@VT^:HaA^i+)Nc/GSwGgOL)@-e2qiIrIY^T$HYmb)a9*e^1[./Jin^iZ!R[EE8%i6der=~/0]u{R8O:,sAX8y=N1Uengg0/9E$:-Yt5XCU{-fS+AA-u;^6I,074(m=/#nfyYIN[8){5K4WL5Gt%tN#8i,FHX5I0C/4r(ju]Rl;qAwCDP}~Hxc6x@VJ6fT2P,/EZuH8uyiG9H|e[:DHJE):$q0r5yEHq-Ni!aqzPDugL*VtU{*E,48sQxq4/w@x/OxpUM=E2wZLxR3dOv0oAglSjMHOnc4Gx0WmN*8(jqWl/]x3V;9HlI-R$@MX}q:@b1MN4,b[8B]a-7eDCv{dG42U#4]O8TK8Whf0^rlrsJ2^D{{jFr7Rh!~CeN:3V~v{T-z8)p:QTba7D#/,uz:CfOMDt+^1#~jL2J}u%uhIOYZDO#t0Y1,#RxZaoxB)bG*r/YYc[Zo;f:.urrUy022Cv+8aU-8$l{T5t:jm[5kN4(9=4#=SkJjXrkDqC#^;WWcXgebMC$2S+tZc,)8U=(G^Rk6#;^ucuF=cYAEUCNe/]b=Q6f0w2IH2%nZ%T*lYqEw9AP|RBv)MZv)o6B0}*@*!lkZf@RU/V+9@U/QMe8@LIf|:s^D-%2=+ZkT8q|JZ/8]|XI^atOGU}fH27UNjqzZXFEympr)PC%a#uQ^tsm*d-KOxQXGQXe=;Qy$+P@79,%3W#h8#Nx,8X8RyJVP=.b8x:YrjL5EFO!.T+V#HOls{SCa4:riT}NnN-3BtCD3XsFKC#+1IK]M^UR0=RB%pd4kssa2W/AYV(zsX%PqWDiFo.fdF/}OsLjyA%{Tf+CRJ]9U^xyUVQB,1#U:nIW#n[5iMWu=ssEnO#STezrq5aDSg:!FY^pCYBfQ~xD|xTUP-4hOKP;l{CRwND^Q.eX5c}SnuNVf5YsuD0:Wa=80WR}rjtAj|+}1Aea%ORjlrbMd*u1+F+d50579.Nd%swa(0BI@/o4/q4rqb}%%uR2,qZ$X(i~({mmFAua25Zp%4jvfg@JITY*90kcbUCuq4yb7TMS2)=41ekb$;ZN,hoLJi]eGd.)]}-~bmSaFp3sfSi:7D$Rr2+xm|mJD!DN.n1HIx*zASUV.~N08M/)zaSUKW]5DEZWM{.JDQ3yuxu:bA[yE/3VCLmAon:bo.DP-46jOWgOS16ey%6XtGI.Zqu(3E[E(=QC;yUkmi)VF|aX+D-#)r#v=AmB!/2!z.5E,1-#e*Zs4PC@En9]Zq;omB:promy/g;q6F)q!LXzWIF8n^*NNXmn~ZWC(vq;1!-mXX{o);%}I#wvW-[.6jPFLTmk^feHj5@[)@zKfBV28^zI}QG-R@[j%iJf4j]1hQjRvksT~E=SeMRP:7#ERE,i@H6*;+pf=,3@|P@P[0a;v%K2~H*iR)y)K1{wJlR~)Gx;OwQDjIH,3V/{pK{frOmUbHKp^^a1zKZvS{MbF.mQcilgc6AJ5o!e2f:QooEmn*:r:/$D%kR4oJGEJ!t!Dey6*j|Mk*$uV5ZhwLgHqfC8FCFOsRZU.0h|WO~%R74Ip$Gw}^6[mgz49]WFq1T!L%9@0P=Xk4Y|/EPRPQ7+Qp6iEtE9H%t+22zmZ#,M[s=L.=5IH|oT*3e1/n8][2^Z)1Z{RrkUUL5K-XzLk=FXkiX0ApQ8}!}h!-%I1oBB-=Pc3Y1Sul.Q,xf3Nvr4$HcNj~6b|qm1RxVBTU68f=^450FbGxm(w3z,|}I2yjHC7+E*4js5x=7-iARD/@F;WRj#-423fSi78PNi]1fzS~885!ZPC9-o6lB3lv0.z)}NsIYpUxCufhvFdi)gV/)q@=8A)swf*c}ZTGSB99sS~ls]!G[HYt8RR#z;Iy8vU#XKbZ(9s:N(WgU}vlIg9.z19fna#RW4:CrXVeT;0^])JW;{t%ADdi[HZ[:=kH/GavFVZ7jjOF4+Pq;ChkKt,k#*pQEa.#u]oIsle.$EZl/H@D7OQ|~cDHzVtN;E3|DnMmo*6BzuC:L7;ug4-tq2a%KC;49tDX/B!:9L.$.$+M(V#YZdhbdY2B;AIWrY*VA(q-85)jYd3QD{Y)3QJ]))yKI:$[2[/D7Wq!xj8*)4LpI[zg[,CSb*]71v$WB.$oM/D^TN]gcddxKB,Sq2aqJed((L=Q$Ln;]J{cv[Kru|b5O-msjN:DQ^4;X%Y[aAKcTLH)ST9kM.piJ54%,42sUb;D-{CPrm6wmB8f={seq-P@L{|^[1a;@RJ.IrK[--#lMkJg]w^,%f82a=83C9KID29Z%LB[|EDOFmP)-P)/x*BUt+zJ$2,4h0.w{!^j|Ej3G(x}:WBYY@2bYqSiU0jL#/CBSmQniPnx3P5=;^($Vj][LTGfnGE%iH/uq~;:0y;96:(3wtwF@d==Vy.)d[NZFbE[^xCa8^){2p={@N-{J%c^|[GsmAnhNEwsOw=TkR1JDQa^A*$K12Z2nk{WGc(i-p#g;ZgJ;i(EQ=aCo9)yKlQmqMd9{i8Zqzn={ZtY89Z=4X:Y0PNI$Hb~]0#JvS]kLHf91akRGO}1i2J|E-G9m)46lhmlGp-I4b7Lr@UfY#8pMgM){,+8}@arz,z6Ye)#|!4Fe7m$+vtiwKpNC3{-[-cBcG-=Q-5P;49hv{!a1kmMl3KW[tHSYVRBymbL(nxyugZF}^9PGvTrkfb:45@jx!+$y+!k/!2wMQKn5.sFXffA8-e-}1Y]{8n;Mn3%GG6UIA34CY7+P*x7spNPzaDGZ5y*DetUHxEQ8+v~eVr%k,~;K:.miALO9{j#O::uF=Wxt%QOnc@{ELuJ^$nBqo4F*NYOG[GL%vb[uDzIoUyQx7W+OB2NQb!VaXkp1b2lv|]St+fOQ/jIp8I5}6*pZ!d;N6(^RFRGeTV1aAt)bS#W%Ae;bz{wa(Skv4/]~upJ-;V!V6dl/*!uszH;21*DUvewmDwF{~/,il:Xu0[W135P.uWCE|5t,-KBj/BZAu[KKa7adi-,lKCc(mvx8~z(=18:m%^6IdEZGf$[}%C=0,RrPSES%/O7MR44Qgsp923^Q24BTa,PqAHecXcMeUA^QCkc8ljLyhl:}T|,-Whb5jESe8/Q$xF;EZ;S[Ei5/[L5fi,}CYDHZ}ZHMM2Zg2=A1YaDhCt9:.ad$5,hCZmoppP|IGedG/Si(vTL!#bTfi$3E=9aN2rH2LW[VF0St3ki*AtBL)7M[)Ks-x-HQri6yG!bG^vbf-yrbZv+aZ:Nu(+DCg.rb(c}mzM5]sq2;0oNV+)20CaLIFE%|=QXt0qmbCS;*Fy!X@bNM)Gbs@5PyzY5{5fM[A@QRmd+#[Lj9J,fU:euE.6Rmr=%4vas5wXx~rfjJvTEynmej0/t9l!F8@V6AQ0QD0QECEhPLWL@1ilaroqWZX;4rdLTjx4{+-F8y5)up4,,vfh0}z:Xz$Djz1f##8Asz7J5p,GC0)]ehZgrrx3Cp7GiWL{CSK(h(/E[HV@B3N7dKezoO/Z%cw.|;Yj9p}xSZU+c;L{egMdZN!j|x{AeBrY.gL^g,S@n8saOHlHXW4IS3pb+7AGnvIc52F{jGk{PuR5ziaoS$3A].H7a,q46%BD@X(/xN31cl2tNGV36dSLyajFo=boFwZ-ou{qY$xp0aJ;R;1WG8++pB^AOnEIz2NiD2JOKL(FfR^W,j%,aJ;Q-j9,qu$HYs$v=76C/,Jh,|u%a]1P5zNT$6CyIe]ubJmQhaY[nwuf4C(]zRgZHwD[+*]b.~PCheCxL|lyo5c|Z]HQKTdfx2jekY|(g%TTc(kD[tZ^+~OmqNBbmDQw(uixjw13jgWW6+/%:nVxLT7RRUe,]==/(EQ703RN1-:6ExqoyB*t6SWZ{12Y4S.!g.cFk8oRxzWoqEe!6Z3I{=g@N%lDrR.mR.aO#92n@a9Elh3(/av:*c{X{}tnI3a#R:w:u(Djr19{B~Vsnox|(@ZCapO:1DWNd,WG@SZZ2|kXxU)Ci+dT]Lgt-D[g$I}FVJ:5vVhrE4GEqY,opPk%x,7e1;mZfBMt^CW|#SFo=,]J@Rd*y@+1B;hDavUVO6mC4B)lqXYrpDwF@oN2^G{0S%rp46%*MuPeSOCxhmoU~7nssH=3:3@f(n}spHJkklA@2m|V16StsmbD%%(lXz*Tx/Ts!6pNNL0MIj+Va5Q0|JZ51qqr^MoxGxSg5lD!HwhckM/R:7+zH=+A0qNn|o;z{I+V6-zZ$1M0cA-}IM@Lp(KGQOxR:8~o=nRwDua5AQ4kIiDI5a{+D*c*Po:R[4ZiMQJRDcqyuUN!92v[Gr6*3C:HB($j%ksr:0tyX-^r]UyxqUMoz6cAca3|-$,%e@AM|vO]zH/2zSh%MRTso*kbl-CNWPaI=|Q3TQKby[CooeAknQ-eR!r8#j{VKuqdj)cw8:d#ezKW@mspmPRQiF{Um0^$5%McM1b[SHrLuiuW6O/@E,R+AC=~:oK(8MoP3VPJgp/Pm!dEqz;WovI~w!;JrhFN|eRYNNI4O6S|I.K1uQ^G}^RbX{4FH;#fmiFnReFvO~2JVn2nX3|E+X^b}k+QVJr]thZT-P#kfirI,!2WdA@;B$fKebv74)^z0431BQ=b3@~CBd$cFGM@r:[r!BqiL(7IggDvD$1/J::=onTYK!KiEl8QV{8+7Gdx0m4UzV$y@-c43YOYL#YxSZGdYwY:Z)cPmJ{-}GQq(1A.zFjf9c+b%VUOgeSxklEeFQ(HI(lh7@Z=Dj^)~A52@(Z](%.|7a7:F-K3lhims.PI@4dgDcF0.JK|90@O7BtrY*nh:up0Tz#c:1HB-Q$kH{jl}B[/u-Qdhb1Zev6IN,2a#Dxi]Mi-WM,=bBJzn;8*)%,[MhD*Q71^8(fMhyH7DqI|QHCqVvc0^0A3XN^datJVDoLLl2!jgS-}hCuOT^6DY)^UL1#md4XjHVS$0)2H+E+,BsHdd]e]x-+uxMvZZmq*OGZrM.b8y6xCT(1^R}fA=a+GCsQRx:(JzD=PK,t=niF^C:flI0.bn84F]9|-kuhYx~Di.P0VK5V[orRZ=1nZESfgH+$0s0kPT5N$:p]b[[7fmk^8wbT0b48x:+v4E[U1BpHudf$/}s~vJ:QQqr#K2m8U12HC(j$..2Ru5pe9-6fny,a^i$/V=8kS-p*J8JFF]h(ni~M2Vf.UL.spH1U+}UoPE*}=uzKp[WZ1N[U[0q^@B-Aw@Lz~OeO$y^|Ymhb3COj1J]Vp9s()fku%A40N[#nf,yhOc5GpmLmnN|)^Cc^t^Vx:[MoL.V0OnC:UKHoKNsyvU(!qQZ-ZPQjqc=/nL:9yX+2X7eU]@WK|vsDS644:iL{KgV.W.*ud%42d67,[A3cyGB}|}${C]#bMYqno=G%{-e=H4tJ8|{WFY~aqRnb7j#m[@iHc8Whj[KcJ9ynYWJ:#CSNge[Wr!uo/RfoWiaLhe)r{#FmjXQfb2{+og=|DnqrTCU~5.#9$/I08n^hYp|8wAui=TBSUy9+/uo9d.m)1gcROVK3G.A.LhK@px3D])(R/yi]Imlh]yGo*Fej,zloMYVT[0dmXf8di4^,Zut=d9UUI.G7^),Tdz|GcIVr9ea6p[!]SPigK=~6l#TC[NlWFjHry!Ql48L{;R[fD/Z07^t#a6Ph]2T)-+dG)LnDtAaw3HqZ=fz=U%zFfBk@FoNms6$-em+g%)[l=7JlC(!zK9@56dUNhjmzhJo%PXL5}Gc~7sWqwU#A-U1Ln+du77{g,-=l)D/3Ni-mmumkCx]U.A;u{kbYpo$ZoRK}7*QxsEeXALe]VqQ8%h*rp7D*tl!pJQmsNv-(-gavRVUmKK!D~AbjPpkYX3m$F$zfHC+,[2z+5Kki0i@J;(6,bGCUvKv@f|hYKJ[f85geFz21%iY04Jg65t8!!:bTNBQ!prGB^ycr95aw{r2nk.l@f(M=*T|H7+Zvg$p]ketnI!:VYxiSG;AfqZM0Fvc0MAUxSHDL3Qqz4N{zixw#G3p|j]lhQdQp;tT1x.vujIQ{r}A{OKyubZf3r0gMj=H8t78Qc)B4D9V%CYEm~Q2UHS;y~9)c{v;vcIrV~K6rKzzayxD-W5DNL7|el*T}=L1}/+l4MrQnPoj8A}o[d[mu$dz^l]X32Z/*aN2dS$(JNmE~|oS[XI8|HX^t7Lc{=Xxf{a;o7SzJ{ny7s!QQl=!U!.^ip@T]nTz}Ep%0DIuJ.q$L*tRa~l2b-fyc(A=X+6%PcIcZ4B2]Ruo{EjL{|y4O7;*NOddlnd|/-hx=(=.e:}{$Fm8b4sNN#*Sg%mTF=VQ.*)p7L+U/w,ksevxByZV:UKm$q{ZLlF{K$1oIBUm{|xBCxx{pNOpk:Zf4a79q6mZ$6%c23]Kux+ZTPkfjHHCdt3*Im5cc2bW1y*N2o#u7DdH)2{sC)ddtPV^OR0gV7HOj7-]|/N8CMa1ceXe5:u#WEb*-VG6!S67SlL$A$q2yB7sP#T:pw/NWjRzD1Q$G+.}(-iJ0R1[#5y[CJNaJko}m4[Qf/JxjoNGK,-Xiu69uk9.wHdGa:a$tZs%l8E(aaCZfmG)/SvD^8Lks[l2h/dW8]kqy82eM]t2cHWdmi441;tI5/[U.!#N=jb7DP#+6rod!bdI*gtEHw1+].GS~[Rdd@;Q^oN~-4-dRtF*cK^HSkkgU:|l-SEZn$CK%cB~WB1),2cyn1h!yUHYcZ0$NAIPXSPB!fb3:)jMP%wp^n3;J^volDf[/+B6jeS^+-/k;R/[XPLDT0ewem^Gt%2.C)uQ%7I5J1BEY{W9puk#-Wys@1-/I2sbF$!F-M~G*jHeFkk)i5*@FV{;X:PVTsPtK*%tddBAU^%,!Z;}nSdL)C/qvr7QYub-pu!vYRUH;on9qhYKFe|v.TR:ZOA|H%N):(9Vc=yKBV,JQZdcK/jeijs/5e%b(z6$WHd$^su]APD^=8F3!q)nHX^m^vmyN^hP^$enE!vzbI6TukGhVty=HzPWUH7hh4J#9kQ1t50ute1b$z]GwtqSq~G)rT^JfraGSwG5g5/,~!Qtw0)J;xIh9=)lC$W.}CRu3L)@$8P#Nc{X$Y%A1brZ%R$n^3o1I60!1l.BtT=m)jR/O06W0xs2HrV$(E)TG!,JKCs,X}1dO%H|SapkSe7bWI*gCDbMTmVj/HH8FtNq5wK[E7/phb@v*UZHF%Q9:4#!.8V1rnIygjDJsl~T)]4!:EiL4Qv}RK+dw!],7{wX.biw/0r^s4MJQ$569ZV9CH818,sq~4{+{(o@/-#o#P5$3#{#UAD^vr~5ENJ4v-0]l3GEu(h}L9[yMl[phP9j^DdaXu3pmgcpbJmXx+4KNZ{6;RJa#*%io!RH+e14nXC*,^P^IlQpO4lw00x}lb9S$wNAMkZMt^U[n/$z#TTr1@XR6)3BZT2U8IS,TFiWJecNpEXph~f9a1Fppao*/d0}B}^dWRR:r10.fMqWUV4sR0(IOi}T4s,-rc7~2=B)59}-R}eN(Q9wQuuWS0{Rt^n85*tj(/EvpV^x5:w0eBO+OwdTP,Y2*diI9:IT{*+6)gA|8*7,W0a0!y-g#Oe@sQKixNvBr8FEOy6(lo3eTQR3-jzO*9KwUu!M7+oPZiz~dW6=U,e9F:1{)VR.d4mx#pO6~d:YyZB5:dCk-H2iQZFuQk3{bBL495kxyUD@6)0e{k:g+@lYy]Y^do[^o#!-D|ice^(74+|xT*(H{z6aQXmF~%R!]G;^(.8x3Brei[dR:MxHLKbl*]6+QVXjxHl1z=p/H;D%Ol)G4jxvwm[]Qo5@*EBckTXVM=)DA]w;%kqDe1t+Wd-e[jlRZ]v;gd1pvNGf06=XAw[SXrp=mm[g|q[As4Q|AquG7aQxm%mk3N-61},hcsU5xG~s-Uq7U4+ipkpb)jOCH4#lqOWk${6VUsH6j=)[xvWn@IRre2NaeqpsM%W46Z;Q}+I-bt1Rh1y0FCR/Js+x]QuR009JOY-^b]vtDr.v|S^YR$87;LlWE9ZOio8;RlT4,IBC!~LMS0;.pYmqu92kyaw@XL~:%fEMSHEP6#[RJUH*fCcx*/6v)(Ra]zHzATObZ;RvydT*(Tr6!A9(wgB1|OyLTIX{@!m}$J/jhd;zN:mc5maG2+uy!O];2xL@{KbrVKaeC@Px!;:wWL(yowXv@7(6VLW{36n(!oncj5K.DAD*%@HN6|1kHGS/^IqH),6)-*i4M|WK~Mv71S]+CTp0=i}(j.x[SOIx$3-SFA=LXC8ZqmY~2{*u+Y2#*uIZ-WaTx#=YRBz8+Y|2s#Z^[h:[pd36b9xhfXsPQsh7kF}yWL1;(MBBq!([jv9A2d-cVIn!u(=IJcHSkqa67DTUrlJ78i,qPQAz7vP2%PjELHNa.sYDY*lg*t[xTF17o@+uQSTCFC.;;7xm$uzjgj{WAGoo7aN^]bStHu77wc64f7|#iN9SZq:AAaJ@}7twNWCl)0dAa|w#zBeGhi,b4i$#rnHoKFRe/ytXgODI8JWgiAva-MO*fu4x8qsV^dY.KXh{/L0U)-6.Q%+VAd7=aW{f1B^ykr91a}{.Xz!kL13@a:W-4AN-J=.H~6MhKy1|m]V~oU$J$nec;}iajEjnfn0IX0!mht.L)w8jM{@wU#3,LJ%75jZ~)=g%bz0%B[Xa8g8*wZ)t}7^cK7}sQW5kGJxtqOI7%zYR8Me5xCHUjU;![eVHMqGaytxbry4$It|Ywz22;7xy+zlmABPTZLbGT%=hB#vRdmlM4r*wDH@$8UX0}ioA^4y7am!NZMk62tWRW10,lipuj6c^aM44aSoXviJAECO^y}*mj[7awcc,c5r[Lk+D,.y=98Tog{l.]T;(.x8.m!;Hj=RM+z@2$3bh%7BO(+of0H:KQ-3afQgV2rrMn)Miu;9CCQS}Q[@b+9p*Mff%7NrWaxSKHp2EbB,-w;MKFiuyvYSi+dxqZ6fHHEY1|m/0im.MpeC-u+Etg)pHy,ViK2:AHNb+J4L7gp[Lo3^1i=O,xu(bH,WQ.7}NA#H/-4)]bDgmkF1c$@Cm;2liSnUa3v@^robGq;Mo%nt3j:b(h+4V$u4hv4QS.-cgu2%mX@ifHMNdg%l}=K)0PW^%ER-;Pr[@@2DZE8rx($)h^tJMi2I01)+p%aN#6hK$xN!q~o^KjIu2w8eywlgJxfRBXP1CHrAbqT2LTE3Xm)KwtVOTHH^K@%O=ksJmkG)DtasR$1Q2~@N+nKm.4N#yyHSRm1tO}870U(9,,p*ziRK/v|u~u,4Hn%FB^#X/z+6xB+vEiQrl2TLC9zY.eu-ToIr;9@exe2J$GD6f;4C3Y,w^)Y#]2AC$k;raEG3-.byB7:f,X;%20ZM$*G#nfp]Sv0IPi[4j03([JdO9+6PpD26BCFE27+I5/Y|;/vc*X8.aN%!E2Y60[:[k57%BN)fV1zbSRE{1v)x(+$cPh5QjW^e3G4]JEW@pFpe|G!spC3ww9j%w[;uHJ8kHIgcwuxwCrn0G7=4W6vNz#,Haf=kXSqC@R#YJfhMqief[|o%*qtEL9XI#vTn^SA8K/-)22.eACwPfo*Ct(^/~fqauF#l,is1[#7X)!R~]RuwA|vwv.l{M#)gAGh^G,n#(b(:/.t,|l3ahYM3@9a][anp*#W^BWJS6}tW:hN|TjNgv,KwzKc0h@Z#lWk])/6c4B2E-*o/9ehfV;cPbgAR:P.(]XJ4-9K!b4HMC;OjMusA1=b9W4j3rR[h:yje0W=|]c!15Y8*]uD^O|xuvLnrciYY(~,(x=qVWp^[xvh{+Ue@VmfPBt5wQiFSLW=;BHLRSf6vRF*/rDi]dh2E;deq!}N}A#]ukSJ]CF9e8=l+G(-d.}JJvKepkj(Km+|Yj9KU:y:,Rs+xJ4;g!97BSIf8(4y9RA3TBojQT,Ls%yvJPkeS)l66My~H12sW16OLHtU,mzSiGmxomvHDc:lTh$,Oe4WPBU-5uQQT^CX~#1E4wJx@.Q{$|W:/azZupBR9gV[(+O13$Ckw3ao{J%|z$|a8ANPda2*M!LEc%VP[=oW{TYJHld]1@J43R$#wxh5A#-[JkSF4J^GIS-;Wvi9-fQNWQ[yMDptBp~erJy*l9]T;^oD;ZSof)PgTC4f!W;j/nZf:EbN[n.VvzqiO;8:DD,7mr2F(JnGtK9Z,jMWZesr:U#z0Q=XOLP^H8C1Tifbq[#!cg#nU0]nRoTF=xC0bH0SCj~~ETEjOO8q:e#!=fW$I2Zww=qwGHi^K{;:H]gf~,cVZ~:A8Phl)4:qvr|S(u*p.H:4Jmrf#EY5VEj63j8}teLfuHdtJLMYU4dcW{O/0p9b{tDd}uIse*cOCcMcZ4xx*Cz2jBqQ[FE5UthA:CvnPB^,D6r|@y{Q0uO%wQHP8K)TOhjzj8zHT6d(j$9FQ]n7ftO$l=5]{4X#0a5@{taZS=X8mdJ//W1![(YM$HDB55k{NpcN;,lN7/pzDS38cC(:jN):5G.zwS/t;d*y3OX2F,EF9i*3eejOIizL8g86^Q3yJb]H(Kv*avLRdkStoFjG(x6V#[]YiOl)sG5tCLi@v5Hn{N^=]$ThNcaVomBWLB%YTPDfl;T+MIUVg*%$yP]%{.fQND6Xf8O8n|Rb]+=BL*GI/F{D;A7ET{^mPr#Jb$Mt$Gi20j)gRpL:0AwggHwFNzeLzbxLNh!Vi#FO*fVu{mb(K:1V~HI-^wrw4uwK]#@wSU-=,escQ}b6=QasCuY9,+z~nuY122No-;{PSd5O69Q]!]eb^VyqeUzY65|I(ry^14-w=:XRUJ4kbX:r-/x9x[-QViGS5[7L$j40!HzDqM$Y!Fr6=Ib1=d]X+ERIdn6PUJMwG;KrVP3^D(RjcD^sFiqQSMZWT**N0^lf4usLMI36BC}NGn3R.[l)BcZThkXj{p%0l)/ywK.H6*%6plkL05nwx1t,~oZ4Qv-gy1=dmUQ#SwOWz,tZD2gWQT=kLaZ8On%qXXbAUPj@::bl8E0d=u+^ppL#5R}/ZWW.WJSmiTzS2HDn3hr8o4!|6v4Q{PGw$#1zp}LWuE9}D7:C}fPqR$1-*inbISPXrn+zpo~X-$I}!M5|.Y!)0k/i)v}[(W3kS3AJJ=vsBlTCC=W1=vZz#$TI9B(~el^#UN[m4jbIm~y(D1I0sawZ$gvt^4=(Hq*((^p*iPxFa*[bL1u!zl/M}3{)t28O#Q..[}f#kJh7GrI)uJ%)IntP^ZoAk]rSFGcD5ydj3+P2sl.ww)IVRDn|!kA#=eS^LvOA6Y*SLxI!o7h~ht0*hd.Zv+kSBxyE*gmbjegW+gOK3p$!7eHGZsma/s8eUD-~31gOb8z7KS^9,I4CLAA0EBB=NNz7bxS]5ZW$#.$,^Z,k5qN!y{x]=CLJa5ie!L|[b/j4!li4gD2[YRqt68peYRDL2,}9;:dkM}aPt/D%]i+M8b=}Gm-Eg%Wzuo$Hx|,|Ab4JX^T@8Af5~G3[MTAL./8lrw(J]uGF7-z//040x5vFVs|PO}5lD9~eOBASyou6B]UR5gKHn}-8n7u=*nwoWXZ#M+X46s#6A(WxrLCaM^:z#fL3Fnkjv-kax/GkF{!#.BerShE2v#+0gG.u;AuEe}7yBc^3Bbd;3~%6%[|#dP!jrw}H}8l5RzN]~r%mPIFJg6tW;ZUYHx$G:UCVit/aljsH:gHO!Eb71tm@f#pxwcPCXf^L#|q}g8[].S9bk[qgY[ZKj5v|7g3SM8Xn7kJTG*//y!Mbua#wXIApt!KoI79pPD4WOk(3Qluz7(p2BQ/O!EdY6JeCG(xmz~p3f/LSQA/Ovd8eHVgjpAKoyvEB6Sj~1x*{]0q*QI4*KZbd$JF%Xz!x$ffW4KF^o)!V$HK/RSf[kyYTg0xY~.hL:^{lW41;{9.BVV6ajiQK91:7Ka3zPH@L:iw$ZaUS1PiA1)~=}|11V@tz/79WrO40{r-$!zGDDhwgXOG9kFKER-Xz(Pd7o^^*PBnP%E79!9*DHywha5K8DFKC|/3N[6~!AOjk-/xvm)4bfm#aIibcsyHckR$S5Mpjl8BERc2Th5p;1tk8s)PFC:9a7fX4O@yXe8/hbI$UP1B@A%=rz5(Es.vK-(;yic26|ex^TONo8f2y|=O93,,+NTa+c2q0;%ex9Oi0;1-uVr1gnP+#,#bGqcm0c$o/fHw)DEy*0Q@]w{mz)q,TEzR^61#~)A9(DmgiqCeY/dem.*{sE1sX{[ZXIbY)sYAh8/ZU||:gd1.NqlP*XL=}OJgL1P;dxc/*FG)jraSrJ19#Z+lL:K$!!@#^Yq]Se$-hvN]i#NqPGtHf6T{hsb*1:c!N.xirx*DnKY1.2g$XfHx)(^)N@RVojaThL[;UjWJvn]qon0Ank0b~sWG(Rz^.Vd)gTOHk]yJlo~a9nwcJ+F)Y9@CJQ/fTyBf3SH/bYwg4GZ*C,81D2-2QRagW};Ngvph~=/XgcJtMAW/JgXcD]vlE=RS8cb)l{5[rrm2c.@#Xsh50!|,n9$]0c1~3r]2n=;X4=1.2|VG%~03#Ya~6RNWmfwPu,T=;)a4Rz*#6Hox|^m%=]Lff-3[F7kssgb/c7K;NjE:]/HNEnf[hN)-j52Smn-2eK,jF-X%Qq.kI1J9f]~}endxsiYH-7Kw;$Rm-zrCxW;uXaYq~L@UdStWHzX0vv]t!+,GG6W4M5zd~%p[l2]o7/5;.LZ|zW60VMi*S2jTQJ0kFcu.y/K{IrS9sklo1;o#l{/-Vu:AVdO.Hjm42kd;1nd+e}nr@([}q5X1+Hw~p7r35[8wVohE+.qLpf8fELYg+|E%Be.zc:0hSg!uQ^mZuJoF|gc$Nhz|}SsAN3s}Y9DqJ2G/CMfsgGaeL1vx%wah~/oK-Bp(@C1^{,D%;-HoaPlkLc/;j!bO8%y#ERWGdhZF=5v::DE@M#^ygN!ryF*}rV[owx8^(3A*qBjN:I{I|xnKDdRKGh:3jj%o%,=OH7.O4rp.eIMn}(CP)*:,[(e)*J}jj+D2sf~5IWY*Q]nm;V^pgK(by%FF;f5uQMjThm3%:.=2.C#6l+6d[n!xp](6$iV.^NeD!i-cqaHy-El(IBnsc+XNeuTa.cZPGDSh:+rD.-f:}3TjF/-@|9g8~y3*W5^^{Ndrq]eTGwM)3a#4-e/z*UB6rC0Do:1hCR[YpSCE!{Fopf805Rd);}]:=c=fAX5|.FEjok!qyDRl{p8=LVxO,!-P#CL2Ob{7M4Z]8en/-C]UOy#2*r*hKqmsyL]Ff%3u!!LVHpdCG~|2=lJ(;ab}q#sl-5pjEZpETUtn7CfjhMj)Ov^:7yXa[{/553i#HFv!Xp:Wr{R42FBO@LG7Y4/y5aK,^!ODGC/3O8:vxH%hAq.ni3g]Hy(HnNTlgC]N2,ZIn!r4(#HL]hzQuDOGTPgH7T[Q#nGZhWD{Bt!;foo*YLYzU:+#w/jop!tu(Zs%;k,nXJs;s4[b-U!5RB@)Z;ZvicnL8ZXPeT{8kmrAv*LGVLC.V@2Z|{qYopIi2dad)%PIE!Vu:zvOGnJF[6J]I}/CiA5/(88QlmHQ0P#w].9R]-6-F$w%o~MF#2saKjIDxE28Tf+$wK]rvo[20ASvnm6%hhe-PHw7t[u6-NsOIq:{=^:/EVfup2*z{8RDiCyBsK/.S{C-*nEZ9JaAZz5^~=]xYa:7-FdA/b%I/|16AL;=EG;#vSsHVwe*5+STr!gq]OUr$VcNSE,PU/]BiV[p-;3Yo)@$+T;RU!A.q[NZ^OESp:pvz.qdH}{D:bl=-nFv(i]%L%-VGYvwXJ[a{*LFDnP=c*|#0cq5^S#p#GyI%+vf*CSXX:zlP;%BJ8{d#3uS8o2U0Nwo!!as{|:;EgiL~0.i]HuaIfhM,s9;]/L.r0)GD6=4kx(KZ~Oao9(o=mybS4$MD@zNv4.@k^^]@=b/2)P;3qKIXZMij{)m3]o+L~@ZOh@@nKdHY@(d!,uc)#%P4iS9.jTHt@=]CW|D.KxL0T,9S[KshHhKdo)X@l%CeUc{Pl99Az3mJNA0NuN]hCNmocyzTWRiK$eSmnAMrbeJmHx)$C*CcoX)0;Sy@]2DtaMcJ7G%Q(kk+IJ5[FN;[;p;^g$I44OzA)Rg,U({)0GC1)80X@qXBLan{HGF;3l%[u4;58nt,DY#~;c1JwJpZtveQo6!PsCzB)Hb}-a*;]7%-l0*izSkkJrYvCSFFSrLo^b{O^g*}wG;M~v2xDjK9/|vfo;|Ecpy9a0)|iLA7|$ID;KM,53s)/Hf#D(Bp%u4wq}k-$7K-IZYRqNSNk[^47zbQH}=7B,jxx]t)6fh8b~ADPpprq$Eq9t;7{V0T6m:cJifd0s+f[@jS65lETOv.IEm7IEAsDrd5z;-lLA!@%EUNGB^1^OulEAPoVm*4*v:}oZZiB)DdR5b9SN#:9H[ZZ$d3xAS~!}4h]n[OtA1l;s}M!ie[(H;dGt9|$X{AsVYUL-soM*LTh)JG|65yykLFC#,6M6|9~I*89LSOa,$DI@)b-7SX(;a0[|7(16NR-HGf5BD2WD0YSWw~lKj4!2rvnIdCJ.+1gvXqvV](Js(:Bu*TC0z5V$NKG#=uL@joblFz^v[rA7WM:Vki~0bxbC=L83%s6^tpv/dljBKXiJeWkaJ8|I2#4bdn~;fyx}c[=Q)TW{JYwUl|h{PNWn,2-VLtstuaQ$-Oy~!=n.[.7ZD5W;~mo*;]WFMzsyWcKaG-vO~gSCG^zYc:A|fzfWL(O/EKurB*Z[WsZ1Y,$E{Ejo~nS0mowVFoQ.h:P~U#F0Cc{Dx$jtE0F0;!S)U@4E=nxs2OrW#)1@~[NgJyY|VRVjz+0;aKlBF%pc65[H%D5X%K%p@[7qLd-n1cMFU3@Nnv54)pOpXWv]5:qLH}-93)zHocgLaK,hg4fQ%{=g3ahw{KIhyO-=%pR6OMw45f#)SEGq19D0y:SDu{#db=t2nBS}g8UFmhctV@1$ODu1rOv7gGhuI/Z!^Z~r)6gKuCm~=xpK9,MrUO-ZY90,3a/^q65y|m0y5IZ:C7]QuKnjFR#|hH:l0IMyT15qx8}TMuGrn8cUo;!PB-mXF!V@v$YPAj;LjhxOAadjcBIo[2gtho-#ftZ[w}/H)HWwhtke9Q#Fp^(l00GkVi,EA*=r{OCn/.b7gjpcTEfjGr9KhmC,udp{t,PGR2(b56YHHC^q[cixU#@Fsp{CDnR2viS7#PnL-T8xMaZRFqNQyw%9x-$v0sKN+T:3A.ulRv/]+ijx]w}yYNK4qMO%lv{SRCj$)ytEyX,n;3n+Ot=AP^{i;L40P!0/CO+]!WCHQL)m+2,i(ZAgR+#owDvMU)q+9c-7)8%7/j0JJPf{HF{=3V45,@LBEv[fi$^BijfT*@%C1#yu*7BA-FA**PhbUSqRE]!y.s0UPijWfwE6j3GfL6mh:=xM.MDva]/+WBq~5~Ia93-bwBG;ULQ{hn;RzwTnvc!KI5[n]Y9;Vcp%g-8+GaVhW)6=sf*=cag)x34vWBshQDIFyh{z*6bedz;M#,B|ImM37O07A1,[34I~Oz(5dP83yCB$MUwC*RKjQiN]fFNtScQCmQsw)Ww5*Mtk=FXgxEbo@Z4*#.VUv6wA5#8WQT4oAIQLw7((jyNxSDq~z$#*qD3quZ3sHKfvE/eZVA=XO@U+:^Vfj+o-rK/eO:04jL666t!w|:BBu@SBk4#p}nVJGfb|hx=vT5$d4$-.HPp91Cw7#$CDEP5ht;Nwpw5Q]:5:y)3]UEis)ltAz/%}VBj].wHKpHa:6mDwqB)Zzoo|x+yrjhiRhyYG{vpsv28jy#2]zasVSZl3,--!IqKRkcpaz{!/-FJTOQ5Ow$n@7jCK=t*nAyTo,$/-n]#[LVTYOtvwB(9*vnVZ-EHRy9~2pR1@w4;joZ]u#;l[C3m#pS.aY])N/qel4dP}isPrW:Sn@g}#75{Ab-XrC(pv3K.uIP!ubTlI88tT:QHGCS{sdHFlX0ab:8JCT(Ne7;=ZUQ*UMtU@P,MY+fMckg^y7+ibNcH%@3{nkgO/QvtG|g{c%f|[8{*u2:!Cvz%rgWc27Fkpj,Kv/lcT+vdc}}vw[wO~R|mRAh!7E9qeZd}Afcto88+HGrC;=Z!8F(:eu.^PfV)a%zqnqF|o4jE7A7sODjz:ReTIJKx6/[8zzuI*V$I6tEf@xYpnZ6rch(~Z6bYJ6t[!*ULW%U%NLYtjuH~U*g5tufI=q4j^lcgoU7Ktk3[$W[GuIxXKBg^B)*n2%QK3jcKPj=U.-Ai#x5h3I)+/3Rm6^/N7;NM:bQYq50Dv[)c/2aTN~5Rh24)sjvsFdNT[J=3;}q!I63{yqwX.dF^9r*-KkK9Bm=g10];-9G{DM{pB~EWoD4G-IL#(1msrz-fm~El9I*F3~y8tJxX|q9Cp~4Ss4slFXr@J!$C[lAq0kAUh{=@{rMC6z!uRfhT$0t4NK3DpNq1cX%v@}4Wv9f1P@wO#M-0$9cPvzIB]lqJRdZc)(LH5AcrG|Tcv:Owazf4RU^Xl!U/-1aBa{UJZvl$6ZI$~,Wz;M6I@oaDkc^YCGWA(stsDzxwP8$VE/::#MlrmQU/G)7FCdzkIhSV3FTvg=TKEnTXnHFM8V{K/OuxF2UcjWVYpk;.A/4DeltFVvqRLM#(z@zaIU-juOw~lP%A.+Hy6ge$pY)!v548wJ;e.ZT/%%;on)[o=lqtJIhJ|6W$;+K]K{zuSYOv,~*6}8gJ7q#/V^ZS5H8DT]r3CSmyt{!:L%OsWx{VV^gbSl,A{{T=MMNDI,kf11(f*;:2Bk7c(i9ZP%0}=^2Ulbxyvn-zHJ)y2mcVG0EwYhB8nj=D0yVi3:Z*/:A/J{,w-VyMR*k1~99b#@uaBZx$+*,R-@nsR5$.:eICi/9N!Ts=C;w+-r/]x!mD=W-Gw^TWO1uGvePza$,PebK:C0A%=QL@U]aIZaqW]FmPvH~uyQbZ7Y22j^VYb5H[,~eRr/d{ce%4WN9D:w1s!vJ8/RLv|eqv0v~uupl}=M%vR2F^!~MqX%pJfVAqWn*.DoyYG;OygDvd[VF#XPSUJ7Ef$MH)L9qA$HP{8]9A${KsgIL$LP^G8HiBYJxu%WgV9Xd86IJu/3CKi/0p2)YQ9w5otWwTP/S}2uIl+SBtu9JYa-p*5#y.E;k~|GLZ6{Gixd^fWk3O)MM8BR/lzPY~IVy*R;OnT(XDXSY/3b+dwD%iud-f@sR}+D4Ir{]|YN@sfM2enSL:GDL$dwx6q0iz~{Jv]3q}dGK=uS6(E3F]XwHo0luOW(LN}3E4+xnQ2a}/u|o2]ia6Rq]RyU$Ahlo4c{uLQi=e17Q-+GhK3bxwitfKrT(7;*H)3+a05k//2.Wo2Ux$}kx9:@]!Jq4-{j.ZL:.uLv:$gGo5iM-yBKBm4Z22Z*Sp}!0@Ct$=JICJxm;ylSbrMXChGj9KT@yF^fp@OCPm*)kjin:ef!I0}9kZtOk/J(nnyL=)HdIN]Xzd0IDO$;::u{3!0k)MTC:.[/-F{U(!z%|gb!i4Z)J=9RJt.j/4lxk5Jk4S}N7GKk$RYQOR,)LiWR9)Eaf.3}OxK~|URyfXA5eVU$zDs)uv)^hd@+GjNSAiOYS9ggTSW6k]2.{S6Vlu@S$5KvBMDnumUyq5{w]P^jX(77a*%OD]sVui5#mR{lP^J/^C9H)9r9|8{I/W!pUS8/A[eS4#AeVf{y+p}C~b;KS#JecfJ2N~!TBsyJvVZSb!RqTy2dcRI*4XqU!.Rr$-3V|Zl0G04V=}Z9C9eG@a2-^{r4h{N{{[Ofy/te/68ly-[il[-sQ.CLNlQHljq+Su[cp(GBSO#aQ=9AA(jt!NQ9(Bva[A!I}]0w$@@uXTT@2k3dCJ@Ga4Au^it}Karf!TCw]VbP*R)dJ)%L=FwpKi-+^gf/wA%B!RWlfE4X([3G2m5#Rd-=wi4||FBC8xRa(M:M3}TlARfwtZY6q:q0VOPor!m[)Ue~82pM{@Q)OklV~F}w4R3YS)%*1YfA|!yd{2Jxc${g2q:ZWNnX)mDb4)n:8iZUWkEp1wQKp0/K$go+Am=IfIJKqN%zba^P7j$*D=|A1keaeS7@Ykcg*Xy;2xbq5ipw[bFm{wxDL9.%OWwOCtc+X6t^[eiU8H$YCHvCULK]E9]Yv,m]YVUv*^nAy[UsO1m#2.d5Ii$s;Qik:F{G0g^dPkQd{Bpsw^PP-s+@U2{(CXwV%[)+zYopHeg(IknnxZ.C4#n$-X:xpNs:!rsWI%cE=4-|gD/q;jEC2IcPN]QfUaao+e|4-wA2-{NzUp{GDnW2a~ol,uVZ+cbqXp#QQ5oDXapFw%GCAXQZ]7Tk1d^Mb^j6Vz]+.:WZL%|@nyN+[8(p/Wjm[iJ)=iLxiq.|wW:gv#K*2l!EzRWSfQO{l},IhEoH](1Ka[X2zqN4O9}Bq/E^s4n^w8N{7NCfnZ~RDEt6S03n]eJo2qEb:LR#5)xbodz*p~/#3k@gS:Rd])EqAi0mz]UvGnB78%k#-pArpU+uiCvjn/WKj)G3emb@{bN12z@;uI8dkX;fU1[=%7197AV5ys!g[d@2;^}z(B^UDx:!JXflOeAc@Dt)ryv^dJ,gQi5;:(yr(u5O$U7WQ;i)-(Ae[7uPLp(Rh#]-dvxk0[]BRHuLeY;buOIVXiH1)a^x)965lZDRCGN;OikKS1B81|ecdVKgk2p[6!)24sHE+Y^,%V!zoD[(Lnx:0;C5J2sCj%jaNNXJ{F7oFVlP{C5*fPn+iUc%3h,OS]0jqW|]gZ5ifeac]U=c[x$xMT:Bzi1XC.+fp(+)Fy9/I.##]OWs=s,q*eyA7R6USXPIp8+q5gIS{~6r5f|YN@^W}iG[sJq#-Lj@TBd:x+{oPgMZ!g1aryQLC[TXipFO#P1[Uuy=/zGBKcZWx|QFW93k20I9;ac5{L^sV~=QV4G,Nl63yprV+lzflW|$q]s.|vRH[Z8g;nkmY}TY!VPJ2c4Q{B.-.1[apFswTmXh0Ki(Hb!!01QBs7h+VrJE^W7y6}q%5{Q2IBo=-Pc0)[$l+c{d.^UEt*X|DXlvGCDpGhaEc(||:K6}-tyTe~6k^.P;|0KeHL61:2gv^BUfg+2XsH90iu8Rhefnu9Ai6Cl-*@TyD{v|f^tr*fb*,V:)PP+/5ywU#SG#j=PNfEy$(A^.Br52TvBe^[V(VF-iB)2Zc.HO~Zr[2GvfWQx0GnoGu7rWyW;pCUL12fs)[J@4b,EZ{V$LH4*,N2$Lp!Zb;ib63n%H.8o7Oi$din]@V||BL{z}^{2TEP8gRX}O/fD0-::Q4/AS;)!/!t*d@4;)KflNY7z%G:DqZX5}oeO*IiuwyYFi4/j.y)uaogL/bVd;*y;Xh8n!r@2rq~dVzPH}6hVI$j{,qaf8iD(lwx~]IQJhvk2)%*@!YfeY1e|%+UTD^5MK9m82VSO2,nY/Npe!inv5hfYF#1xV,^v(qojyQskRr.efu/=y4L3)6XhGl{C|:h*~UyRoZTwKHDjl-*Wc|/hFYE5]9di(k!^FU-Bq,LB:emu{fk^@~~:Aj,L6]A=4Rq7-F(Gvk,{qq/2eX-qh^nF0EswcN%Gq!PQ.~hy(x=qKxOhfKrXjEVn$j$0!g6C|Ls.kqGFj.FJ+Kd}b7]}T1KHfV%+rNmuE#O+cW^Ip7*{jt+HO4ccT.;K/zhuE@Luu|rq2g[8uaP:JEBI[wbMNJR8PMz]Q71^-7vP%{FGzz2Hh}hl)pS^:G+dj1Ta2Z5rLO{9n)Tw7!qdWz$#E-:,QvW@PcIW1Mfni,3}S(%]#uS;MN5/tn/5unqu0eWb8lJe+3fJx@i#4ml{#4R1+,|DN[O!)!m8cc=wIT*J#1,hfNJp5{!}mM-|@2i@wcUAQNr6z{Mw+Vt=i(4OHtB;8g-zTU!|LNd^6Ze55IF./A%YE9x|:1ht3jpMCmD{r[c^A9D+jwHNnaBOX^$G^7a;SGM,pT]}=Rg)4Q[1yO!OYVZM596,z,KQ#Q%iaJpiUSyl%5d41ETJg0R1ZD;8-,Uu^usshzOvxc(iKr*r;lEeDCf-#zp[;B]5xgR*TcVxykgRg)L#Uvq~%.dx~YLfnPJ;90]s[}lo8{sMmhf1,o-AVHz]STe2EXtbJrH0oskHG3LIE/$U4H2LF%b={xK}4^TvYPX;2DL8qVdw4Qa@We1Q7x3xD$8bV/ts^|x[O90v9m,0fuxQA)0hBNkmGCm:B*9oFlZctm7W)~Y7kUH/p1N+%Y(4,$9V{b/(y8[:9q*BS2Fm7N6m.D0g(f{pTW,mx2HXY%wr3#4;$u7ag~ovjo.oMP61F;Qnr[wZ1{Qs1s!mE4a-SJUz{7d28-7l,94+2/:m]CQhN-/:}$N*)!tgi%f!L(uTn,LwEa9GWlW1^=bS1tu,^tbi.ho~6$TFLp9!5U:GS1i,Tii[IQp;zadwS24re[XJEswvfI9yp[*1B}$*NKIfEo-k{NM}R-]fKMc)a:I%JEv1d#PPeZct[h(|-TZKOXP)[;V=%+=*]~f[Dr{W20IeDN3}IA,XS:KMjLLQ6=DUs*axhD#,;V72,tv1B5L!HbWAy^E-yasA}[1Gl4ubv/jBj6!typl6O+kyvt~cwQsnGm#q~7s9[kdv)XH~B5sT.y,%TI-Ea68q%G5aHiU7^1!gUV%j$|B9W~SxBftqC:OtNh$%{CY:+uUM%S%%gEwXLk:t;:$4EL(^%w*Y(XhcXQCVFP,P+;TGQ1FE~oV^X=ID6R#J5lvdRMK]Rt{/g5L*x5rvJjCxn3cPA6M}wU77OQ(*.49/oN8-#qw81Muu*,dp*X.W.=8WC52WD4valm{uCQMoftbfo^k^rCqgMxFT1rh*eh[AT9Qjt[AV()wC+0f^x!BlS[Wo;AuBR{KA,twb%0j[fJIx|D2|@vq4OdCu%rY2)1,;N)!PeMnr[da}++@!=$EIj-,7W6sLRhPs9I6t12J#sUs/,oY6JEE457]S]iBFGIOveQr(#2(d4$iu;:4f:daib@4ew3sDSN8-Zij(f[n0hr6%8oJZKfcgI{Sct3H#iAa3S(}y,~kTy21A@QJBW1y)FfAzUA]tI^s9+A*YwvKCP7+OhY/^:P{u=F4b5*UpQsTmYso).Ht7|b]s.a.xm;41dque]Pl;ut4XMJmD{|eGhqz[Kn)uk=i]AeT6|+Qnnth;9d^}Khs[d7~qSeCR2S%2:P{%eEIPeJ+;la#E.[wMi%7RjS+cp=x/uYtx5uNxV6d[:Hmw(*KDssf98B72u/0++^D/xst1]}}+xSF{myYq+7xUL/Rc4j*jx1IIJh1ZS7v2K0lMi$Oq-7g51tMZhV;t)*|jcp)M6s7e-TjKRs{SGY|AaA1w8s6IJ*rlo2C]@at+!SvWa0^JOC7*n^i^Dfu@,cUnl;Z~2nQ^%ZV+FQ.r)3uRVB}wb%iHlzotIS%))(8M#@/aa{Y]|t-Z,c^,JOI1[kgu[;WGCt9VRv6qIG4ZD[pX5wL8+q[]Ij5A5cGNa+b@{TqlSI4p1:K*Zp~Cu+b~Gwpx}Zl+/^{#+%PxKGKejS:VL%1T7TV[O9UEt:zlAU!VgfF0oJllCGTuG-B30vpDQhOi4~0LffVp$d}LeSG$VfRZAR-2Olr/$S8fk7ib8qnk]f:{se{b4uHNy;,08U+aLF%Z:CX;69~25ojj*vz;)I]bB2t,jdHJ]a:RbfNpRV8DXhlg@NJ88P0sLn2HFgdZokC^:r=7Majrr7FA}nhDB|G4TZ]VvwuByhK-mU;aC@uk-eyK-Yr]t-pcXXF5+|[]bhKG:fa1uoX+^.+WS{a,ks~mN|A+Sy74!m2iXTKmAx5W~=]-UF;[L,EZ(#mOu8gva0|*^AV-h~6{k~q7#(1|D%fR1u/q!cqrzM%akJZn]qNS%}yrDC,Vp=}CWAH968Fe09r6wi9(mSJ8C*c,=SRWT)e72joSu9Kvr-OlrMxde{d7c$@sU94%Ns6Y!5bNuEGR|6[W=]C-0dy)|8R^VGzx(zIROWA][3L~xm{Bp3Gm4zZj1-Szbf8X0i9hQ/#5O.dh;Uu1YZRQ={Xq,vZqBM[i;q[M0eU3/sb5JaM65C+Rj)agYk@J1ML+Ss$Dk;70XLU6#$(H$%}=2|=(/]Eqs*JLD:FJo6$aA7DhO$|%EsYgsqn-fC+rZV.D3q:J^AwM6R-^vHWtD8(zV5wCqJkX7:C|q2zr~OQ42}h%B0*^a$P.U*@)$SVXo7AY!T(,-,C9X(9~/+T9^!noas)Fj]8IHiSXXxTeBHynQ:g[Br.Ip)0)Fwv1dD7q^QNw*|SlJ{}=Er5(1}~WFHI0x$^U,Yx%^r3|Y[ofqMXKU-(Q=hc:G}+;b2z!3Y,Hmeg}*oOGZ,Hu/TTou@YW9gVpM.80b9b7lD,x}J/zp0A1-nKad@]D@*RF1YyP86SWCt=G9[=nM5(y$xw6!]d.hqFM//;42+UcnN#WhXDH!Xa.00p#W{PDeDxwo*$4jM)17Q81SE+shpsYc}I]D),oL:iyVVb@!xWTgidxFMK;}!.EM]#4vKTQ$v!#XGNk[{)5.8@q##a]w=QL3C]rhy,mZrgMXqEPi@21~J4aX}2GJ)c1-:]@+5~BL1~j~v]|ijN;O$YD[#!q8xFoS)I.YC%*7I2swE(8u)YV@@$,!$W##4$peGCAE.u!q;lISntaxcEF]AH71*TweY*}Iz|,4R:Rs#+4Kb]C-foRpYPbtMK]*;RNin}Rn.ctHUOgo]80Qdl.0TNctLn~P%mE+gIADE8Vz6y)w9jXYhI:c0Oar|BIj5@DeCH-q|(Gt7D,Ky34%#~*eCmO{;{gXh$G3q$#XFunf5T+V;TvrLihm(2bnO8[mTzoGm:qbd{#*MH@1:NfGI2Y.#Fw[4!fBtgpZ#:0nuk#@-vjOB5OSJliytqwz9EkLpBF]xVDU6qRUFdu{K;cv7=i4re{+LBe33%bZ~(x;hhG5.Ft-H.(,ExiWnDTKh[/U!aKdw*aZ4UFnh!bvS;,=p4Z{O4@Z5Mf69dlrGBrimeh3MVsBGN/0dJLLyIllLI5CpqV8.b24^/w-^.Gb4HyOvX*z-UpvSeneJWC1Z7;IApV#UmRb}F3APgpjfS:4qKV(JH;%[*fO%C/ji%Hd,6e1G#zs[29#W=%]x+1S;,]/;g/K)/gA{,{!^^;h~/Lm1yo#*6DJl7Usbg5%4*y~^+)a)vX-uMyOV9Z/T~k1.;(M!]f,$Nq,8|gefDb5d}6qT.lYp6WM[S~KF.t%^AL:xC3-lGZ(XvLWLoFH#gBcnyNF9}m)!2$U:R9=Fv-Sq-];r68revYWVHM[(~Yh;,EcyDRm-72%K@h85sM5B(kKv#V-fB^!9WeH-=njdx0C4$Ds4P!hk4]1InIv(huEl~r/r=zf2FDnCz7im0o,UMsbgyH@S2veGV(Ht;vNgn#+c{nCL{sI6=5rN6TJ)3ORPO[OC{DX5vrjbbrgDy]BEF,Ey{wLC8TLu6$2ubAWQ:vTF*;+ttELwVAOS4HW0blkH}YNn*4/tpubNC0{h^NRHl{.^xHElSs/TI8XCyw+~vIR7auiDUwv50UYm}CRU%o|Vlpy*+I:|9j{vbtLqdrKprqp;[ISL;4aA]H!%]Y.R]e.x3wy(/r,o=+[9J;yz,2g1!MHpf7Z:dXj[OdF9dvlmDq^Qm5n*ktW=N-e,~mW5^sjKV7d]YT=T}*%;vn!oK)q3wLb;P,E|5yT#Ii(bgs,D;q]8*1f-n4,hX!Eq2E3m4W.Q;^LH~YXIfluSNjBLPUnDr-X0T!oLEv$27UIu5@cYs*ujDN0oeX{jis+g#Vd$;zDFX)U[ywGGC0,MfZ[SMYK~6~~d!Z2:+d^ZRCpA:qnSSAt)FTgGdzcL{d2jpHm1e8a^tbfxx7-V[y-6@XY-D2-zsC1iH]0LaQd.[o[UPe*=lBBCFT*59f}5wuttFqo3axfn)Zt8d13di4Xp7XX@IB$;y(D!JR(T8+W,CFp-3Y$,1(S)*(15PMztWT.jI-6K8Vmm^erE:jJe7EGsGKX#Rs-1i46gGLiu!])f1S$6XA)p2yl=r|qzWGz$W*RhrW$}2Q,(#9VWQ^o7/aYhQ.z97h5[pUrj;~pfQz=#=]rAXz4!8mN;V[kUFz3bM^gM2t~yuezf%,4OmwkhbdPj.XJqu76mpTG^S{[O3@HM+C]IlL8i3RiC6w)-Bx,R]SB-3S((v2*nm%#t8.BtGy7PHj!Ddq#YGYIy3BCnm($RX]nEa/c=~P}nz@Dcz6[hUNSgpO=Y~Io{C*v9A4X(*Yw#VHPKT{#;6Bb|hL}-1leC01QGjhhLIpie-73=JondP9ZIf#0cXBuyGYlC{WkQ8zj]S[s39.h:YuRVG6Y;P,~%/:.gCzjt}j:8#ChcfTGGD1[T$l*YwIBNHJUUq^x.BD#KAiMylsAA@}9CG]sJuFRwlSTH5x+FXvMjU^w,9r+{Q]Y-b(/*U2PgYMii4a:Xl=VTU@0E3KCH9aMX5JZcwzILfOwfHSA[5%@Bt[41AWl1==mDhyjCgASYHvSNTy5Ur6:T231O.E:UKbG$7},{RWX}Kr^%COrX}8nB2;]QC[@$5]ZepX*snMltIl*)uA5.[34TB5NfQ;r[Zw/crDG,-UN^^^0NHGeoKh4*X4JQ=Tx,d1C51d[p0Il*zktg;E7fW6fI6Uu1NF1^CY!$pReZ|YwRHs0g+3E/e]c~M*E27xBc|[a4T+B;9#SygGJQ2#-rs9CkiN,SVUu926d;xPU{9y.iP#F08$(vpUFJS:*r@7jl+{0fQlWBA-GgZwXYLF#NlQhTmZ47%@wWMRG2%ok4l7^OFhvmj:4/[aLRr1#GMCWF4/amHPT=CG@(-25{63K[3=,[t$RiuX@Aa{WSM#dg(f(!Ow;EaYSxfs]f;{m9XgaG:A4jq9zOC|[SH],VJ,KN[nGMPWbgq[;WISe$%)+ohk[J*(SDpZA=,5Yk/[[M}X#:Fb53Q:8Nu,V)dL:Y#rgbUH01V5w[UR!^b@8*dEs+YquILI/jJ2UW+$DeD0Z8Sc{uM$:ynYgTnb-LTnLZDzg/awVE1w!x%(X,^4J@P7KjSvrhzS;fCKd3zDf5vKV5TVTLlUl=~WyB0fPOKIAoWG-mts$tV@!$[a{;q-n/tmF+r~:B}/mXBPfZ8~WaXb%rJAr-u2L:^2(D![j%7CdhN4a#bilFtoXWEmkAH-w2f.nsb{+/QwYPbK/j)ge#Bp9Su/BtG,0ytR{,*i|cV8BE1-0Pr)F}K#2Q0yCz$vh9FR[%@4;CW{9.J/[9T{$Zop]0v(6D}]-bO{%9F4pK!%G67/+|-}4$}EDYAi4F4H8Z^r/lMPtS$tqKx,cd1@rgpVuP:]59Bq;U:GMmk[85g1A@7]jSgRaI!P:-*1,30F1j~Uv,4ZR=2WZPEfHy!ZWuSG]5WJskYCr97CmF6GxS|w}WWMVR$I8YeyAF%}R+Ii%6@N7SsAhzfRB|N~XV,$o:iHrlV9u13.1.ZgnYZ|z0E6GFFpKZea[IINlT5/Jr@^-y;x)7C1zyy66*|=6!z)nP,6+v-aXqdHa7fbkO88:4p!YN@.;|t+s7E96Hs1$OJPRRX1;rct-dvX0o0di3h0EeYnSe0vzMeFw0L^tSqYTXC:IwSa%hCWS[l5;s*6ml%;*EcjrV;GsO@7LfXEql2{aI:UX~@0lq]RKhqdh~UfGro,nCEsP(W4u83}R4//O4QsckgV1L2e7d):Q=4K0iPT[:^BXS8TUf6Ix7SN3wnF5GuSHVLd1I2ZHoCm.YBx$[HV3da3]a95:6zzuMz!Uw!FWw;CKvmsOCIRDJuaZ3tb$yf!Id0Yvi$hm1,JX@K:Ax+vzeQ*=mDQa0T~ONE9HNJ~u|HwFLO^J$;w9lfrt7|IVS2M(Iq.lr$0E/ZL1#ENA2,gn87|8U^:0ey0*k7^r%zXwsH96k%3%5L4,{Apv*=wHsfD@)2x/HfOXSu.,M,BmZ}T0FQ-UB-]ACOLL[40c:hmPA8)H7z@4:-{CQiiq0MInegQ1v8-wOOpzXpDj!%ebG29HEQK4t-$IF@p/d(m:WxnwZ==!*8=]aIVw:fYYf#{W,$PA/,h~FW/KnmD!SaPl6UIo1kfIz%*0D+JIP;e@6m8xJ7VQdsJ(Gl/8fKW;|:0OEiUIc7M5FaV:wNg(zAdz9q3}oP9g3Ts1VV|)=MMH6wBMd(XaF(QF9NXA(Fs;Pt5;6nL@5[Ta6enV/#p,ul1Y;,bgPCGlbC)c@ws]k2qu3H^~v+3|zKjj9rg5rP:s7wVeeegqwlVl2=-Wwt$sz%Xo6DJaA7NxUjYsrJX)wMr3igv7BB:MY1WjgG81Hw31(1SiL9K%H.$sbYDhz(5h0VKYCXElhha0{k,U/ijLTk9VBRajf2XX%MsH%-DlakQ+N3clXS.zT^Y~Xn*@wp$(3!y%A9%Uqt}vPxASOB^.%zpoE9SnjtP~QAn-2FINR/hlF0+%a-A/n5/UDms2J*|h=GIi+j$9-h0*awOjK4opm),5-j%|JB,n#oik^{W1z$l:52ykT,}B^[!Ot9Y8RZ%2B(HlQK08ozZa,Q*]WF%Sm:.k+4#KBovYtfKmv0lR+kGnJdbY,dP2G@lRKipzuYyD9j=5D3yjU^G$uExPlkrxQ#X:@Wd{oND3qMt7%~#Z#7;$)%sXz#KiO:7/0Te7zM5@Wb$/a,#37lGt-HQvsU/eDas3ea*X7,AQ[pU4sVeeDIg5|h9{t]oyLpe$+*~k@775~9!Rm.iB59!zS3N=}-u45kEhDHKPKv3*lE7W.nwSXRo!|sMkQc**w/TF5hvMhPTBG,enH5P1ec%,rWM-HoyY;sZ16EMIMPu#Z7Y)5RFJG5TRfUF(zY}YAv{x*sqN}Z[sMBY.aA3Djk=T}!%5XCVbEF/ZTc!RKpVa+GQSE.MnP0nS4rCB50VLuQNjA=TQ)(}0T*U#.8JO,.favjfvvFrozd#n;UAbA$FW-69cq9V+~$w16;pPwfZp0hTj=5:o~jNtJbQ)qt6wFmahtj2hHWbzI)jOz/szdzl9#t$Rppi!tR536H$pYav~ulFvTWpc54VM/Q39:I~/2q^%-E[hFJ2^5ZP68{87+Jp=6Cr:+Vu$z]fny{PN]/4:3|q!flFn7xNuzFL1ou:VkTug[/{8YCb2O6M8g%hEdSKuepPZ:8*Zk@#$7ih^JgpkJoT[JKQT5erfW)wBWHbWW;txeO1tIGH]Uw}B!E/Af61nu]r+{Q*hiI3tJ$jT(+#QfVA]4]ZhfX]II+jQ2K3j(E!$W@%SM6ex5[$~Zt5t:(~]V/ECD^.mf;f.H,nZc:/0NIX}Pi~d*;=[eHpxp#H3UU,mMF268nzaSE]8Fc,={C~4x=fIhkkb:RzW,oLz|Amqtnm6IY%z}xobRZ1a),*wt1bT!y1om8^@0KN!|xODZM^)2c)Xz!4z]R8;t@=/nAAPXtGp)4(;jPIh^L;r*k#giO1EI8+XU;De:H]4ZC-z^;Trihar5:OU+rOxvU]t-QsIkOg!gkL@wZJutunjQhmLKiLl];qZq0((^;b,UPek=lh#C/(-{UvO[bm$J5c6#7Rn%pIZ#STb=!,Kt$]3v)d:^|z%J]ICZNxlcBm^umz69YQkBKndNKrq3p4n9z=z#S^R=A0H2fpU7jET:9]-Xc!9kvM1BXM=1dY0;A]u}=O1n]sAJ;J9T=WztQEGqgJLb=SOzK}]3K[Q8A[]j%fk4^-J[PQ,C$SI$C5h{,(.-g+@8$LvR-I6c/o@2-5;A3R(J6rP9VA1a9aVcZ5Zb6#!Vg%Y=S;6Pd%PK,!C3Haq8sdSQ1-;:uZv[:OO]-0,xdriazpd6=v,eDCx+s%/U(L9jWB9*mBnh^%ut6@cE,,V|R-c0J!IA6=]q.ZeJNfpPrVzP#%/t5oP^Bm7/|b,ChA6EKNI]Np@m17)P(vGre^qcv^5C.H@1t~EQ|GBI$K2/J.,NV.8ZgyR]aBIy5H=^wnDmR[;xVANrF5@#-$50+I/I}^AeA2::c}0rnEs{{3uMFQ]z4v,:L^J*:A!Ji9n=m#6HP~)^s=9EH#}vFYHXXIDwh}K=.JB}xFnOh0}iFU,ORmyxW}|YrmQf:wAKM4eXdzWs=Y^R@N:f5zF/z6#h^whIK/n]nZR;L%k)z%C,YKq)8[=Vl|C3QDN!2X%[TI27aCZ%7UJeV,H#^d)y$9,Of4y%Ha,u(rqCu(CLC:t!4N4tPbIgr.gdn-H@r[oVJGt(+ru%rCnj#k{DIMtGy*{%LV{y=lAMa:QKv6k0BJE86#p^:tv~wkf3o{kZ6vgivM}xuJ7g=lc4rAAbr@@$nKwpIW-bLr2NRXW[(:HO/|3PqyN7AdW*9(Bg0t)CA(SJEt%M.{WG#hxUR57X1KV+fz86p~CV5M;6bbkUu6wRUJTFPZ)pMOtRu2k;L0ad1C5n[)q3!nL(w=zW%Y*xXmE]4)16#xXgKUQ3ve/[5E@MZVu*jGDTi%{hZTSg5cGA5Z80vA.Dlc]:fBgqU-{l(Z$l;cK$35+Z5zFN3G)ETGI+Mpy=0J;mE-GRi43tv-*]|o+{IF:PqQ}NK0K,-yujKU@X-E4uhw:sKd6W2m!zRPNRrk#z)i|2f2T!FoeSyh+]wit-+mJP+NS68|Qq^SLTqAP@!IoOHQ#rEI8dDh-j9qgR^).)VyP^9CgKxaKcq63e,;((|Cw0S!%Lmo4l[7{I(!x2pSoXwSOc0WViPX2cNU-WQ,]-SRf*WWGo.zX4XenJrQQ{;|.%1KSc}+;jt~|Hrea+Z{53@~4{V+C|vQAkNq#HV-r@$lq%/9^*,oqz4)d:K4j@i6/if:f7/b/G~JITW+dK%708~H@6iATN;$M~aMN8FqDuiR(#o*uUTZR;9ASdqQ.AjP=hj5eO!sSPVURe|UhV.DzCcRQVR6;}$dLhUFN@(=F.*Jim0|z*=MIZLIlcflsxf7Vqr-dZOB]@$W}iR+puDIE=]G]f|wH.$9Qr^hDtv6ePmJS|r9,7Hy6yiq7=9+^^}yXV$Wh+*LkGHXjGrQFlMv6HWtdmRo=qv-|MxtPTkPgAsT-e(,0,T~fQF=%gXF3dem9Ku4H%H{end,-b3fhfg}%;SXJj}c(8=j*P7MaK)V7)78Ph,4HU!G9Ly!Bwg[{3tBb:/bP@+}B2#mfYh6k1Tkqh+o.Hc*w4jVl-3C%KtkEWR$#!t]esC.xRqysfP[=j1Wj{k8d|QIKkkyludwd5{E/d)t[/eytA=bCQd(IX/Ue=MD./T=IR9:Y+N7BbaB,2Iv{Zuqo^U8-b4)k@ey=P:3$oKOyS3Qj2h#(bPpqOXav@jw!9E~6m5mcE$kipJF*8*ZF8]tmIk4.]UpF]e0C=TXh/tn3|hoZR]E/%AcKK/mFy^Q6Fpn($}@*kpNU[KVUm-)2kpInj+}#R+NHs}PH,AR01GuF[mED^(1=G+RC~PCzYcxY2Dbuh*O6BqzXZdO[V$Fa8OdFWYsOEeKhI8cqJcW5cI;aCboN2=;@(pF2t6|*^C=}cgdJ6dl9v7,N4]LF!34(NA3i;|]FAe(Aq!:8(^7FDafT$Z#WX7WrVvFR03u:9[^c9@:)oMl3CSy(]uw0Xwod@MsM|KvE4cQaWz8{o%ARIVdvaI]FAJ~{PJZ(6|K]xLIT/pNCS)~p0cW.z^d4VR#9GgvEx1lr@YG2=DH((=F][FjU]3V)o%B$4jwvyTnBh.(Wh#BaZ2$IKY|u!]s.(=;cBI.j)[o;=yBd#*u[$15CPTeu61Y(:uOES|]pGAj1FcUMsYS@9sMT:kXP97Q5Epd7Z4@$Ogj0bzPOmJ|Rh;#3u.C=6/vjox85hjs0y~x}*6j/TC@7+(PlV)@l1BBX5eHDdkOpXN0yHAgG3|vi0AI+TGLq{v770x=GPF16)@ELvU!=R*8Rj4]KTKyQypEy~]|Q3yGy9@2aae.co/1H|JSbJ#Z7)~$m,y,55-fAA6Kls{8[9407f$=J[gO%KM;og!5|6Sy)G^zOURW*aLEOJGRo%Q~A.~m}q{DMi:33dt#^cMYpRi:{QuUb4.gZ,[{%B/Y7V!Taegxi)uYyPiMEiet]#3@8JmYdK3yT%GI,CpDUrq^^/afZ#NC5Fq^V3/:hfLpLBbTr7a:+6hCl^E/J|gENXZRuoQ{cWNs.GhB#,o)JD^$),m4J,CAz=Do;WKU0cT!KP^4dC{((|*jhU!g456Dh@,@skc6O#)U@JBpkVv]PLNK3h/LNh!DbdvWo{Ky2|w1NOmV7cgJF}9%wMLSl9725^fP):a8ba]:M+ljvB$Ipz!G!hv~V.38=:d9tpj~z.t=]0A7:ltKyro|U!MXdT9C=!EoeskL!VwN$z0.S|RRgv].1Mx%pVpa0$A9h3y9em3$%(BL@a3gKtwr=yVp[v~qq:t1jwz(Ry^^@Z|-4XWkLBJ0tA7)qIs:{$b7}[6OZu%+tYsCSOjf(~y/K-wcV362[j5K7@Q){I)soT|+nV{/GIT-q%nj$N#24siTSS-V#EuJ%|W8R=2CD//9z|{l;azqoa.:cv0:f(,VP(W0fLdL-20=fejZN9O2xKKB@34,RMuB%zb#o0dt/K1o{8^;z~0YLnve,1jKNnACS#my@/FrLRWLHYOrJ,DSz{;nT$i(K![A!1*c:Gz;~Hbg/M.H7AE4$lJC;P2LAKkJ[h=8ArqRvfges8g,@#9UK)UuSwQQGD(vtPL/l#h^g%Sv=5c8jE~5/TVj0AJcMumWMM0yN,Ws2uoGoOB8bcH59swJ^+=hi})TMmyR=evST^)Oc^u.p-mY;mgN=,u1!0#sIY^+yBZ:y$+Ciy/.Xt9eCc#JqXp2:@*6vyO,vn@CWw}*(E=zOaUYm:ar3b7ekS#f$D[L,1M7,83G{^e[{oQ.7;VZ=1Oi*3(igw+G@Y$BHd]fTWRUvC!0)O(kLZU]/^Uavf@GYPO#2*3nehT5PN6MTI~$Tn#=8}wjgi9w%sA6gJ7i/aRAFSc@Q0LA$FqdBVRBXBT)Q}}Z8s:;K*$WK=hWYAFA%^h3;~mVZL6pfT]s^ERfFS)8MlU1I0[@}f+RRN+lTa{/tIwGE$mHEQ/PW|hn%kzH]pxBA{HUdB1p0bFX;oKhF7)w9gG-QisX,~lo=.XDSi*}wZWTIYQdHtItXfrxavSKb1%c@k/:ObaM7J7S*:z$fdHU9Glsf7Ju8D0!45#e;mD;jf.~R7Z3#c[WYkn213,wjz$^nbQ*Qibso3wf4ajI7iN]G-32x8*KRuD3=iy/pMCw/+COZ.5#qE5D%x1G*[Psa/pL=#+q}3RZbWO5!6dbSXpU+30TLsmO:WLRUr)3g$-Uu,tXQa/9G$if!W-o/u6b9c[J+jR.na(f51QJUP7(e}L(!Au.i^KhjPBh+U+fkeL1orNi-$]!,CIED,UNV3Ag{I6Jj!68y6FT~kG4|+2JFQb!hD7r0uIprpd|+tJ!r(RikK|bHtuxAH8}e%vpTG,mj[6K@e^U(:4}e2s*dX|:TLNb%UaVf=7I8u]aHs01kX/|AZjuvskfL8Vx%{[.s:Pe84BNjCd$cl(AOxXZy)BlfXO-Wrd)PzYb90KHjpIV:2n|cRm)svV@jA;AZ:tLiN$OdBdw*5~uu[Qj#fk(SbYKi$E=4kG]Df(U:E-IF;NQyE{)v4;rnDHE:Wtr0Z~r]n,tGM|Xct/xN+Ok!.*-qfeBg7NU|f}|;O-:pKaz.f!6y23Z/Tl]$0be6|-a~DIkK6z8R66i6R2UiTG]}TAA405Hs0g;6AzA/uLg8@[fto%5W2@(Zk+CPAa6BUnb7hXYta0oJZ6n%Nsj21jLP#0h[,N{;:pW8+2d4())ED,hZ@~CK5ddJtj@Wj{G}e1e28sGPdsIs5p@fPLg{855qb*49e,/[M=1{7{[^J}i#STN/f0AAET(77n-H^#wAbSkbM10#og81IMJYWcGBo$WU5ouNCKabG8Y|sk9^(z*N4=G3L;n3ISCL2g#ePj(rh)NL-*+-RfrTa3$O{%^4TO~qP6DRX39KW(vypMC|Otn,vmivp^fgV-zk8;#H:(9T[h61)RY.O[J(H8RDbFeLb.lYm2A1QPJue~{G]zJ1wZNBh3;.*bWXre[nAV#4$re8yO}/+V6L;r~16:{-yN1N3VHZDg1t9cMizGDu1w7|[f$U7KHAxcV:Eh9*qk1xjj.PDwa#PHYzSqAo:$5AQ$2)-PlPzx(UOrMfJK@f-I=aOGiT/sW6B5Z.:htYbCX[.jM*j9X5~SQZ@QK^EoV^#m%u~iP.JMZ.bi3Dy(Z,Q=].oK0VbeqXh0RXO$pw@Mkz{Be(5riO)Hs#{ds/Na*bD^QSD0N|1lta9T2[aV.4Dzc8HuXC,i@NX-aS3[KJso9v!SnL8mjH$Y^FY^,d/nY%Bv5QA=k2E%y2lNc:@!Di#X:44qZf-3iLDgNWE~Eme0)Qgo1zi!^1(d9rEg%3@g{pm1@@*({e^7b=ha+LAlb},x{q7;DL^vq+4G*Ui%+Y2#o$^)kVrRT,%3Ev=hx8n!ux4x;x|U-.|6/rYlwnqJT3jBTot|^%~Lxp75gsb3Qy5,R,LIF+-9j=}n92,B-{zf|^-lP47;rj$G6eu{^=BypsPkeClyX;**l8kH.i|J,#@v55%QMw5mDMFyLzaIF#/S;g87pWuAU=x(vRdD*$huX7h2[CC}%%!t^e{LGw7R[pWOB#7z${m5E3$r$[or:gE+F+t%zaumhAlW27Q[24Q[RgXOm6v!#-lCFdL.2k[-iUg/(fb~b]LSPh{dWN/g4hsSW7PgCID6qPg5j+[TH%S#*gN]DbD;qD8@be};20}dO5H6izzWv6Z]u6b4KcD2tOZTHc.V4tGjASb=zcDm(/wrhw7L${jl,9:ZC3EO4yL3dFWq3YQ24d}u@58@lB+erQQFB112rM,q4iN!=#6FD8wjIj*vn/8U04@R8[h$wJ|VltKP8BkZsSX(rMTqssVRA!;IJfxhRHqq)cLhOr082N%qZjSo~@z%AEVa-gK0L[#*-XgUV)LMm]GP|aONhoD/$iB7AIs#V2cQ$2|8g.2nG=-2@mqVb,8EVP!95020A7*eaCT)O{pwryyLAd[|d[a^mtsiqyk4T]Njh3UbhF=93XR/It@}7Ev0S;9LnRPNr%QSw+gP^hUJf8MCeu4aANJqrH/+OLSiI9H#p2lXs.hJK${5AA{XaMt}my0qiJt#LJpB5*AbvYnuPd;UxR%9Hq[q#@;7B)QvC)BBwX@=2YJ]E=WAQA*#M#r5Y(Gf2Ut^^+,QJTi+.SU]#l2xg-zmT(|:;KfND]G*yCi+e1Yr=hsL+^=gZ=at#fd$Xgg$d]~HiO@IOxv==!rPuR@PUvZsST)FLALi)*bUU27h+ItHU.^[rB|ZF4e(2CYnPof61SQs$0WrM9Q^~j-1H^laPkZ,qu)6v!XQqKVJCc3e#:((,@x6@xQ$:~mbJAsKHK]Qp9xeU3zz$T1=U3Rj[%rP/(T%A#rFiyXM~Jr2DQF=h/64e--Q4C^h~4qpX}4CYFQJFTiPYqw#FIF:y~soA@W81dIapf%96~1Qn{/Md+gL;E3%(/[SMY2bE.|[6eEF/1klpp:U{IOC-j@s/+;)endMINULA)5qVXx:$Un[6o^G.B6~Y|jBVbyS$L7(6q(1,@7Fhd)lsYSMeE)lrJb*,{*9qp8+;Iz#MVP7z9!.Om-K4cx=0+!9{8|M(quYsTUKG:ir6e0(NrC^J4A74BCPs|8ho5A5AIFAO(KLx,[iAs9f,d:HVqM:Q)DwY~d%}weAP~Ni7Qi9-=NBaAh7%5Q:Lr43J+l9=dOnA1#8E4QOJWpU.Og8D#Fui}.Yy{Z^VK2-0z3Q$TEgUu!lvu73r@st]SNTVdta0gDi81]!/TVVnj%wpkA~}ut.]Iu[7Z9;Mccw!oMKdn8oxi]rz*@)f4-}Y+qvw0bZTnGTvaCaucRs#5FZitR!v8[KJ.uwEiT2SlD)xzteL}f3.(9Gn((@,zq0^cbS8$fhCn2Wlj#^pA}.!JT%bd{yzLlxI@,#B#.ZyUR5!r.#bGBM24$V9n$6F:Rt)T40J0EPs4e98p*2S](7I.PC2b|i=^ztS7L}G[(nf9X{ft^A#~cgz$-^@4R6Lxv7TVK6l.ww:{fG0S./MG}lGW*BGyM6#D5|3W#Hg[tf|=t;AG]!($0-a,!vW*SA[4nV,;cSM@ZV%.n$ni6J3jwE9RcJi6)x:/GVZIPD~vinB{@vxUFi5X()+vbBgQLn%15Z=Njhx;(qT3y$7Dbn4F1U:Q=$86aZ-^T!A6$4q8Ag5:w2]mn#Xr^]u$O]KuOKRGa6Q$$f(HLspb.EFne$aX0=|Kc+(gIf#2X07o!iCEs:DJ[%s3Ur)XT6Mq{6UW7HNPd6mQYz8j1dSU^M2IN$CGqVg8{*ByRYeaR]4Drv6J0sr.Pt-Lx9(NONLk5Y(|bOC|y$mK!Em5YzkunEm]x+R;M.Ru-~$=se9{ds12]BH,ArSUS!VAepfh{RxXEuWC-{//lz=dsC~ut5p.545.(IPM5nxGQvJVRD!JDz2oJ#xm)7MJz$q==k5ZRH~lUnenvr*@163!le-agi7L+t@s!cvp@EEUS;Mv(FB6lsDif7jPdI(VZvgBBf*owqlqB,7le8t5fu;eU%.Q@fByNyM1sp/H0w4A1m|d+pF6XYbSgt5u@S^U2gWcLN1!0.5E99no*l+yOCf;x-(bcTiNC;AfUQC5bVnf5b.^|^RqS@uOAZpJ%[%V3e0tMssjBEtgu+T$=4(cZ[e0XW49rE=M7cFI1=-raceLQ}iY#ranN5XT1~S,,PA=No%tAt,!]H5g.IipvAlg%WAF1r3GPcGDr!0DxaVK$l2}1y}]!*^Ub5{rLzP%lD.fAAOZlFrU=XCsNvcRa;m0F5oiK|95puiI:j+THnLOukReoPJ4v;)^Kuk%vDVJ,%1AR{ipPzYEM3,w:nVle}{+CR,KlVcEb9Azi.i/.eK+/7rbp(D}.TZkA)7]4gkJH1o^Uk6B):GPI31PkmnS3-F^l5HzOuR4q2^%3ta+zJSfMhx6R;|qj9|WxQU]eYC,O1V8K3eTBZGekulOF.E6{/3C(]YLc)Fg^Dr5,jT%N.D,+ba]P%5Y/bDHnM]fO%owP7:Xn#0eOa-H#.BpwoPCY7tx^DPt9mZR%t=c1:wlu1JZb6;!#BRK(dL#k,7uFtdLA])ne7D(RN7t$x*:%MfqRn#rDT.C9H4w77sdlKKx%V#~MeHclJIXi6nNrSRjf*w96S=ligH(sa)W}lrLr+/UM^svmX~6ibBxThqZwu,XQ!dl^-|5zi4YiqyxPt;}ay(pnPM8lN@Oa]UNGeyA;P2hxKB,i7$IdXf{BMx!b62G%xpr3BEu4]-)@tHy|o@BgK0$$IMs}e;^bW3L^vOeDqlYa):^^O%SERjMVWeUs[%n1I|;P8VMFxfeC0(l7hEGh/7S=V}-mQH3(POyyDa2(aTwX4Z([CM[d%nwN|!,X-cqH[*RY6*JTT90Z(h3[I#o1zq4l/HW0+vHc:~9QQ.%q({*Av1g6k}g4Pc[O0APPQ;yM$;X13VO|(2%v1~}!YhG67V.r*wyoH8BNSxS,LA:kA:KOWDUUW:bD[roYV*];R6+/YHnQ]-7EWvaX##zo#X=-BLlRUP3=;G($H2Uo3YJ7%5G*dLFetZBUZ(vF-F=},+{ggls):-zN*wM@mpapwu1@G[1l;j(pMn)y[F$hsLYVhNESsQeL1!acs^t/0+BKur)c)Pyo{nkOwfJ(BChp%pj-x2V)J7t^*.GP;FA#^tlMw/6!ezh$pzaVHn31*,5yxz0y,+L}#fiB)uH[Q~+hbwWs^6pE,O{2v%5S*6m)iuv7t+W|#Ox4,tc|9@Mom!(zGR5AcBBPhVi81n$L#YGd6rp(Nw*BUyZhfDO(dAx0/dC4k9R$u*cWL-l9D3dX5Da%q5lq~untO6Un+b[qsG7Z^CSO5cnsE@HBALD!M8#^sA=ZL$ZYmzi%,mu+Y~ymXi)f[[II|E^+(U85=mQaH:Nrc!QLXkUph^l8x0OEVTJa@IWc(iL1wCSHVuUg4K9zFKl4TltQc{L7Unv():K6x;(8s~POo%wu$NGJJlMDQa/YkGrU::Z4lp[6JC}!qKop7(r]ddX9oCFT|sD{/rhw024-sIm*HadH}IlMp9yXLG3*-TIMr3lEu)48T5NJJ[Y377|*UX|M+9D3r0Xp5$n,/#%aTtd~E[FUEJYL82b-68dUDP@:#pm2NzY9sV~G#x3E6G6)bXRDByB-.]Zysq=Gm*sRTOzq23s*mI*bUCB((jOaYqRSugU:^MoNsWpq{z4D8kdTs:qnB9}XVVXH:KizdOY#)z2pXq3rPz2MUR{6O+~b]ByQ:=4,z)ZfDlK|]g32k6R@MhEsBiv9(n++ZMGVDbIk7u0%rG(0HoPrA7k-BI*q6xni]2@Dvs{^eiaOU@O:TuzX@(8@5hF6d{{#p9;(NY;V7(uFaaqKQWBApp^3/Q8FqwyC(]@C[v!H-Ar88k2k^5!1N%w)6yz.50Nt%me]k+aNu6(4KEL~,pCW)y}q*eL9nQ}Ude[f}4tMlEj0(q)cH5=|orQlc,ZZKWswKg4z(%$|m1wrpk/9Z%cxxdN-Yd6z@cG)j#fl@,(zvZe$BT~Yuu:1xMEN#2[yv2[eS/i[:KnKE@;:(YT.0fF5y1tsZvTyuJmD8L$,E:wf=g32h]{ZIUp7Em.--gV(er2=IG4CR.VDc#6H1aJnwJ]ziIMRa){qe*|a6!@Frw5tOF|8oRIkmkU42r5CgqzN9tuuAq+~Os[FE[TlK)H4)N,FKSg}2z~vSWK:0AVoRjrp-3kq[V]08xu@fEyCR5;O~bQPwe2VGWsWXXbvy9o9Y3lJUF7h9W|MtN8t8D)xavD0!zim|E1LkT8:p#lbeRv^m1$M.{SL)@caJK#+jN!qh#9(WQt:ER$ch1pwuNZQNbtD3nQaj}dMn.ON.zpJ,Hm2s-.bQa4NLmpha$q2(gd;pK52)4B!y!X)3vdhDOf(@!lOAxKKm$urHU2~nHGjt1.65;Vb*MM/5O2Vo(cx/Z78PurbMK)J)ji%eMIFt$.jE(CJ[O$[/O]C[]=05ty1w%{Zl4rjO|#/oJHmH:/(BSruS;#jSr(@#vHXT(MjQ.gK[/8S|~FEaWwte8oWs/@3+J)H4aq/CMpQMl#T7veEkw$CTbGSFuV]w8C|W2$D~0%|$%E89G@Ib4ASdZq($PU[x|NTEXEa!J{Svi!OHfaDa#h}^)B;,pY5]]NvT{z*O=[f]zEHdja@GF+o$pB((V0jXC=7$qhs^pGgbG(Mr2H*vJF-TkTu!laMJ!yciaru!]MgS2k31qgclSz~z^C*FUW$)!!TBUbzKWtXUazu)lV9t.2ZGjN.P{pqsvKdQmqs[loo=qVrc5po:(!kuJTsJzcEtvo*HwHB$oPyVbC#9WY|.~XEUOT{@+@fDKw9=^S^!M@W7DiG0zyd$H+TXGv*CRYl^SL{Vl+Ze~Cj23iGRQQEhHTo%6:s72Fp*DD3%eSt/AzO@j=BCo7Pw.=W;)jIN[UQDYZ%qU![aj~jg[f{Q2]m5zwUY[.2vmB:i3vFbccABqZg=4C.5K]@jRw}C1Y7s4,fph9JP2*MGScDb2P,%0QeOA#on-fBUH{9MO)y,QU{!,z(TGcZ^4Defax%LJ||)1^y9Tj.(pk)F=KT#zs5=t1gmQ2~4Qp+H{Oy!-1Tv6FT][7(D!NQBIX^O6UqR)k=6bE[9^DhdZ#jL.Y$|%YPGFYep/lG%+R%uQHz=V5mX{OPvYZ49B#sYAr-FTQwH]:Vd^OguR3B~dyNYG74h{a11,1(l@W5MAA@n%LHI*.}W])aFfc$V5T4oO7cd#8K8t+a5d$g,y/IT-y8$o:QWo=[.B04]{,:g~SEU-G~tMHLyQ{Zq$$Gr=HHkU*u;-PMO!ZBDk*BY$Q8Y:1ZqLMz;5!|M2YT!sFMe(7d1Eg+Fuba%zPG,Ycd]c=lwomgG9uSe=xy*NzP[-W]R!*Zs{RiPG*xS{:w(J$9-eNvjK.${=4(/bJG}[584:.0p3%SIAIBn$wpk#A9z})SU,Cq7r*1O5664eMgt#-ljFC:yv!A(a=HV!O{p~RHa4kDUB9J50BkV8lHj:{A%YSxMzsmEgo(~W+thqI*1vb5V*5]||mMgK[]Tp7dYBd[@74]HOF33G2v32MzSF[l-5UZ.MhFhzf]7,]AoOon)x)NSsL2bps^EE@AlX#eIpGqO5RVs3NhKi=]L18XP{oYSBj88XL,TIhI^P]56gG5jJ!q/.r8OQ)N$0FCndm91IbPVelA(14Qm)|HmyP[^z(IV:AWc,8+zBC7)nQt]!IoAaKO:#AS9wrxZ)-llRQIPJpJ-ZoM6v,K4HYKJ,s30Ka+{7sLhlCgWXY0]y-58dxqDoT~e+,dEV{bXpWCKvH+@Is9w{%W~.tl$%=x|=eykGpG7Wwrs3DNYb-TyS,N:},:.ptVN-n+Ez-)9~gBou6n5.~JK{:|3Sc-@Qw$W]zLcPQx]Pa{q2,(Zq*}KwaZvP6Z5G58fmxWxKu*lLt$heJ7$MS);n}i+Q5khT}~TB]e}p1Oj6D{*FxDbV@Q}tus9=wwaoSgQ6g8od:YR-d/|zG]mk;.gCL!8B4Dg,*q+bg~:Zz$!RcCDzI,T3hg2st%8K;7Z@/TKJ#XilM2~zjRKk].D],,o,DsZQoH@~j^Qsr^FiEz+0%rm9v1RYtOKv74l.Ir]mM=6QZNuge#11Pt6U%OMg$tQivfjfU$a,Qr/QYm!B{,}$!d[$u0I*gE-!YzaerkjuZ@mv^bc3p,T6j#Wc4h/a,+Gqb(YITdnhR321WD@I=]}Ln1JiV]c*tCX1a^Z68evugsRNJO]ky%gsxli4%nJbeUL27LGDup*[[OHDf$47dl;qA)Vo=L^x$0]dud~=Nqh0$NqL~/mrt6^@gR^DdWAGTH0ckL]0DtEJ,0f:Hh,j}]8OlRbYpi;loM:3HzvvnGx.%W*A4MTu8s7zxdYgRFK.46,)j]FW|Oh7e4/1,j*|061@W,vcJisqtH/GDCz#k0@mEGQQ8FA}r-:+uvc/raIHhBtY@%D(tk+#%ZMpe!RaqKuJN7}@EVi}*(srEPfrbCO88,qOHsV8V*)(QJ%W=pi,el{/(K3HDU%pE5A;E#e0+/Tq!t+YN^WrSd=W1K-c+ZRQzVm-${ZETDM[{jG$XPvqZGP]d0@jC2;@dt3bK^-W8}li!Tav)#m5.c(J1jI,s,W$M$VklWfq6w}9jQ8VRBo{tv|+)S:c^;B5g+62ODDV9gbuF%A63Pwf@+FNEjm2jpn;cJr+Z+gBO1q3maO6pi|Xm.!kPZ8s0ruNPgbSQeQF49KvimCgsAfb@f@@eo,AybaStCU!t8yPDX/N{;v+==.j*z,*u6RO;MKz5qN5{t/lHPXM2J/C:f6~j3#$.;A{v)%,r=rT#YRhqsE^1N$RmfuK--K%VJsA$R]:w{-1x81lWO4vWR9fc!.aE334e-]H%OPXpo/^m40G!~2~}DI31fT14TYVGisgf*)RJX4cqCy)hl:[F@zS5r[$X|;]I)9PuZ9G:l%XLDGLE*W(=PNpswEF4]:7Iq[7W/g(ieLm]a0k[@D9aw%@EG(4p9rlHM+n+guZ3f8sqoyXvbnYDS[y0Oi6@}qj|Ek@A59Vv*G;oA=.T]].K[dI!7Wi{2*d7D+PghX848bx@mscoVS9a@i(9mK7G;c/.xosA0#Omqz):batmZn;m;3TXfjT%{{$X$^X-LP0DFeGUnjK5yfb3h@k@gbNF]5[AQ%)UdX)q1,p2+~xXxPja|vMxFY+]H4:9lrW(fF*yju@5HIDo%CSUdo^,-aUqY26mYV!/.E2:A|#Z*aiJ!lds1#LfU,3J!s$Qe3#I4[8iFpqQ]9y]|}zv#-eX,=%5[hF#PiqF|(e,lEu#zPgvGLpJA^ju@Q@:-t05c|kc=~5F!tFui9F8r+xnr]YwMbyL6!:~,l+0!DYiP~aZOxE,:=MQ{F5.OH!9-y$HnUqjxuEmpT!jg|p8$/i9FBHZdayf^%t5kYfAY3CPvKL{95RZeYiK9Jqtqyz2Md93V/.=xs[SQ0R)KKe7fNQOi4aiN3!SJ1jb64-rLyB:1ZKfi)pkaF)3W^].SxN5#+A:ip0:ZA/1DQnRUq$xCm2Y9|HaV0Yz!S=!g)=OKwR[@AwonzZN%XWG+|^2;8=o@p+Za;NTJv@7Hg{)ziUj8=;~D#f)Sc=DaQbcgpRpdIxcOvQ5Y*VKuRN9i!vsiwq;9ZU*uX%:5F#!zP{=s3Hv]Qhm2vC%GL6zv6FS2QcIOoAjQ+,r[@VYo:vqz!%Yc#HXA~TRZVjre:{IeN86k)]5-,[Bjj+v/IX])^H*dd5/,~HFUUfw5dK^6EGs79|K#OZHOZQ4y9@wByFqvsS],SH0+/fz2UxdxMxJ+iQA]p(50zWBjdqg-3.!Y}o%|VX17%BC!+F6t(f*0.|@zp|dszea5!XI}OmK2XN!OhS!^=[Y#JrGl^uAzVTO2cg.EZGQV3)bT5-+b=]g#!H+z69G[!m8:8p.x]tSW|e,3G+M|f5=SF7[5$F{/gG[7L6l8zR*6cM9Qr(1D@Uwc#)zxnHi5w.@ScXG*lqvm7mWo5x7p{jg=)ywZ)#T00LRh^R9]vp%}%uQr3:RdLNLF5J]0C8bn~)y@eo/xet%GU8YrLyBK:ib|#$%xJhl.2sJs1^]2-Wu^.4dRMQT:4]i0c%sSmYBCwOF,g;fF)h^kGX)(qZnIv7;-d+^EG6h!vGOcVkchq*gI1Lc)+yl2w.nVhpo3C7#m~w6.:cIz)JG%hL,05fxADnVhm@cE.Tma{:*+2/H^)FGZ^W+K-hAx(-Q-TH-5V-5Fwu/a9,pRINtEX=wch~COE+Ad;+%%SHRZJYItgHJgrcl%*sldIuFe{voj~F~Aa;3N(arE,NiLOO@eNjHR4=HD^^l3qC8q|jo6[z.T5qC{W/b2!hM2^#BlG~fCQ.Ve1q0{Te;bXd0HMYF7;3,rG3708WHtM1n%5p,yY6XLVB^=ouh;p1-^,SYBW%R$vNQ:EY#NM.u4LD5hD@t0q#%sI}r]R=/{N(Q@K]c{qAG+mohO^l,7gh;qIhsD!Uh*lO*yIbiE/b52ET{45W}dTNW}-%g4c;JujhsREF!g0jFQ5JJT@ONHy;%|LAo9!8;:MiZ8jt^vr5)]OcaA|m=}59%5WZ[ALFxZ%0;xGCW$O]+Xb=iRs-QBMt0jbe%r/6G$#~~kaQ.o,mFw]jFA]Lh6A~G}iX$xWT}ZD-nA1r1hFA3]owBg[XsJgZ)bOb2^ztRAOGFDqHIC/#-et8zgK|#2Ybe[VkaJGrjW6XOHgS,1nPPgBE[muJG]}8iqmXz@x37*|Z~~^,H:m]0UH.9s]BU~=tZiYs%$Sv;bHu)jEm}md*mBJAb9475jAReoGCk(Tr6{fP8KT35BbEnpXwrFkkR*7lRQ{fLE~twu-IDbSZo8o0V]zlo3a@JFd{Ujq0PsH:wxp4Zq#r#vBYkhI+PUptO*6Vn;t/C62m=2zPJ2r$uxt[W!/7H=bCw!IV==N#EmB#X8t[:QVJl2jR16(@c3CV3#x:$^az]04rS.4hR5I2|;bJ%3X-K]yX6)=HIlRvtZNATOZjg%6mWDdItX]6UTt,CUPDBC%qqa%u+yR[iyz-9:mKU5DdOAqb{Byr}woOYY*;{ewL/O%uFz]qTXGw[|qQ)5Ju7$E|pIRh(nK(r$q5agqbt](uWmfzMl8Y42:ljo62(gRB7jyXlo3phDT@(*V$d6aru*Os6N2wG3{z(5tSg96GF)W7zV7W+0m^!3wJ6WHEa^dF:NqqX67R^tVbB9yf-u};dp=^y89J7Wj1bwNf4~7!yQ5SiGO$iS+u1Ncn7XYh[sZG-a26u}q{(aYkM1J3ZiF3qSm~~W@]5$mIGx@5-yRcQPso@bnAK0:kJ,0Am9u^m7s2Y!GbbIXDIi}l4RO/@5$1c4fwJlARF0SOhA#*d+0*Dp;z{bu}0X~2S*UA$$nZ8MY%g9WEV;*TQusdIBHzPHrz$7~Rs6)(.$0Wp[^Nm#DW({5Cz7Gl7eWX*y.;[ddaJd;]Lfd0fv1MJ!sN0KA4*nRI1]n$,uMuit)EEOCcuESgPucnDMs)s~fNZ8N7O/tmf/sV]o]IH90TzV@poP,u0ML*O^O]:xW0Gb}s~th{C9N6XI%|v7!FRXgg~l0~3^d^M:/Cy#k;C=fwQcPd=3*IyP42ed*.Ws^cj00Q3(}uYa^@|3Uac8{{COxE6C;w)+~JpZI=t7MjcP-~XdH7!@X@qw8VeURO7x~y%J=a{;L:LKs5ZHSUIY-5iVSCD4H6uGHfl)!JPR=r;W:FA)vPrYdAZPj[h6~~+9~p{Q3N!2x!ix.K07la,Loe~kxf8E|eoTNe2EUc[+M.r(*#8MeiB06eJ2EenSX$%cQZ0B@E9RKN,9TyF6ylP7XM;ZFI^/{e4AbVDkLqwO33C,cac^xRK35^Xo^x)R(pJCMEgiq4EL/b1=z4SptBTUxtBsyr5;XNp7b{^c(*YEOx-5};sxg1Wp5rOL3P7Xay-CekW}HKC;I0q;H1z]WA%OqplWM+Z5d];=$l/T3vjz7cQ1@cQRC^qq.@SBiJgV}d@!Ip7^,Ew9Sn(+IwM3cX#[kk,)l$$P:7X:7:t@7PoH}J@s{GkoK6o4nAnQB2JYXb@+HbZ=+xi-g9S#)FZLgVvwC-CNtJ7@kzoP(0tvQ}/sl37/4t+oe,1[4K8x,(,}zMjnmst4Ur],)582Kjn,^=ODjeMyJrr;!(5nD27;VP]rTX7;@[E]{mn9PAv4*$ly}W^=2jh,KY2X~)An9^9vHpq1V/M[:3rhAX8:B{Iunh@y(p;MNeG/.:qyL%rRwun8h.d-n%4jj0K,gsCAyU,BY9P9b^z5OIo|TeV/nUmDa|XT2qIkq,XtiUDK]RB/kq=m;EJ1j[#D;{=w;1zu/7CQXB.0iCJ7P3D5},vRgc/JuC){x~PIY,z/+ET@n@=5Owm[3$H7j6uvK{}|{-l5e-1|H}6]IE*hsSqcqL78A7SUN4w0(1YVA!%1W@15VwIH}r6^JM^/GWMBpQDNL=*QbGp(R7^]vC;;mrTHk!-4*fu}uYS^o^aIolN9j83,aPO;2qsMl{.V-@L^AP]Jl7-l*1[[+nekZ45XZh$kwG[Ms)u2@H0dQS]x^PyLDQ.]WIOxQ$[Rat9QxK9Rwf2]*M+754$:u%8k}5b%HYnTNkgc!ma*N9k%N;]yOCh@^#P5J[{}D]y@}9bh~J5HpZRwUgbqplIBXr#+Lv@E)J3/S{yj4R++:Gv;ZSpgw(PR9ki:c%#%P-0LZE@vw2wc2dc[Qx~*/CM[RU15V;:PJGu9Tj6b++rcwqiIRFlnvp5daYKU~@h/$kCZCR]VNyFztpxgoLiJ{aKSwOb=rL%QCQ66{))crm*Dxla5aO8YVoP6ETQrd@b=cgYnZ]urBm65*G#eur49G!eQaU+@^mr}T:H%PB6Pz{ps(gfe;s!JP@lNAv!c4H~33wq::8jR!$IDrHn(pba)@eiB(i0u9ksxXX{.:fh]pSG(yB!@hmO6PjF,BCK]eL1B#1*rZ]|$O@MjQWqd0DDx,Ut.QDwX@]zeqTT2BCVwc;X!uH7/qrUhVeotIecs:9ei:Fy[wjseAZAeEc*T(/p|+splwlQhsi~p0qkpx{77mg{UE7$7kg9YHT!aN0|!I2M8)@WLTo*8mhjk60x5u%pLtGLIwH~fxJuRPMV72)Nf$W/@ZZgUjg+.$;Gwk/.{I[,0@P+d7.BOZv]Xqs.0kUwwtIKcU#*aGS4KajB}$W71IY9-,mIp0Rua+f)|h;8ZdW3k0-D)GhGyoj]h{B+W@;A%|l9jZ*E!I9Cyp#2=k)0IE#{uHD#twTACj/GCT3~gto*q;uj/vV7m5WJjA$#6KWJa2pFfKHaybt^d;(/vYhI8oHJ*#2YU^],FRqe9UyjogDBKJ/I/R;T$M2oXazn)tD$D#JK+c+UNcTF634pL[!)nMvUzV58|3(1Y|L7XqompE5rn|W#B=V.Cu8oM9S$g*0FO]XF+r%tkRMHVF4HPLeVHgv)E|{}*:QZ6PI!/D[yuuCc|:*c,7eat:hhsOFxnfDo/OYGNANNnq}Z(vWx.iScof(}hdY21]RNBBjx%W+UyY}!3{PVaH^J$2+lZIz!R)Jg%sd[jZc{K6;H-uQweX#;%#8UVIWx08[nsha(Ar!{]nJS/eIHU(=NTt~Cxj5T!CFpCRh$#74RlkR(yM}deVl1#;RpF+4gbg651~lZEru0e71P,(@dj5sI,uFJ$*#;(IS7@}-VimT3@Hncsn={2(w9up6]K|1*q1g:9W,6RI9iGe0kBLm@Ssh+,G}jAbd!E]z4nTzfy)!$llyEvvSV1f[YEU7ovNJxZ|3,|cJ.VG-LuVgZ}4~Y8}ckt9LHsaSa}$Cju[pgKV#RqJGt;6%3pjKsvo(.QoLn7f3i!lZ3Dp*@:D^HBG,jm,0R3fu|)%m7shI//Vp4sTFWi.7rS(F2]nQ9wBt9ANjn;4lT8-rxY;CC([ug}8^H~LKQ!G^.~Ggs9OxfMc;N)mEhP8GIxfFtfT%FJ51sq(u(OgD[hH:1[]l2O+YzLp$wZ@FDicZcH;xOFD=Lx@H^=*L5|IK9vtfkot.YOn9QTr8LM]g#E{(Jt3k50{I;9OXJ.QWH=iaXnFaVM)t-SeI9ow4sW8hcquAq[Viz4~U^q,,cDu@rP,j~]*,}Wvl#ncbJjrhE:M8TTjn:3J8TWid[%FySIbGOVD+MtO7z*g+o65Oh}%3KWn5/P4!)@n;%4Vz%sP(T8!x,a1j9Gxaf%fpIbu@vmi*]Z;CORga3,1lcSb29/TBb|hnJo;za@sM]xru*iE|dheglJvt+/s%N{tc.KHRz6e)pD1$|ou3Bt[=1oiZ@e=N=f{nTBh419/V4nK3P=HC=HG*!ErrSS6|76!e=xf)d:}3^V1tCFRVcLIyL~f=J5oHih6u6621Iv!z9*%aN!]l76Z*uWsdgpDl:h!VIB:JM;pHb;mK50w@WwG:Z74G|wgGV9W.u,lXN0i+9$B5;TE[p9j^E{W#FwEQ7.,,JIvMYe;|2)A#8$@M%d5+AJ5ni2zUoLM6eD3:iY;Lu[QZ~7tlXHP,hdBlbaERa@wV|d)wHWcnMV!bls60W.l!PU2G4:NRghHj06h,8hA9QsNxt~CrCU:NMCYc!^a$HwwlU=xZyoY}qwQhuAbxM=3ssC+ZCgKSyaV:f$V}b$-*tU28pWLJG#DVBrNLLO,Mc![wvu:uLSR21)xV*+{OXHWB{Dk9IPQf=)f2Uuq8Nd4UTwzV87fG1N|vsmfr)tLJe:(0U2U8@]#iBYEsKF:Z^3K{R|WkoNvvt[5V=)@*Gs8zJV[;{Z)1oc#UP*CcfgO+^^!E{Ue6},m[#Kt9QHCp!EuB:v)GMZlC4Q(SjZ,/mO7csbgDRjCu+DT7W%tB;}nVT6gPX0F{B-JKUCf$D*q~Fa^/pG/sGRd;~C3;pDH4xA6%^O[m$sj0v7}03Hhn2j2:@u*QM*PmZ1Cigph]*.jB7=fX(/kz,9m^#9#Y=K$jA%]O11x1y%Pxnebj#A.YBkGsp+-hNvH6#:|p,6UrNbh{/1$m[%C2p|XFRtFJb*[(|Dtenie,5YqX;aI7Au5eAP2K}C$^^d,y]:AspwM)p-NJIDRir]kV5aW7@-mi6;Z:rWk)lRI$;d#%#,A99s3R(hnQ9J$2t//Z$+i;GAGeO-m%3)/*r1E[qB)|@E-FJ,0kWxLMgRqHp(^WnQ[A1~{-u/d4nREEC$Kb;}cp0T%(^K4]-0dmz0-=5E#f[(wtICF,JX~7@^h2U9X)!0N%K#^~uLi%x/Fq]]5dN[XNfG]e*@i5[O3YdTEb6H$$$/)NE@N|OM)L8/8y%uJVzl5xGcsE%OJvKAX@t:;|@325B)#Vd~V]Uj.tjKm+Q=iut:pRg|6Dh2D(|09ZMCYDrp[v:U)6B:b/@q8I%s%%e+HCiO+JmwH*Q%}yNlCft=t+=}J6Ihz^U|Ydtw6p,qVBMpx~;DKaFHX^Sbs8a:#38,Z*W*/$O2rRsbT+aAEDg-1+:)}4y16^,ZK)+Sr2V$SvOtXyX@d;bWC}zja/N/$lr4LW*^$FD%d{3+y{Mr0[IU[3BJwgmeaDtq-NCZo[]=hcbedW)e;3hELQ9AwwLwTgz]N88V[5[!rH.mCPA(7C.Re!y~rQ(3*o$%b14GuatC1ae/3WueYFDmVS1IezB2wM7O,l,#-tHON$Ec|P;Y2bW|7ENpwp)+7!jl6$dg}6bd%UD1Ux|eAE#@tMS6W/YI6u/fx1M6A6.qHY^+P=(piD(O!ENezSZF-GC8ZTm!uc^:Dq6E|A6dX[MlkAYTy%=T(=k!B7rj#mns]pH#}*AgLzg-k7[oMJG{[bFtl.wIf*W90u=gdDSJO0/cD}P2iWiqkRTR:X}+fU^q/g8f54InBut]nHs,/G=2zcKK4t]s#8ymM,ORP@kch1Fc)$Nf{2}IEv|/j0rekDh8es*gKQ/GXM-+o6B^+5F.uq*)Sfr6mFi!98dHTtHt1OBqPC]4gQg)/x9-CpW8SaFl=D|q,im/oo8wSQ7XF{V}8tPFX;$a7rDJ/TQHXk}E**q9RGf]Zfq-x4TIfWj}e2ip7th:(JkKDS:)#{xr]Nm:$g;Wf~G{TFMCJ6#dm20ANn.FWHP:MCpSi0:WDu4yDQzBK]Mxh5x,XF|,ocHRjc1)S!*aT~rQTz]fI|)wZW~ALUp+5d#aRI(da[^@;LBOxi*D6/O8pBzGCVey4s1b+pRFOCAj,qRy.8g@U=NI]FJVpOjKE0J[YpHn]*hK.B]^r-Tn(HAriGPP6]|AQU[.Ph1JRp)jNxm#Hl-oH5y$P0B))!8l)L;7lgAl,9Yvht6V/$uz@Olg2V4vNlQtFPhlAb=pVh{Q:a*GR3gQzUN:!U7fDY}@owSqf1qNjXgZm{Y|PR[;vX$-J0=B#jhb.07CLfFvID@).pOHnLNACD//-o$xXnO@4ir/:hC9ypYL*Cj+gV8pCJM%{YG!)9uh2sjsVYo9b+U:av#8m2;;y(nivVG(jQDtMdgm$~~1^g2ke;JSdD5IX[q,;-$me5s$+IXa(Z.(^!.$Y4DbfEW$Hz*WyCyz9|@R%5XvyGr];-Py5hdhRcot0Aq-iEwtTlvDoYCq]7*jYzU+CLJ*1/KrAnph~u4w$8-nsYG80L,VyTcL*{YXW;/bqxqiz]ty6Fyke;)kZ1X4ajyrUgB5f0wi)Am[H2T6n1K|XCpO*p8pIWdDh$K|!W@]K{2yCw!{$9u:9/;|X=]kXdI;V02p%8F6$,G%b0T*]n[~0XNSHCc!zuuj)TL4.HLvB+#}|mK)91}VI4^]b[Yy!wP4k;zAzcl#5EF1S(Rya,6[5Vz8YQX$b(*L.OElT*wbJ:a8[.2d,rgS;.TWB-oc(]9Iee6oX$64nlzAX]3GS4b1ouZR$aSlAh%UVXK8T4xHMsiIqjv%b2@dpQ#o%lL:h|@jy0=Lj1QDYWF|%8%^tWz/H#AnkU!;+SH/z}]uTPbRut2aq(m%i5V#h.@DipB=1}dBAu[s0Nw=4xHwkseqNhK~IRZ=}oEM!#;oFvI84f]W8*2VSY-Zc%e!t,o@ROXri69w@Pjb}!u1~.490J~dpz=aZ23E;[j9BW]=jc[Iy]UsEJD;XkL)y!w%v)X[6b[h3xjV6H,H4+)50j^.(jT$^JuU~:/.03dnZ|JM-U6Pdl2d}^:x/d:C,s3@BZG(|T,/FnN{2}LOkLQyCZnImq)qyO^=1g8BjGBuZ86czFV+lK$5XWYqihvG{C7E6zplrrmgj~9Lno8l;xULc72JriL;;%sde#3DXPWkecit=,L%S+H;^UcL9q#:nskSfBk{9d[L9~]u)Eh=pj)}vb.GwWi2zjW/$v+4#5;2[ibApU7T{!WID:PNuw#r1k,vy!JZ:^!%ZlFs$LM#u:3z27*Gl2|s7Pi$.GLZOtcI5aTUsh|l]#NEU6$WeD[dYyZ/gq#Dxt~9Ad]iUeVdyz{dUR)Ap:yxi7=fI[3gaukcai7YkHG1eU1%2:IEeQ2c2HmwQi5D:T:3.OnMU1:S(%ba9jG~YgOujc1D-H6F*svnOYA8cy$Qfnse+7]gC2SnM6gLYSY!%7x3bfU.^a30^pLE-:j:{fD[HfWkz.3O2CI0VrJph@uvM|X]u6lSn)hK-f/n]YwhBjJ%Bhcb36H:Z({#|v^L7iS%rQw(W8lBn^WfC+B)Cuv/Eq/K/!okRg*|)}]w8{d,Hoh4P8([Ua$tM2D1]-H!f2!AsrFJOV[ck7T;3%G.nio75J-.3N-74H{(d:b01/*q=kQ,E9W=zSJ^70-,@z.g+tHx)co3aa68M6pqm9fdU4I$Z{9(f~{4l!yIBo]]i[*s,a!t31N7McdtfQb,c.LoXIe5{bHBXmels[y2E*5bfUxkzfK]g}^Igzgi,/s0M:1i4L[Y$gbGq3^2ou~lK}Y}z3viGJWm5ZY4o[Z}]~sTh{9o;za74mk+]c53kT#WCOXqAHlw6C1h!vNFbz{km4B%9Ws9d6=9q7*v2PYV@gu39-L)@W9cUcS(a^B!]Mxt8:GS7dz7G=LwocNkFntuH.udYeezin4/QM6bf~/$I{oi-mIPS0rAYOo^2;T#::Y4,${lH!x%t@a~G~nZ;FqK0/tSHON=mQ*}}B4$D%1hI;id^Ey.6fi*Az**PgQaw[#%h12:=Edqd,ME!0P=G#YD%EiM%fY}AV7grTkUE@XvWzF)-)JkY.9w]EN3Gf{MLX$]QroIg[1iUo[4%G6dh+D|]tCw.ax8v-=ECCLib=w%G.]M;^j6iK{MV+p:{^-QHOI62!Q[8or1j2P[~Iq[LgTW:+wL%B)5;ysuu.5},X/},JTO1]kk+h)E]P^tqM@ZU+!P7x-j-{a}wRdMw7.ZrsE/ecxPE@~Wvt9YoMcqjvu:{oIgG$%Hj1W)lxCn1Lv!K#DC@#nfu-v%BD3^X/iVNWs~6jHD@rJ1##Lpu8If%=dpm]QzQJ1+GMOk26u1Te5]RGPNQvthEhzmcp@g=i{M*]]hRB|$t7a|%BHnVhG!sG^3zlNasdz3SP0h9+5UE7I@T-HPtR]QV6aOI;#Lej$F+x;K@qB]Ot)u:dyJ%-|ZJzkcPduvSoiW#a()m^j]=rU$J!vLH$*u=zK.e()L98y#()U$EB:]y;3kVc3s5Q2!^)jhR}lohM4dzJAX7By5(HTm9FC,U-(lqs2y#U[y;5|=~22R9+#~xPfyAEKhzEqiK]AxFKi0[z]LJTdG/C**-ppD}k=z-QTGICz~xjZp@o#SGac4JzZn[eJ%P)zRk(VpH}|:7lc6SxaeM*{6vT4{g+Pz).k=$)MvF90#.MUk2KL5Qr|)(W%~gtlxa;1w3HAQN5+:7oly$X=+y5r.XA1/KfGTh(pS7Hy*n@1i51-MenYYn)=n2|G/%^@bIiIzrD9o)sr)SZM=;IuIOo)ua6hk*9:HDo,x/hR]+PYhM[X4FTp/0M:@8#)Fd8}b$4sM#jL6:wbKGVY(}l5twPe-y@@!2MwHpc[L.A;:HTjA[T$ETbVd-Fhqdt(iiF64K)~p=q!]|X#CI]Bswe,W%3/n~W9]K$hhoWWq{KWZAZCA~G(AZ]M%Au~)c^P2h#O*gjS3[vy{UP7X9DbVyeC!CKPeP@@;P}4pKkgC+(Z=re+,jud6*O5CPzo+r4MBl+aJCZxU-aF+9ueX:HXn[Rb4iiTxaUWa![KN5N*~B2$[!}6ET^B.w*FtSUO(077TV;.UihfVh4@L7U04pR[q+s^npZh9Hqy)|!]a7s#qw5hFNeF,q2utF[.;HOm(.!(#opI/(vUbRHPEXAv$QjVuOwP1/Tdumo7B%Jd%}6.EQymlfLMe=iY^A(bRxn$zyvkGjeIM@sAULs-|9C4q^mrUe:$yOoUZnGnc;9NBLEUyQ7PSOzio]|j!n3J|z,DcHdZW${7T;7u-bPC*79p^e[.)}po4N6:oIbxUnf-y,}SV*a=vH5c[D+9xI.NP;E%ItLdH1nufj5WK[j~OFu]aaYc:bOxkS)~u3KIm;#t~nf@,34(OpqIJ]SwfmF22ONpPkU]G|pQYZiG|B$N(fwbE/Q@3hoTT6x^l,):-SWA8}jlIpD|#/#bm{kk51-.R,pWi~COeljg3:#7qdD{iiGzO8H%ssL9/(2dV.w%dW-P~7Qv!yNvw:RpSM1xrF%z$iN+6bz*WB*5bHI.7kitJa/;8Fb88JhBHJIH(MMTjq9t(:Ax[@(yvKbp+AFs}H4z]ricR:M=79%~|:FY]53d+9)EtBPcB[B^.JR^7BO6g4g~@TKcn6]7Sr$)Rl4j)Om/ld/0#qD^p#/KdZ{.kHL0}BpOtc3.,Fk;mqZgu4f,Ei:))UKNtP81f)s4Z0S.l7Dq7q=s[}3)kPiuaohLOxHnmd8V++:*;db]/dR96ubAPO%DKNIn9Bt2Z7S^aI+pUr(Fx{Sv}v#K*=[|{J2+gBbUl-J^Scp-kV-=x;DUEb1!*k$0CjzUPbYS(=r]@YIWD91419O2-l[uJx%eXrlH-3/v(LZCX,QnRD=.@5bU6nt+9DJSVssNouLG{xPSEI0zf0wUjOei7axSFNMSuG@=.Zlr$jxK0o]7O.*DmguGANQ)n,|vdC$@Ndnrp4YX4J])X@,cPB6rH9,sqilyF]9|i@oolm]MF!p,c#fr/x3uMt#aS,:S7%uzR}oAYy(Mhnc(HclO/V2:TvZ5bg)l+w!GeNjR3v4HYBa8t;M[gfOpL=]n3G-rqmGkHpdpOD!9^nwQmQUHns[7lJlM[5L:I8sF3n:A2ywvSiSA=:gzdrutp4X,0029tv7HP8#BGQUF$Tx!g4lkJYmoH%EcT09VC!efRnzyA3byvyW8s[AESqPjgE^IkfM@/Y6zno0i)R@QliY#$p0mKAIT}ss93Z$EklKoKaF+Wd[7S4m;j$^n[5c6:Ph).UYMg!G39Hf}*oy%@K!Y/wgVh(1QyBQxK6.mMxm0C1x@VmbhxlG%D17DNr+XodK}(It5IMVckNdg3|1$r%0W7EBh6pop-!DQ.~^jg[n^St74=B2%wh5JM70P78;RLX7L8:7rT,h0(tXhPeWCWgMXb#sF-|lNcHn@sEgV|B;e/Kcbz5aI4cA-8ppQ%(]phE!J(D5X1~l)vnublIY4w@pEpgU@e3lyQ|!u9d$aPunoja]r.J7Tw~a0kijKgThLDEW!~Y3XZC8Sa!7;Oz()]j)1kx8ebz|9Z4u[i|MvAsR:$|YMbCEiQz#0RZ+~c(bOJIOQW{oOSuUZSb{BKvJ2btqUo)O{[CRdn@(f2WHjLS5W,LHW}:1^Q%v[f1C,lAFge:H(P4e8rdcfE^OM7IG]u1t+$A7RzaXq4Z4]I0MS{LW!6K^M)$cMeHOvy@vGo8QS-*8UUeKaCVfI.lbyZZ|uLk;^uhyR91ygaH4A|(*:eO~KuCE%RB4u.;u+4;HC:fA4cvA34ofHff7n;aR6Di,XDzS^f@WaL2:Rw3v16WK2iHQ:ynxc4AUezvYXw6^~U1uW1cz6GtL;!c9-3/3;3PLENo3.j%QU#o^h5|8r%/YT=#Bx+LHvMfEcTzP5./J+qXP42GUVNs4v3dvL54G4bH77x]GL3:u*=R4X~TgR@GNTlxsyDMiz:biBY13AmJn5e:{9I{n+O:U7,OWQQ:=1HdF@8w3,V@J0Mk1=g:LVT#)9*i)osR//-UZAit/%L2ed=l@!)vJs}Tkr*ituU4]v+fxEPfMw-wNj+Lfx{j6{9t9;-@}F(|.aD1;X*6ScE.f.5CNJ6{[~2V~#NK}VW+^)^,XPL/alpT/a$;I~UgK;qjNY51gkC:luRjOqg%n,K:I*D*80Ff!6q(c6rjwDHPX$EyMtf~#m|$3ek2PT08X/cXdY:hj36#4Z+T6,9ARP:txq@SC.]rb.xrQdXBgx])*yv3ku6Y=zyMe~ThHk:eSCUM$dD3kF3ezqgG.zz#5%%].a-4R6NpKi-FLegu0:y2fU8W5HSOdYhf#A[Y8!9^gg+z;!mSU!|-^mB,{vuvF|,p,Dx1(9z/$PAp^/LRPA%h{P59;684*}!dGxx0=(hK*;j9}5VUk%XmQCH)ae6I{02(Fhz^.ShH*ENAZY{pk4n*Q{=O~3jw0$(^bJ(1F.FQwtdyvwz!Kqq#)ffPxTs2MhfROQR-MZuOig^pfxqRfL60d%Tfb04CmnNHhKT;.lLvW.b1r%8QB,5JhiGOz-GLF5yiI]+5Jc#T,6e4[/JwIDbc^/Hutn;T+ZM[Fm3jeP*Qf[/-6IOsMO6#^m:bI6=GaYVJ+$.VG1=ah#DI%(mW$K/CyGBN$d@r,K#E,G)umz#!hRD5RT,~y#2GVt2MK~,orfSl{5l2kV~#8w^z^B[2XEGds]{DU)wr5yux*NjOS;Y@g02ph3GLT#i4-B/E0pg8k884=+*UhrT4u$!d|ap3E$X1zpC77GYIm64haYzsBMy9Z2o6ktiFP-)Kg1,n))rFIoUpU=(dLy19yc3zYsV|ykS]iUbpO(M.iVlyeP4p-=3hX(pe.!t}BrwP5j)v/aphZ+{ho^bs28t-x2TOYMQo=[Eu{@Pp~iYyGH+f{h8{JO4)R4*}DaoQ,)IgmO,x1Rj@(l)Ix=xN|;s1wlY(=IUMoG6ONG2z8(*ggGe69kiQ%L(OtX-sXqFHFk;m-1f2AxNZwFvsQxrJD7++)fw51y]7k2amT~@NWylq(q8,TN~.yQjnt2^ojuu6T2M@C.xW}kN$aIECSTbt(G0fDM0E/qF=+DKes.M;yF+=o0rYgL8/6bN4@*7!}%#(C|*+Ak@f+1%Iv26ugE.=yMH^gNT/DGhxmki%w%8.p2xqQd8BP/+1jT6eWp)$$;ky7#0uKI$jcMq#31Tdu|Z$k/TuC02M7MnLb6V*p[4a1Avw,KwnAgpG~0FV.9hixRwI!a4z|b9Pa%JR.Q1}mX1CF@o6GjhE5A2yrJwFYVI!s0znpn/nv}L*DBRfQaD^{zWr==rU/disV2,*B#z}:rQjgT12qS.Ywly*lS1Va;p)(1w9V{Z{.Iyauqhu.i@t6[Ut)l7]Zn7*#b^=YOP;1^(y~GxRZ}NF(jncyDphh.w)47[S6@QY(yv=Ex-XfrFgyfc[DFZ|MmE(pt[Cx+S{+.8nWiH98BW26,+8vp=3:Gs}BDK[URrE+I)dy4BVB~3m1:#c77()!${REz)JO0bw$Lo@t5oKHd)5GDw@/^M}YcJShSfg#J[SOoo3GF,C^tCFHM)D]x%xpj0.@ic:rmw$7p5gbCGcoH.cIl]E#}Cd}oQ,Q]Fe!#~N{G/4K+9^ZpmU6];eXnBPd|=(1j.$xk{mt-t-N]2X5wh7Llx^Xn*)R929Zbm1gk3$Vh~^~$vva7cwj4{CKI:SWIkhne*Dr-diybxm0Zc|V@19kR5LXhcyC/CRmdp9B!+yrzc$y8Ju.gBJB5^AMy(l3r6)SkLg,HrJP:^1SDaddo/1JxLGx{:keq*U=Z-k}n%%5meMioXwYzAD%lpPa)f$F.mhTFL-a(p*fRzhyyzt-Bm8)8$V=iEIs-V6tLG:2b[uP{^o1SNeprb^tq-PH#*lV2L#Axlihzw;]FvjR/)E5jL{:!dzVmlbQkEzQXD+#aJM/XoiL$Lhwl!9o23yBwt@oOWc([O*U4)!aEih3~KFg#/1-3z+gAz7BfARJxDU*Nfdbe3YJvT:gGYJn3Xjc;-hLhLfk1ivI/b|m|tsgouj6KTjqwg{Ydh*YZ+63Zg/z6:y2@e!$q0]j*54}i7ZUV]s}cc)fbN;n8I2R}/4mPc84YjoaQ8r{~fCpr$S/uT4XOroyr$.0,N5+w)7bW={R]p|dRL24n7S(Q{[.XcodH#f*D.#)NZzK;rp5=Nmn]TX[()-tTYiAJGx)]|EX(~#bM**nb0vuIJ:4TL8Q@nnG/1]dBpG)R2q-{VPZkGu]ML;UOQm{pdHMh;vhJ-DuRBXkU6vPiwP#NW.qGvueEXJRA3B$RKDO:W1KkwZ||ZA+|(/EibGPz8P0qsqamnI8MJEG8adjg$Hfz;USdH8k|lOAIi,VCdI0:nonlJFtT+.!/x%7:g30Jg/hAWAS^[Q;ocOJdCxv6%DE$0#4:xW3#tw*{Wb{#Hz!GxZ85VH3)HMdaJ~HrI:z]{F/9^dq$Ly7Fc=xn2MmA9:7u;U-||iOlsu*M4F$1nfy!J5NMwm3)CyxIXOs2jSjI@ID$O3-x4$~XceJ%wyr!*sXaKb.{vzyche0gahjdud%G*Mzz7GK7nX*$2*8|g2.9Bq@hND|4t6}kAB!;W^rx]NH6zsqgobB9!}MeHrK-InI.J:j*t$bgC48!,=L-06q6X,@]W)i8s1|*s!)AsPYC5~iJGxMx^q.^Xk7+kUi$U~=,TA=1+CAi}w26E{6Vk|1NbI*So..ISC0i,;nkPW%OUzV0L1g;RT!jTpuXx./#ovxtkk]I0cu|hF(YEKXW;GAeaySt0*J0*#skR6iw=)W9a9|4C3W5*+)aJA}XEX-Zru^LbDr7aZbsx.GA0~1#g|DBWdpIA/9bKqbff7r9x,dx[*,ay%+S-A$)i*w@sv7D.:wLp6b4+dG(!3QC(v1pV%SsqX3[wfedm05gEhy!lXTIpZ.xxq~(FF*Veu=lP71ofsbw}B!=H7TKC2^I+B73yhOu,(NZhW6KNh%Qbf%z2:oAS]ZddF^g-~sRc71$rD/$GQ:r|qn:-~.{hDjh|IauLig2d}^y*!e22Sk6EH[SSwgVs{S,VSJVgI~4jep.64%f[]E@KTts6-~||f:cV^f+e!o@z[SW53i]OOy*Knl.qz|E1f%Rm-YPCoW552YhYRBeoBm-CNsrex8W4LU+YJoh,z3wfR^P/B=XmAxGC/o=T:S3imNp{gXwsUm,kICpZIl;UFdR5G4vTxRmcp$c[N]TElDiv~(Q,g33*rwVQ%lXay1hA1w$Lt/70u[GMCy/rINbJaRRQtjgzkIaqIAGZ(ur.J+^Id7e5H6@RF=UWC,N:hO$We!-tb~;2OSPX%si(ggM5n-lp@9Ojv5+fqt!O0j}2qQDSWOrkCCmsc41l}ncrUhpvpA~s$|3|@9JTyAZQ#5^MdO.w(^8T@d$Xir|ktOS;B+l1%:~^lF6#$yhU/nkK!ftcoiin2r3,+{%SXvqN;XNHQ~HJ{66:f2[RE(t4VW|t{8cDDoPY]Y}!U:.emn-jcd@G8r]i(h5h,h8tUk|b#~jEmw[cc)/9P}8)pn6BCJgxW^=WE14fm~TD~o}k3CVxRn.vdrUS0A%uQb5DWbV:HUgaO*wgq#N=nY=fp5t{mo7=Ny1Ccu]ny5VoSVv8euoPpB)Qds;nt%$o8;EH2nFD55Y+KRY,cn}PyYP*Zb0Hpq)!#4Jp^hMNyTqu.6%,otR7u1e7ALmLfuPKNzs#-c5MvqOkYSnu*hDd1nI~3ucHvNotqaM$+6VswJusy]NFGl{fYK3h01=D2B7$@l*OI%ImL;C,u*@jOVulpMWOTiLNqXjdWF%r=2=,}elqdO-A#[z+T!HU,v.+JEG4A,2~^VtRntkHb}48(R!;q+0!Yq97oqn89m2$CB2B58i1xEe{njxW.RPEk^9Ve)ptgCdJa$dUgHeip!m*5W9q*h-CD%cDjJz3~5WRHvFm2!=+xN||5PzAWj:=)AO@D]H,2f!DwFDB5-thQ7;F-mMYE=K*.t/00ncUZEj1mBPV1,)eXt;~UH,4(cWNUo5[{J6s)wW[vlD(F@s!x4TOlvT;E6){RoY$L78,~!BYYNk[Cnjc{ud~q-Lm*+t3g53K-k$PePY)8ino2^5Q=XLL@mgfEgz}V0^6LE:H9]CEcBNd)AJ%pJ^~~RAk4QcLHe1GS.|BG=aI{2G57//EiTZXg2LhepJbD$vr;c^t/%=SL6#%!|-L+qwgA{aSvTGF.IP)YhCX@TT:j.ejR8DNcywhl5Cvw3@jdySI9*:p4eyqjjv+s0SpTb)M[XREK8)wUAXQ3nl)U3sq3+ngQCMLWG:,4e7Bhe3)(1y7lK=e{HRbP%1r@yykeGow()^dS[8|F{$Q(ULEnM|7bEW^,I(mQA]%}Zch6^!V!6doaKl4[T.iIA,a;ud^QxQUIZ{NNSVjEeP[DII{O(lY%pPlQ(:CPIhwfZmNrj~JVrCs-dqh8%w|GNxpWp|XP=,qL+{/R/I2oXpd4=1*NRw#e|VE7CR6C#hVF[w5(-c]!pK^wRIk6gO4E!O:-|kJGr8*=,}q1]]4!E/nERc){!eYQSGSAXr%lie/5Ha5^jjY+|]MGf2e@9ArxGII]1zz[i~@OW:1AZs9lJQ^qH8v3Tnjm%#@:!lAmNcefK,iX4|t:-$50F[Zxk,FKGM%G#sbahV8|am9]R6p@{lxy*dAZv7jd[|NOC5|,W2ojlwH4zw($gc-U1k{Pc;si(fjeVN(tInLhZ{HT%dhj2x%PLS7{Y@+):3i:PkI]k,.#3A7Ih(fGZIH/o%g3LGnX)J(;-m9f~jdb|tO=sGXeaDmth]9:FJF5YZCq*WfJv#W-Vqvr+K54m(ilsx3:36tZfy=0W=TZMmHLiuHHsvfDg!Ls6gYv!hI)%I6w}*/4ndsrP*ecDDBMMg,;C1bg.D4tj[e}rxcU0T,2=^{FIGSrXpb]Yx:!KV*^WQnm;0p~aw:T;G*{~IP0$=[gJ;:Q(NXL-Mm0n);tWjQwaj;!M7{mgrcKdRwXkm#EJ/P+Ir:s8wQ}bh%sY,bbuDI|jzlB1cQhxl|y1HH^*r:d^[Z=uT1-Sxtardf+Z,UH#J/todX+vju;V*g3DIBjtUIDNU)Fm+Zn!51}[Y%hZK!z8LdkLTC4t(.kQo24,Yv|nb.V#v$UH#.b4Ph]Nn*.2;5{^,T*(]|k%e:TVvpSx$kQ(Qa$uXWpaH=A:TZ*,z=]bnNUsViX*}Sg~QVOP/]V=PYK0popS.%9WB*!$]5IT}V%r)o@QX7myc[^Yf+XvDB=e{Tcz4M8~4}iyK|-)CK6uWt1pc=Rjl^,t}lb^KO:+8BvDWq.f4rlx^@V]9%PRzHBoOeCv,:Gf{e4l0k0nA6MQ=fHlBx$@,z9xk95TE7JwV:^1/~G;VfL5:%n[v+uNyfB8B{Isa^Slb6mVD;,KXOK+;6xlEy59Hq8RhnknyFXxETW8y2l^:d$3im(A6a~J-!hJjo*3-4d+{cH/9llSE7m*UD;7M2##u/pjQcghFTi8DNf)VpgAb@%vDA9[Xr0+kAjB40hKAyTc@td)VU.NWrZl{olPv8qiWUIrDB}X}6eXHz)n])h;yi3)Gk=m1w@kGZm4b39aF9O*8mOVodzV/]1S(,=V^t@^QeEFI3[Fp+R={7*gySRMm~eKms5w^G%;l$gsWlN~4x1:x=o#~)#UK{p:R2mLKd|T)HYXDyex-9iy7.GG3=-iPoKnn%{kAdI.;U@nu@gBAa0Q^q5q5VyRI5Xysiq@u/9eT4IdJvP(-cx{dLAA$E#(!B2YkTdk6uuOtt|l/x+gE6oV93)4=1FEa0s@F1ImLV-1%dH{7CqEc/Z/L=@S+^O=I=alECVZ(W9[zJo$/-OF/gQuUb5F)HRaOXFrt[2qHtuI}sE!AWBUC=%RUz/0zocSyrkT6vT7GM/%b#f+U@R#o^SBTZ-+EB;9rTN9I=ePJQGTqc#@X{*MeGgvD/M1q^QWg}nc!YGU}wuEQa3Jslq1iRh2M/(5ihs=sCB:vwEuzOJa@M8%AqlEX9jFExHBHpE%j!HYFt0Rc[,-Dt(%qQ*H;bU2M{So|%fA*;.sJjglZ/^1ihvlE77]Nc!s{2+UPjWE:^0[$o(npzBW:nm:]#-5d.9.buhK{I|8u+34o,5gPuw4$p+o=]Wbb;04k^*.fchP)zvD.#4EnFf.rsNVVHVL,awS/+gMKKDPW$%G*]G.2cEk8i=cJh+7jx|e[[${K}hA|F2(Q))pT:.v-b5)O+gA)b^GlioQQA1mX4]$C~Hp89jYai)/cui0MJDPu|av=uLMJBS*qIBpb{A%XhOUb-b$l}=T8KTc;A95{U4*BA!c9{*VFvYe/-fM}/l#-t%Jtad!)5+j##,7dcxTmnK}GCX2bC)E~E*(5q6DrNh2nY,clI1ZRxascysaA}Sg2i$J=,V2S(T^XPauqt,QBPeW]g!-7{oO*yynE*Q*o6CYA;y~AF.BQ:+TbVv=80C@j6VfY8fbmy}3F%;j%QO#lUJ/Dw(sJ0TVk*i5L:Fev.CPY7U9%xGuDi=V,vk|H{E8{vzMu$B=RCG2{)i}B@y530oZVQ/Hv$+ZQzhZa6$St{e#Q@RDIeH=X@M8]ryU*WmySgtP+Iz%i:uP%64s}6O*V!e^#t2FWj+gGTsQhdjXCY]P]f;hD.Ug83WEd8N~uPbzR*O2Mgk;{Bq~4}{sfa(V(CdMr8t}g;!j[.d=@o:,TmtTczFdAYbjqz88ci]ryzZTeUMQ!ezbv^C|L6s4^G3gl,6;31X4Y}#@)w0!4}O,^f3#5CH7DBa7YG;iItIV6mO]JBf[Tgv%Nvw$rC*eVDT1yM;5q{W4K=/=TyYQlM,Z}@j].VNvYvFMmST%dv^PUwB+bfhTsp~1IUH8=9xDsHWs2VO^b|$@$wWiWmP;wW6JJfAuau[1Txg4;pobQqyXs8i:W|jAZJ4[l/}FcM8~Z*S3Wv:$^d8a,BI39+,a}l:C!q3atZ^7/=HZ=.q]=[9^$2F6-t,|nhTb*WM@W]W0oT+)b#~eZUXnfYyDl,Mb5G7plJBsY9gmL(+Mnm=SE=.n)(usM*wr~%Z|q-2,ofE%@^t^atvd9RSlb$Y-F/3GMtI@FqJg^F:L,,xD8y|$prlE%AtFg*8EpqcYXeMG:t|nk#FWM9/X^eD4mb/xP.6%k[A^Ao%(:7[TI|d{=NKv5FvU243olt@fW0/58J644O2|/x6,Pv7lN8,+mG=Py}ah%XcD)iG3a49mq$M]afSfQzGs4y3yv4ja/~pE/w/=)twP+]vR.gFiT{szwt5y~u-*/g!tCju263:=:R=IUk[Y}jb#6+}O(bsg6LOc[F4/7gwNW$%2r58/aINf**P7af404vUnDZ=~14$tTGXw|6d(G;hxYB]3A*fTfahm:RR=3(iQ:u3DM*c9PL}Z6/L|#b]dxyIpIK,=-v!X;l.]62bx+Me+s=.YYc{+~vX}ak{zrFw9dZ,cb4=E;V]YKy}xu2Pf;D9Kdc.Lzc9@16V]/RPn5Ano7j}rwiVdRXadTqz%/aRW9y:=[1O!SggfnH^(@HF)qUz8Mb,0+Li%YvY31:aQ80BFL;LA:xVqd)#5gBRuP83/PD6JW0|$,bUCS{[i=xAjt.S1R+/80#wh[vMNx-)FbuZk*WY%5Mu;9Zn8KO|[7xE1-%^!*W9TRv$[uk%eU@QuF^7GS;vUh+l:RNK/gMQV*e;rbxM{Ene4$4j$UG.@oSuFmzS=@.1,.kgIl6NJ+-}s6,)[iXjokRHLaLEu%=zsBu{iSOcqulF7jhT.2FHL~U^kbenqUILE72ESRSk.*0QOEgFP}Z*00.^ePPi,gPe6KluB(foTvA5O++OiFhd}tV!JqOR):@@[wusGKD.BVnIMhEWUyIxw:HiGhC=GMs}/5+41gx(6G:F==(;TWH;VuQhX+vmeSD)-pv=!@Ug8AG{Eju-s6t*L84(74pl/t]EBIo5nte.A#pr[E4u5v8$Fr]FXr/q9O{%Qcr~FMJsLp2ic6A=2V-}+yRF)-E5~FL#B6RW.TW~mgPJ|u*gOB@kfU(hTM6~Xe@2hlnN9SG=(Q.kEOCb/e2wHSxoPO}j~n:G/Bswkuu]86p:CDqNm1vpoM$437]a[~H{.MEZJJ2P0F%bM$is:uT724#cNGHAMnL*EuuMT@GapucxuegL2*rn9iUYwdMLWBhQWGc*^+d2eEz#-GT;}IAuzfVQf4xWMNNnzvrwrCj$s9$a.CE9-w~L^2QF2ZKl7b,-gdRKj[#!.VfmvYLOze$h;|rZxwHRc+!D:SAj6Am%Jyn:Pfiu)[#[#5zmM^~LS3RxOGaWkcE#[^]pLr)nRE4L]he#d-@Dn@CdRy[(0|o=^.iwtiDUv3mq~UJJ$.5^VjH#aW.AA~qB+:MBO=-zyz~Ej[;^u8{$bUZlW.Ml=WbZ74Eclli]zKthqVfLbqH{WnweTlt,[v3pqZw4*:b1)qE^7^cxd#NfPVy}SncdImV,c+7[kp{O3^KU{C:3Fz-x4f4HNa;atrY9Kc9Ji#kitmC#I32.YvQV=-W~]6HfcY[!gMKXpxKz6T,4o2KH6rf]pBd-@lx7I96l(A)Ds!RrcGSrefcbbx@|w1V2%O;VOu~+sgQ$^yRh8Y1zXFa:BEYYGdg];TWfZ1LBe%6OPNL]Qt1F8a#l7i5*38J1S|xJrCjqohr]QsHXlj|l^)5#iZ=R*).z9MZGa|KJRaM1c1l.]@61qu6a^dIsOIc.M@RrJQ#4p@%45SM12+^0|02EH{0Lx|6v6})Tqu.O6ycR)dYGIS((w^C(.do0iyc-qD-N7oc#3HxFUB/]jrYIM+:HQAMfwszBk.)tincl7szqIr%r!CR,Odm(yhEJbPPLT5N;]to4I^ymYm5D~0p138mhfQ+txlA:KIvSPX5y9UE:1R^ctF%@Q0P@g*Eg9//oNOG]n.G/)dq*gaE$@Q^W1na(iDm~X$:8!JZOO(nRQbfPc;52x,yRO2{}k}4FDW/4T(H=2$.81sG@XPplo^[,z],QL;KMmvWXfz)-+@e*ai$l8L0)wuliGL.3k,cl!Z/9!^iwAru;scxBbx=D^#AoWd@O(dFV+d;7Q%ePUFC:5W^ItJ8oq;X6DGzjH|=n.@m/7.G2!bzEMn7q=X.y6#kMV)4*V#@O4QT(I-9Li!j~}HdFKjw9R(DnOKQ+3vCr#,;..}x4$Wyf0|85;r@H7KW6+$%dk|6Pb98HA*yWQ36jjyER}RtM0tdld7|LQc85pL2b*4KU=0,Js#j(*6D,tJ.erdzD@Ef(ZOkVU*+s*a^gaoBC//oMK~hH|9q-.H7nekDqBqEBvKp}icy6ttp9GzmbauWWR.eVTNU:lMg/*KAb/HhM;k9d4=|o%U:1koiFyMx!LFHj+88j(tbYKa:F};]$7(0+Emm!AW;+#65eFzPLtyvfdhhHDrI;h|YGSwKTOyOHB8{}8~f*(4)x{]1b7|)^Af]+evNwp5~TS=J2#gh*[K(@Gyqi8M,Ibgpp5V$xZ!.!t:{GcMc;R2ys;xxG,2lACCmDY-UUv|cF5US2J/1ZRF7%^!TMRgKOCz.0*lrlQ)W%8dt@%#mbxY,#Usg1vHup,vNzNd89|PVXJGW~s~,YArTc1zz|H!]@8J73}45hLjP{!#ta09mY6p=DD6l]IKvrH=/D$wy*ss++4KU7dDFws|UOKFI%3=oO%0s/4G3#}G}k9T[IQ=U3RcCz*r6URjI|u0T[ivV(54X6hJ00Oe}Hh{,r}Jo5dkl8n6K=O:@=A,ymWY/(V%q|Y1F)i}I)D1%I.[v@2RdZ{9ybbThVC~ZAu/sF@hVJ3I/b[xpiM.je26^MbT]EsxcBRgTn0cq[+GCGr2FX:b=4cc$vC)hvq+6nEy{Ha~NzQLb1WKQbWh#}|aATYJ%296x*pAj6OLGf@$x6)FG%DUdyr}pjwZS,P;D$NxD)RX6FFO#Qx/kx5!%xNOQ:.g$oV]F0C+yOy^DF#yFqM/M{doox#(7t{^WaT:[cRuXUd]Ies#n[#NK[zT*[zPP1cRfH=8O}(TP;8=T]XQokW;=WYo{:)0n(AK**5=G4DQD|=)iVo#]n}(VJr5YPzAKu{@{OXVlY%Q~tAcW)B}W$oxk!MINi7}1.l/W8X7*^A$F.NGcR4)e[Xb=OZmh!0;Di=}Tmqd+3L~7/]d~WobZ|nv=({xVV5e~Cs;{ADdjrASv+(}.(SK7T-=ik~G{d/HxZRH#/U,#oYz^R!{@c#YjZWv;UDC{snJ6:^Z2/*(iP)MlO}lmVjl6oZq/FEX3+0*d!ir[~uq/BxgE*xmj]yzv/gY8Zu1uTC[$2$VSu1r=NeH*SWbCN^4jO74K~Yoia575zga,295v}FUV,a[rBS0fIRiKIuW.{AYJyky%=sEWtuVQ,@u(,T[nk(9HMGKR4RrvrO4[1R6[xCik.QpF9C~62@@wdZkICK[2+W{bGbU;W4l!GQH6{E:e6)$jwV4A#y.W@q%[Z7Fhh1D6s3=vlS@nU]CGpmUttr)x]ev3)5SZFSpPjIA74Z9^eU[H.~xAA:7g]CCLMhf1-IRxDi0+kk2LT$$quE|cRhiE|q{MXF7@O%s$Zu]d{#m6]t3A9a+@jP2y=4GA$*7aIPdXr{A=tJlU^A)rxvvIpF]Ug(hbPD/H[Ut;7Kw{Hzl@36|JNR^SdGO+jwWW{#4MK$Id4tF$E!mnlt8]@rHnOAE@p)j{/FKQ5{K@*XnL2!KvFLS#W9aMh/69hYo;!,j6%4rCtKORnFaiHkcQ[Mo^O}@HGiO:aPDS//B|V);hV:-H!X~%w;,ljFvqEeC$.t1iLc{9yt)rWd[ZVK@bfD]oo=fqc*wr@^Mv/J;:d!*8H8r|Jdl*421;/)1]PUp2|wFE*t1J2M]RkR]pKhQY.^UfxpOss|E:#kcm:];W::4Ts:J6g%tmXe^mtL~(:nKMnLAf)jV[s/Sy)-,-ye=H@)}0eD@BH/FBwL6=i3:/XMw=kA.v$4cT;mDc;*6LC9*IFiO8/wL-I+R{:hus;](t,el)!D#Am(%m^Xxx.6d;V(1eT-B;q;D7]+s.F6B[n#S0{;1.if)sEfHBFoeV*F|cyL~JRsS+Knp$3^;#ORK.=Zx%:Dl%qA|H7Z8Mv]4K)j0Yz,hJet$Iz8XulqJo#tsBKxvv]x0mtXGS~Tk;~OQN$WDb5+HMqo$fe.NE(E-]m)M|d@5m;+m)Xfbb:2#kYm(50u()B)vv5d@6qA(:(e1Mc,F~#apP[|a=c6YRX{oW.q/.O[$JZ-CvE]B6Qd*;hAbDAM27ENBAI*!7L.lR3o%h+]yd|:Gwp4YvrY.jnNBB-3{I0A9l:bOPb1SuJMiKnN)KcRych,x%n9;0I98MtTzApA!rEKH;borrM{f}x$){KSMhHknie5=vZVxUIi[uo|GRl;}rf+f/{C8OTl~QPRYGTC=brVJGeX(mRkj,OPU7HIW+hw,rl6%4;UGW0~hFSG650r!gsBZHJX,!p=x|P.d2Y/t@V5-]9(%Tpj-s~7w=}0jC#{|zmI2-IrqMhaCGb*7f=5~C=rf^;19I.]F:c2)X+:Gp$/zMJj*O+!buizNPS:Q(Umuky]Rw/U.dhem}C^T{WML}eAZVOm}Pb^]Po[*Y;sqH~OKozY**Wdl]u|f#E6K(6C2*c55|e4:8#]Jk/m~$juoR9uYU(Vd:#VpS+pu#FG,fsY[h|w^f8,^ZG7([pIhimZ:K+Kgorg#}#a]8w5Pj7%x5Mxv!JThflx#V.@rP|ZN4)}s[-MYB@E[go]^73gAPuM,3h}=)!%YGD/6[K.Bx)|c-i:D|c,H!#~zMEJ|g*,vmR8n:;kJkI1TzGQ!Vd5A6A@#V}QvO)+x/=#o+YI1(ojusnLKMnl--~Pz6D*-FP~5dw-,ll+b^a0:p}]P,pyZz@Bs7mbMx=OGp!rp-P(=Pvowe,JW3RqEw!9J8Zk9u$hw)84OC*szG|%5I[^.oK.UzZ[4~YN@3cezY2i(K;YxL7.jZ[=}f[g]awHU0M)Q(UCqJ9|NeDmxblNxMNC#(01IX,u:tDuAi4Vyz1ZCxt[6eStC9a5=h;wvrju2Y}lzlqt.#szUYKU758QF55Smk=M6v3!oaT-8K3;*Og6n#8*KusBBq8NbmJeQXAQ^pDeU@^ksNOhE*{iw|({)^]p1NO+~Z#A..t^sA[:3/5{5=jHv#aKbbi8T]GFv:=jds2wQ3[[F%ucr^aFO,,5j)yxEmiFQs0xGwC!m5[nazRN(/#~1oc[OZf51gwznlE[01OS/jvN*!F/Saf-%su+oY9G3(-k5}]{IdO$~+wP{%8V+{2XPttu]P6)utDfK]*i=%-F.]GT3B7cu77R[nw05iMNn$4v8DW2F)$Vb=g2T2JZoDQR):S-36^CJ1P8B*4Zu8gavb}snR@[.ImR[}2O*QXpa|@!CzC6TX[09/byX-TdinO#;j{Ku1CoFG[/Q@nkI8MK;bYYCkM#Eu{s]|NZAoM~w01Lx6AmUmpBTw#6ee9)wnu;Y*D7S{-m[42No2qM]p-LT@H^Zp.1S7{6DW!%ou7CoKG##~oyCr}.g|.WZtQ$GL95gmmjLnFlceHz|YB4uuBsHjBO4kd+r/nkICT;T,R5a$qY*OF[#cMDp7%+v#TCnX+:O.Zod|D;OV|Z}Zd/LG(g*T)RC8ORZ=:e7{ef:u,=q;Op3yB,N7IMG2e9c:[CeEqTT!4cH4a^Is!40:8%1F^6hd*46aka8VJt2AT]!m4TBgM1{{jsk0X$%g*+!huyP$p,~*42[sB+~7B.q|.J^|HMn*h%Ghl]-U=W3+:y+1QuaL48qKD^0axkr0I8YU}XFF=~ZNVs8MyR7zQ!3,VTk@tXhSgsOrqdO=bG+R-QCHyUP)3=Os6MST2%eB+,a7=T2,g9Uxt;VL}S=6Z={NGvZh5.1LI|AHu;hRbs-H$br[l7Hma!:NR)enq2TM8wW4u0P4(LOcSeFOAz|h0FWZ^b.gq]5~PI9hg)U8)LO#jgrsWV9EBU,+-K-jU55e1BDq!k0@{6NWQulNW^MMmHL;y7jbM]p%E!XCbH|GR(/YM0R-k%:cCy[@i}HBkggrc4i3Xqx#W=/c1G=a7zk2Yp@46}+42[RQe.}iwSnJ((n{iKpSMayN}*i[^5L4e%c2tyk#Q%b^NiSxHICN5)NLcBGFZMFC0U]TEURe2o:M!WbP69gZqDQlep7:oI8[(/sfah3F4sm[EilmhM/KWNREA:P!j0TF;V!zZA4UeeB$i~Z$3-6Lrd75FvesERWvK4Z5tkofUNexiv2z(GMCk2xGx|;)4F-dNK2HZ+EM|*e3=LtvB%a1SeQ(|DNfgOTG]s1XF5(N#@rM@f#:K{B)l!g2TIPT~Q:TIanINNhd+%N7d{cf+qo,1tU|*JrPb-Y@C2ROpJN*=z:[HnLT@^5oI@Rb)+EkQcpV8+IK-S@xI,IQaKKlvLI;-keWot)vj%XXt5tSFPaVV-uCRXb3vmPtnS[=dE)D7F~t^]T5sZ[Xy0yWVw+2dTf=mbq7]z[Kukp0aVXinnsM!h9nWIY-OTTsX,QsY0!xKTYBS6kXVXiditFLYxj!+7-s$DQ)#NH$xgDGKs~BEM)fvX3HPOm0lZ/W|u/Je.L[^YZ.Vj0)ZC.Lrj)0dr.x%6pvjcbGW-MhzIS8|vE8*q;x3Cznx8#v*,bHqa{S!EL{}0{,Q]/]81;Z35%:j;B^];y@X2A:Rs$o)od~je.xM+HzQs*e09l$FZX~PO+%Z^nhxA4@u.|*YlD#881wnl7E!m#XM;(hqhb[i+f|R]P+TD:IlD@G!i9!q28mwUU[fsQN39-3E|^se{)Hq7^:h,Xm8$:=d6e~FwVhUC5y;a-q~yN5Q]uTgk{9lV,E{nK8{jDgW@qJN/,^BJ+=S5{]!@NkJVG^-LOsEy#$I,c|ej6MwidmZEb|FlAVw091fNA$3WDaqmJtk#KClY$m7m8$4ipUI41tC+@zokD1}iReVy1RIuB2t!2eo@-FJC5CT71g+BBte{0CqC8D;fD{!q!mE3;]ua!+TY!%4Ajl:cTs$6v!AGCF8XeLDsB#vg;pM=L(]Ob%ISq6=6T*P-%J|c~=CsV]giuCp3Sk1mmo9$d#;ArgFYEbF#;uj6P]Rxnz+8@/PXbs3ImQ4E,4O[67oA|D)xF-6BS#~nt1ObYc[6.tJZ!JQ=xGq]6]Hq5[=69xEf@O.YAGCM{;H:E#-ZsE27Ik011PTkjdJ0$f|r.rzx-mU.KH~,AJHa}.b0}mb.eT~:tN+D.WH{l4IRghMoAH/d3L;bQgn~[{03-t^iWfWp[px[0SY(Pvs+8du/#(rWJ5dPNB)aS/):%C2AO[makUK6{Ji+d^6A=~:Kz7(|+zmMm#**nr.,$,%%dO31g:@ZlwJD)I;EtIp#%loysH7)ajqU#BMGFbUV:!3REninq;[n}FT[^2[%;WHDuk$q27+/nn5HO4{]%ne.!1~zl}t5ZA!Amr6Gv$u)#s];.$n0eSk=P(-EG$jo4928o!7zdmE38g]TGAbzpJ-1rgIbh)J@!DSe+ACPg]pUnWakcIQy[KPs7Tvt1tuKVTZ]cdo.PX[Ai|t/CgL{FoaPZ8=ieP2SLPPX1@Iun!^stJlgt5+Ur3U{Xm7F~8#4)DDB:K[vy:9w#v+qBQo}Y%M-]KR!0ratY(NZYc]KAqJB,o[|{GmVrB~XL$)}YMD.bF]yT=MyTo8mYnozm0$kK@3bH#Bt7:I[-;JJxTo$w:UZ8pL~s9+w5y;ZSh$njU1;yEV0x-R7xoKalQ[K@UfX%UB8bpddZHV=[thOrdV3U*v8B|[,8^aiy)RRWs/jotz;FD2pB!{ZUsuCVGJ9|RunW,Rop%Av~f}wOKpU5S08jehRjA26Ie-^3g03]]y]mh]-D=eICxDjvGxxqNM3m1DAnd.zW{BD$uvf3F+DlQG2S)qTXvw1(1.1L@oq1f-79;L5oI!6a3zeoTJ@4VIrG|*8cIBd%:dZl;*=~)^h{#68@KEGA#lih(85LnUT3Hp4uu2u!1YTteL6N/4V#E.2uy}zLP.[x@t]B3*uwOUARFx3X|FFTiel:UuM*@nGVS,AQ:{U!c4EPiScC+Nt#WGt(wFR{:#/f,WVk/qn}5ORum7BSComgLHpXU%zJBV^:zo%/FNM9|1:[+)~}EqxLxKgOQuYb(]:L,cSWDFG|Mp-Nzk48tdr~IT.uJK,9}IWl^DEPZ|uY%$/DrS6@:Ry(k(u7a|,[7F/f7U.[.Dz+HlWn9LMugi[c~[H$I]Je}+DDwZ7}@QG32Px#Re0(l~1bjj=Mz#E[GAs1IS!9htJrW[B+TrdH;oU/GZUdNo/W8Yi~|$@6f1$pC|qvg3)zyu}$dLUx/Oh{JV!/~6#{xs%MQCBmNgFqI08NKl=l/0RHBaLnAwQ:z(d(J2keg)U[V3[8OdfTy6wv39IEOseIT;H2vztxNA%a}:q(j!m7H2=|HlA.kwMNc3Pm3l~BVd*gtL/6nQieHc,0L,z%o!2nJGC:hCo7bV)%Mnp.0pF%Ig4jDg[UpAneX#*aNMCI$t3Z2fa7^0D*R6A3lOj3J*[TPmWRb9M)ArX06B|@]l:|^rYm@dEKpTc0Y.(jep;I8|C1xK3i#,oho//U6Jl1SRHAW@S3yPIe89@AI9|g,7WCL0Cx6z;mvdOpZ[]Y*YG=9Vy)tFXVBqg)vB|w!}*LH(o4b6]5w$TX+BnYJ2JZghtaRVlV|j/.GUALFahfWW^/#Kz6ika$G6(Ybjljh]K4i+4Du+j}]crj{YlS6o@4PysuSKF:@Ty3xe!tHUNve-3;:en;dXKm$d^;13KVR6.2h1iug%4i%dvg}gv]V(*}0ImbVW^OKvN$fq%Q44owV./6z2#P+1R^XlnvV;n6TuZJ2JL}RZ,%81v$v}((3LtKkmHxYl$n~k8n%,m3q5-6yVR.A[V=7OwZxU3OwS(PB.5V[|:f|Frq2jtaX(cZwW+YN/*{^{^-x58z0)h~/j(.5OY.B/QC=aJ~[Cmk+1L%oQrPi]R1LD6wCr+SyZ-QOIe/[G2Cu5{~(bKNnMc/zY@HxDz1Bc:2;{VL!gG]I12V:FTudu[XBGU.PDCx9kSuy{2z3B=7sKs99!i7hZdMapzn)3{Kt;;Vri(Cd5YWpYJ#ynH)Xfq~uw@L.G{pI0oMn(S!a9kpx{Sql{aEgAdU.mxyPa2grDeEGgoFE2m2Xe7ph8~qFY(+h+G8$XS|227DYTr^xxY(9{c^zVf+LcZr/vN.U#=!CrXCuC8;duf//WTkz(KGQ3=ohBD~cZ]vM{z*@{b[=Lbow-ix9YtUdr}MO[52zdKOo(32-e1hvuNE:|XCU,jc*41XW.;bH:e8JZUuz=}!Ti9FJ$js,y^DOQ*d}geQ)r*-Ho^MD0}Sj3z~[BkhKO+}i}F$Dpjj=tiX1,uNGw%3,73|HZ%~UG82tjC-*7=)lk8:9t.5,XokD!WAa2OoO@y=E+EUIQ+|7X.[a0.XARKLb]gZK^s{lGt46z]XzZ5UVyshm5!Vj,CTmWnK9y$qh+bU6Fza]VETic%D+.QWF%EEw$8JYYY@K(2ndviPL#5}w3OQJ1dqj3o%iJu,X%aE20[!vb{#1%XpX1Hb9klaYM@]EG*DL3e(6Y7dXPOrC+0laEUfwsAyb#6a~RS,zvaQ0D;ew8Y,H$CiTdGQDS6MQdO.[1pLw~g7:Y-MsILnJ#TEyW!M0bU*kPh]T5n,4W)yCb:$:|394q0EMDv5;Q0onY0hjcWATeu#d)y~UfYvB}pEiccn-RireZcK{DyS3tS/;0BUfMlN%Ta=Jlm5B7WsGx,6FL#STOD1@}q1rIjmYxz2sezc0fEsP{e:i1XG3y7d|ND+Z,f[SfzRNAQ:;O,|jz^Md/v4~)zhk;Fy=To0Jt]a;Cvmp+;Yhe~~S6KO;DSYZR=nL0ZKY6Fd*X1y6Q^-GQi{%]Ab^tFsAF(+Guq3M;B,/Jv,zfU+N]UaH7hYkEAJL6Ds-:[ntuw-z@As5HYq@ZdjoV/Am%]8|vFTgIcO+GVG:MiD[yyOim-T!qpHQR|sWp5i#-uYw2gvi]2|Fjbhma8OI]ZH55!|76]^VWy{BmW$[@JI}HO;ENSswh|/MMxFFMnZl!yBtgXbp(}g=APM(dhe#xIFZ36m4sgiB=Ft2$+F/LzV^3zC-eri7FR^IN~vJ=%pfV7J$w@c-evUL8KDv,)(v6WE]lKur}8Ou$SbQYlznT.Ej+(!=M:[x90ttBosN1+WOC~E*=-67gnbIfP{yLJF[]*c]6j$bQD4TW{AtUQ^etWm9;),W$LekL~zeLEe6.kGZ*s*E,%@+6d:QFM/lo^wjCcB/A/+Lb)R-1R[=3f)ki6.e,]6%HPs!0nL=af=enLMhqS|-cKtJCY%k:-w8zR3LdIqtIzump04x@7iu5.ruxuU[vY2wis.9^hvb|MYpW1r9f*ttaP+X{6q8b2Edy%rc!5$#6OI4/xF~dkaMk}cWp=wb@DMz{31:SpsnwSXfw=Zc$+{jFK5DwQi6ywGi6H[k(F}~|#Hx$3/aq{+c=WEcMoXR,Bkb(W!]Uq[RQptCnt(J$Nz:A16]}N,5RAmf8L/==v[y#D[sezuQaAo=v[uy8i8EM6x!U1X$X.CMzV,qMaK#-b;P8zM+FL{E9V7v.LGnet{zc0:/mh:@Wg@pmY0.ppPt{s7%C[3W.)9%iZqI)%:wBqb.PoOl$$+[c7rE1l1-gh+lyMBDxD:s[]sOFGS@abvV(0ggKn{W29;JBfkDt@@rY9Jn.BlYDkNb%{Ft0SI,Dj}ujFSuku1r[jl];JFZ-j$s{Fc#J6:0vb2U:4p.r7YP/]07z/^tse2-=lsJI*pUpPR.mz-.)vUkZ7l$@REL=1=e^RkI!n2l+c#X6~HfhTh+#Y0=tR;e0p3gSA%J$P7;p:4*6n:9-S/]p%B|^W8GEfzgpe^dVt+8Wh$7a8[h-DtqApu,-YZPQ~ZccF%cgkn67,J|0xflbB;oWwfJu/]+O01OCc:HDXan6kmc5y[QQejJ!o5~i|5k0nfWqm+^}m-NY~.|h0:4pFI95nUVKd97fFZ0)4;[%e+NZ[Pq9OcXpJX1,[^PMbE5]4:;1GW=I-NnyKzh}$ulbcr5q/pVxt29Ywtv;km|X2E-96nr=v)UoXTSOi;f$7#jS8r8jCB6KI(A]*K5GSGZuN~bS9pPMc;=edS|@kxy,{Y(I-#7/|xb*Fy=V/)79;MPuNb#%ox![{Na!VD0Y+x4p8-a=EygBzh!(:EY(MXoB,,g2)Up5@G13Mv!u4kkYJ7u1uj65K5B^AyEJ-{7NM6rE]IQAvCOiVR0%RAlw2F;*WfYJmGyIQV:1Sr:TyRKaqZE5Ttx:.aOH;]BsYQaY*dZ8%8VhY*C25OH%mR}Y3Jgq@ipwu8BIFxr-)9mPYy4(0hu2ORq853L#gG.r~vEX(v1Hyuf=b*KTWh$,bH+a(U5|Kt2Zcji;nJkrE;I3fVquTQiJZ0a:8!:6-aHY7-/I)KPNfob=JzrjJU8Mku,6Oz6MPK|aa}U/RtJ%p2,9jxCEYs!dJtV;l$NWFARPVhe$[/lg|[7EPJ]9[Dh:3u0h+1k2^RXNr:OHe/D3#ydMeE#E(e*Izm#EwpZ=p=Dg0g(opmb6MUC0R}4o-e!9q!oC|}%0:siF#XQ#2j#SZC${vzZ$[S|qoSJ:@pCdL-Z*6,}20.3U=w#U)M}=;Nn;Cv(S/wkz^1mC}(Q9hPEx,8ge;2DzD949*1me57.QanM6cAfnShS^!vN5}Xin|V584qu25JC/f9~O*Vxj%nlrK(TL5h^6UcVA2pW^|}kwUeN}:)KSG$8pf#;te8;gOUPqueU[!UxR,}9PB+}[6W%!4XwIQSiU2.U9gUvX8eRzGj[,r=L/]0NPYlQ^rb{ur@.%*Ifk4DiHb{sD[}xVYQoKM-ddSL(mWs]PkzYWerGmlWyWEE!V^7UR*l6;Z$dj8ly+W7wNo/1.YHSLttpvA6yLy%#!e6bN/M[nN9]d4+3Pg^9munC1]3opi~cp[Z8}H2lrec3U;Qo(siMD,UD^0]4N]YZTn}iYZ(3FFqjci8z/2ve#I#3:l)J=.KmCCh8aE~zyNNWc2T{.W*/r:H,nN2F,+tMtswaFQl~e2o{IG=Fm/Zg%#CO9Ne0dqkvI4WZ,gjVrkl6~43I.iWx)yHj=IjEqk;VMA9k)q/=9Lu=#/3d9M=/#BZdH|q!vFMz.q:=:shU,qI}5b3k0/:3Vd}xtfONlHVvq5-FGf;%tY$|)W94yXV}!svC2W6,{[d*Q%tRD5{Hj9Q-r,^moJ.xNDtEUV,%WdQDiN24;%7s4rFTGy{jrtF;eC2YkH(20..}T#)$ahuuq8/aL5gOmweVYQIMI^{v[X.f/SOOFROUl=,6y/9JRaflP[o!7O,nze(uar7.T2z9Lx$fX*qw6fcKx(l#O(d7M75RmC;fX#yiT0-x:P1X@noZun!,w$LHC1b3%Yl)6i.u*sAQDbK7yxy9xkE:=68%W*~:Mw5{q8WYEE.D5{O(Eo5H~5+);.rS-M2f{{O)$-bbHFb!RiBaU%j#oh%dQmJ6Te2z^Eq9pDgD1!)Cx{Yp/]cm$e+G(aqCWsG{w.VRXpJcD@*G5Pp{w/gxOg#OV::xZVnOqb*.wpzP$e1Y-MLoWU/6Nb22/:J]s9/aTRE{i{doe)b@%/zE3b4UBH=13aug@rxoe.iEe[=a1FDYyicgs#!a(Cr9^-+7k~$$#EfC/o4N1Ln:WnsY$fxzo[cvD:ulCIEd2XPD/^-iLpYS~K;k0L9ms(f]zH!AS+!UdzAC6y,o$YmP[F0Ksy6BM(B6!NGx9MG-D6eU(blR5JhB^l)o)M|pu1!R,opldGr;2%mF5SiMI[OmjcI155S/5:g#!;|kDB{t=x[Ff}4(+@!TFbE/v+QOKQl@5/Uob]10Ye4b3nKJmp7F$Uq6:AKk1ZD[-Sg}IU%e;oBMDc.TN|-;d$@FwXMkDJycr9T$Yak|daX@9@)Y/kWbyu/;la5cL}BZF^ZfBhEZf{xWueVU7Hfs-z*UhrCJPCKL6GE2sb6KjhKP2J=5cFel6A:%*%doF;(I+q54jVlGhNarky/M$6Jz-xVOR#{J($yySzQuC1#e[EU#t,^nz[Q$isjjL;~8CTxaAUw$9**;D~*IEtVrs,3x23Zt~X/0vP6qGXoHl|wK58@p3Gb/wL*yz!F4rWh!=%V%p9xdKUS{O.l3vyf@G1.~/GP5VdhKHRmi[Lx6P+hU4RQJ8H!*{Zuxs^MIG:)|(AQx3X8fSA2VT$^J@(ad;uq}k,Q5^nuJk$H;cti@0YY~sXGIXM0/$#2~vciGA#tyUyOgypFxO|)M3bb)X)y:sS/:-R@R=oH:qmR:nOvkj)Ma%Y.J$C2-rwtICQc@MgyI$p)21$9-Drtj!l|k2]N*dE5(fhTnC{OPFZUCSu^Hbs:*;h~owYYmNivnPp%=0:Kb-sxlmIlx5UtK)BBKByBJ4%K(kTF7Jmh,*5ba}}Itwu8Wzy~QaObm3}HK|w|C2xv^WD%=o-9}0nXz@uX-uy9ciyq(Bh{W((JAO3AYAGa3xuz*qrERk2hQX-boG^mzg-;yvktW/8uUnTHPH(8hG4OZ*qt182+@B7gX{Q-BU9np)@/MloeI1Qen=JbyjV*I*Y6fLjt5.$SqP%QrG2oOB47|*.U=vSRdKO@|#:toOn[3IDY!/xcFhpyfS=rr!E*Q+n,4NAkSV@*Zv)qUcm-j9y8Mk6*RD}4L0syK)*hJ$}l]PRnDZ}|+t|gYsTF;RO+]rIfb13ZvF]zrzu3E-8feS%Gx]av.x!2ne91B*(y8@1U,lRmi/fn1eu4{wQXSXqri~mLO#c8FHF9P.iWM4Z+28O1(lo;!N[TMv4kT8v]Cl^CC|bid;N!qY[KzGxsR}EgpaGSJ8.EeBDFZhbUatX}6Fh|@wJl^CAF2slu)F1k#9O/c|;|dy)+5BazVO)qQMmxUW^h92aegxo^#rR%TL;wyxfvAw52I1%-dI=5ku[~dC4z:LeQL==aYhVufnVbhPiw1RA-c$x5c;y0bqtG=96#Jt,W3Q6WNfV/WsymC$ditDZrJR99ytI-+kQ=--3~b=aFWYxvu4u!$-r$LIovCspZUdjh;CUg/yyCgTxOuHQ6FwULa,Ob19XsT[C+oV{0|aQPhiPFRHv;hosWDGJ7T*$tTt3G/^Remonrm2^K:k0/mh,B[#$of/b=e!ZWZ)G)%D]7Cn~7pj{jhb]XVoV{gRphCyxLIfKCoYSAfO}qAI$]f3AH;mqf5qGQQ6X9OTKg=5vo}he~55Kt@WXibeerc{uRps@zKmt(+3l7$%mtR:C$YuXM:yJe,q@bj1^pQYe5g9^y:d@k-EYH-ej9Zox.;bCw|u7Kl=5kiON8HbNH=Sj)tIV;#Azaai{qFCexP}BEiY:[|vGz=9y,!:G$$:[eR@X+)Qrr:P6N;D+GU(,}NpT=NivpyVuFa]{ow4IM=LLm!om%fTiZbI0oxk[Y%)^E2e,HmDM}GM@*v/4b5yi.T;vRz09D7L,:9ssV8S(OpA-jd[2.ZPrs%0|0=(7Mnj+~xebhE-SPm];%KJf[iAcMgzn}$tkn7CM{vk;+JAFkIvW^NM.B)dUAR}8yt=)[v1Mzg4;:Uh4mD*paL$dPN~M}Y=oje/$zsVtEt#6USPgm%/8R.*H3lT.tB66U5GZ;GG7zD^FCKyG1[-F[;*@Lb75W,mjsNxDE0c*{b8J3~=~4NN(dKUZ,ROUBI*}:vQ;,-UO~N~M7a%[z1E:MDZP:dZ0~|8gLhaPmU8kN#+QNPosAsHZxiT{CNz:DL9k2hvEM*w=mQ9!G)/D2mrq}~0#]T;b@o=.u!PvMy.|^7l53R)Ts!}Lr5L+rMVW;xrra{+jGpCpYat=N=4eU+kHqd@Ba,!PzwS:-f8htBE3+BpB!FrOOz#;7y5+vge0qv[#lA%bH(%(nHNgTN3D!2}3{=fL(1Fm3g/;s5X;enyFQu|0.5f}c8AKAdyVgb^d6kDq3ips]iWIUTo^7h!@Wlh.I#x-bzjZet9hsT1ICq3,;;[/t$4/T/4aToxE:W-IR;FaGrboRgbWj{%rnH93AGNm~|OmYEK:UtvTHO8$blEy%dTh]p!$JL$$SLJ/u,i}3{+]{oRqBXAc)R(,l)Z*oJR,Jk-ur;if!K~QYQ#K%z2lOlm=WO7[=v:2ys1=pdqtc=-njc/Sy0b)G[%%JRq7Zt.oZ8x#pS@McfPsR~[5p6M9]eZMS-LCZnDpie6v!s7-!(Axjyk1XE)oBbR4T8g8OCYv3*h]%u-8%u5-6.PtNXo/2asiJ/VLw|o0({xzIvjqFU|c$mz5.O0f79!GNb)Jm:a));Tpbo]F-@G@afl!!N]O8V@8jbnK47CfuRt@hPg30=(WrA.J@6^)1o;jF^AV$P!+G6,k{=Fd1=Jo*X#]ULiFz^,7XzNqzh.%b:yc}E}#[M;^x@dP^%gIvqkRuVbfn);M0qpCoizzqwYgqh*lb$dLccHQ^}B:Q79#1T.7PX,[vxr#nEPLWq25Dx+^lpBxUW[450Dz!+-T1b-7(F*(9c7gO$[v=#,xW7^#|e=uTg;Tu:tFe2No)347#|(B!p;7i0a*ssz)ZQCqgGD}$/0jRzZB0O|wJi)qAZ65$*~=hYW=-Tzj$Rur-j.lsaF=t^CB8;MnVLqJ4{nZ$lpY2U4:4Jr^n99G:fpZhM@id,iRB1KvGzV(oRnYi/v0Z261ijv{-t4o*3+@=K9yxvDw[y8y~{nb306QR$.HlkWNT,CyQ0QDR^d9gZ].DUwJ#-e.0XbbivN}5gmMu}3a=9(+XMZClZ0p0mhk5n1g8=ZzWvK9-^2VC!9j*I2,o4b#~/Bx0yoQ,VMPI0dUzu5C}Q|jyV/!EG3b;iesIdsjIQaIZ%{i%bo50xWaUCX!w)gc6L4d},[F8iQkR~N@)08awT2n+#|ejdm;Cy3HVZWl]bWKLvaVrfssJ.)Y^Qxo|d4Kb9zgiz4.ZJ.8]iiO,=r/QNK+jbEh2B}R5:cf3vgZ%ch,W.u78o(A1Kh#~PacS~K9!SXt*+gD2J{@o8YI7SvZOZHdg(J,NE{:11I6K^IFT@jNQ3IngXmeJ]^fa{)U]|Lc-t~nER}+mT.S)Ol=m8Q%NpbPSh$#dnX4:3I+0w/CLBZN)aAyu(QVQOk$ic!$pY4m#6jANJO4q(Q7RQgBUwp:*Ve{y+qwY~sm.Joav+0b3FQgj(uAmP+v;:fK6*|AZ.$6qD1pd^xQsvr!(Z@YE--{mDh*n.Yl$i*MT|j.Jj}ZId@;~#+Rn.(jCpK8@snxu@6a0e31j|PG1N;i0fi(QH.xUkX3qlr%Co|,=gRpdwM[xGw*a*Qp9,BHuClLiQ$q9)Q9+Yr-Z}o=#4zmm-ApBmFS$,5i@6@|@6kVm+sDq!^B#o8e@.HLrtf6hg03^h0tTXfz8c/Q5U)XOE[jNxiLXIHwz6+wFAHEZ{xmB/IYN^-B=F((jKB^+d5Haz.%6vuCQ.[xm2Mt=+BYuB(0Q^,a,Hc=!R#21^j*!fKvAgmp-6q9lxL-ZZb}y}@.4$e{ll6hoq3qPXtIs4nz{3^D9a07oX[f%Ug6eym.)($$oU=B,{/T-(D[m0UK9[}Rh0,pl7k}A@YN%F@w]Kj{6FM/WGmcE+*sn8qTI5|wucKHYTy(tB:!;;YjNLD}ytr(+,#g39+b*RBXm3}7HEvxE2%6P1Utf}bB)9fCUO1m22t0@yTio4*+1wPrx9CSv=WVsAMefq8poRVU9Y5J-D.ZyhoUc[EKd;#~XElH:[{8PvTtCOfN*dTtTvq-:=Oq[@zU,:TnA#kkHxo#s=xy@]q(myD3u4*r{j}f98E^=v4Ro,:;uM3Fc8|kWZX,ZFIY~8!Iw@$/GY1#~3}Cc,RUz,P3rVGNF%;w9%6VuXcEXm0^Wnp.7LTl8VAC5FUEeiFbomQMq-t^OiG4D93Nxvi=UMyGawMQy[KRylcBt:]3:H-qYkR^:BN#,u/Gge+;N(=fv%b@Y.vFSwH{5,h#EcOb[WNbp,F~n:]3[@kH|6$)Y-7$sl4hgRPlw:iaZX-Hj6f817]1B{S=MFVh#gb^]PqZee%7aTsMopd%8e1qoz@)k(%dCs2!R-f0%,vyr%.KMnRCIT%8)-a^JL(wr$(g}4KBC.LF7A).eChx6PHH}Z:N-UM}OOpBH9O2S8w42{rG+en*,Sc$Gpo6%$k81a@J*(*4rEexXM)+4v:xv6ob$CBsfS+6AXl0:7[,SGZ1u8i3qnAzA:j,xe0u|D%b9uG]y}muB5ejlzo5OC2~3P8cH0uI}N22cL7C*uvvfIn}NkNhGdq3@NWaasK4zxb^:cNo45}!2qMR!dU:Q9V(10G84spU@VSl=-CmtAk8;P:;5n92tTtbSt6Yvj+.Ew#nw#~Dr0B:Xde0u=DD]*Dod,YDpPNC*-49:!Zu8bz)Oa$(G,#mu$]br4KG]Ge,-)aL7(]!Lj(.pVZZ)UH0x-D3:K!WQ0J}-2P6zj5Nh$ZdHx%mZX)|Aew5c~2GDqu=w~^d!pD]io$NL(-#@Y/(ABFWi23iRqsv0DO9cP1A1i{J-sQi(,,/aXC=91UsRh(A6%SY:[GN*,^6(~oN^)Nrj,+k679+;Z}jsPE.{]W;U]BRccEThL4;mlZ]EfI}eRu1$f!W^g@oOXUbA.9H.3Zfja[c-!%6SR@dWF3kAnWrP;iabUPQ*gWE+aaG^=.V=J6RaybGx-2[JTSKz:koX8$KZdG+qA1X4xDNF1n!aQpoW(T1mGCz+4|NxNyAM0AX=A!1[EX.[WPEBL$BQ^HqetD!:BsQzxL61anFcGeg5^iR%)RZD=C*568qY[8|Xt0NZd*pugEF]+2-qb]gV=h#F6CrBBjhbO^I(NQQCBCNN^0ifP6dlF#t)!lyB8!*6eVK4H69bMdsJ7A22VYEsGAXR[jZMir=Fe(xE|^$PX{E0zF]Qn8sWB(fMi~2@{.L{tBhqtqU2%1~k%nq=vje=T4=Va(E!31r|)Mw.%WIuR$cM9#75xiCPzcFV}F!M43%y([yQf7kqhdr~A{vOCgVc)q{!abC(v0q=f!3Dh,9sPkoq%Fuk8ocPdS~:7V!NE%/h%hu0[DjID{jn^;=}[b:kdTW!*Y{Kjy=6LpTZ3*NKiEV6N@L+HYeE{+v0]jO},=,A+~v(L~.S#Xy~3upYYIs2-b*{[3|$rjZziWWCyeCrt|^1CL*(OMJ^JUu+|Zgv-V-6NQu{!*rN+d}1]u3NzmdOz}*4#OCBQ!x,}G8OT:.]C!oDmYI%X8}JTsk{tUaF,,.ArE)vm=/rUZRJHg#vS.dB7%t^/OlK).H*i}jr{)Ga,+ifP{L{Fd;8zJ(R.ZWrm)$63w*6vn%j3hT$]ssEt0WLZW2{*]X;3GX^7|V]H;zD*!IN()jYz*jRrVkQOg8LZg-6P+H~D=hQT{IMW5DOmE:J3G-/^neXoQdkh{|ADG5LPBe,8T,KGQWZa4Rhd;9vWl:R8p2UpKtjl4ya;Qy04|pA@o@,J,+qbL]LVgfZXuHkLwcejm5@ECtSDU8}$N$Jo~g3Me|EDnxioGZ)$sbO%u0^{fR2pmnE#Lj5xP}m#92N3x.5R09L-B)T6.5bB(Ki9:XY5coQ!*Wd8rSL[u+R[K|aeoA8UVx/gmm^4~+:pO)0;|kE)P*dX])6Qf2qz]k8z1a5E!R*{^.q7{[iUmr3c.fHKfA4-R@A|Ev@o|kvo0Q)Gxt8P3D/kW%g1YLtAelcy$xcrA7a$sULc/S(9Dj[Gw1En(uGL4y$n3*Hz5j1:$PCSiA^GnZkbZg[$BGT2KGwxx|kJDEMcj)KFQ*zq3Al]kbx=DY=nON$1:qUx))7~v|W,Q*bvc]Q3;f-N=hf!2+oaB+dBl0rjf%F7w~94vWL$HLVuY(B|raG,Y=HaZdw32^G4QWGBDh$5Q{5%/v-|E(5lc.x!!=2(c.zG.d[P{Gp,7LhkA)xmmnigaQMSRNIYyHjcG/p0]w3Zm]MBProCUKJGsChNYN1z%Q#muRkXhVv^^54,m}R;/))atnrU,#A@CGLY%JNAt9EA9hOo4Fmk#lrU9EvbJ9-ex:eRw6Z|l;DXi*Uj1!:6lj$DqmP=4$yicvHxLSA6710+08!9y8tm@KX3NyD6g3Q^218zN=dX^1}1BDM.0Z#h$XwU}=nEYb6,*TJV2^5jQS8(PpEJrHmyqN8ZPZcb6[IgGn)d#51%mFUjYwMh*59hy[]A[Suy-.+!W35#O;3PJb|0fjStmRi5-WIeT/:1yodS1Wz83[|zrG[V9CAMgsFFu!hHs+M3Wq,IE8IxSbn9KIy{LPm!4;N}cUK:b}$SeGl)O~Ec^-#yp]/H5%ATeSZQlyABtDQ,s9eXQpo;CGDB!h8SJC,1G)2x1~=aec5acF#)2V%.l5oSE3d0Fc4{i;|%;x@qcPEqB)f4U|Hieig#%thS~Tz+0~LQ/fCJz5iH1umnInVpSQg1AnFd+90$b0-3cY*/U+(O+D;6CbH]dfqL#C6pHmg%u{emp9s-}brhSBDrl.#=!sDqRyVZ@:E/x^M]M|;/Vddq@Q$tq8)bnz{;TQS5yzr9aLTyr[3:D%(D5Bdts[bmS@.UpY(DsN9JQve0~B=!1PG}@eLu}gBp/^VuvoI%Iy|*a]~o}}Ayto5yS/D]]dIBbopCO^uE(2XR,JVcmzMnIFXD.H!pj=8!{3yz;uut=8^07e%Q|xt1.BoLvpI4(p*Hq1kVr^Wy!0QbbU!(l85,,fP18.9KF3%A!2[[+{3l3bK!iX%Ko72-JjEtlVwm-b5Ea=xMdr*1fWHgzw^{xWecIgz#*ZFpA5/MRx]QvpGC8COfh/ck+zfi@A.igrtxH%9xL^xp2Xz0cH)7n(HCBjopt((u{Z}vC9PG=9I}YxJR#~G{0{*,9MX.w1XnJ/Ya{P/z]!$o;-$C4n/-Gpc!z+;|Qzb7BN(/6{{yn#LL)WYZTZYE|Z}Bs{7h6Fk5Z|g4tHPwT.[1YFRH.:$G!Y*({z%M|s=FTpi]Hi:$~4RX-w0f7=!0f.b;79IUSx6]dh37#18$^U@Gih,#ILj}ddkC5T;7AlUbMR)0kRg2k,I*=Ne:17z^+crTA$/aN[bkO^OL}]bY);+n8Qy^un*]kqcHIitmV%mr6!OeBhdrq5jiX)urWu@VoFi0%;gAu$-FuFi+as@BVmYYHNo0yYfP,UjQOCy74H}:Y/8G;zLQ66OvW9:{6Jez28Q0waKrGHaRfRMgdyw^DS,lbLc4~7+NC)H:eZH=GpABfYwG45SYQaMjKY{P4Ut0/O{tV:Kwz.PD09THzmU(k)(@hu-W{s9W!l[q@lFxBcj2^sVCqkmD+P(~0{h#^S~!B2vx;lZ:QA9i1Y(N+fWpkTs0N2mAoM$e2{WZ#sx.8aVJk5{9uP-){8KIK]hhGp*XNB8{y]/p^ra2Q)ipqzF$7H*3c0{;CM@3P^e;6w#grRuJ]JQA4RX9Q+Dq0uUIh[m67Pn49z[h|@BALwGVPTgnpoDJ[-+31Y3:~:t%qUhIk8~xkT]zt)C*:4k)(ESkANpfmJ0l%Q^|Dfz3j#$YePJq/Z9hKHff()BjHwi8-*X!F:HBPc)R#^PIfajw1U[ynBZC8gUtd-16IET.Eewxu]iV(u$[CL.;!+LT7uv|+Yu%c0@AO0N!Zs|m@WF=M9W~E+*P%V2)UoKL|Q;7xb[9SRK:/^k)oa,drWak^~DVjC#c3[G/!vIzZfg]%9F:%aUKIQwEyNP6fOSAdZ2+6E{Ni~K5KP$;JD[Wm)toCs![I1(YrB3uBAdzT3K]$Upd-GvpNF]jTGZrLs!qPQEx3kC+viB2qG.{Q[34M5,Z=[;tX7E6iG4kx;cg|Yniw.k$.+MD:e$ac[|SH;i.T8xKcTfcLN-g9Q@tg,NHQAVe@b%eRF^0G84$p,7O,QOBzT~1m]5|Q##auywVcl=ALEaw[3-o{*LsNLBsfhhA%u/Yt-SK|}EP#5b*/-wM^t(K4HG#-U^hi7zuy|e$CGC^UnM2:+nRW9XUH1^r%s%8IW0GHC@J4!5a2h8H.tP!2jtoil$v)Oesk]/7S)E$D(AP{TUD%JLbR6=B;^u,|WcT8GdPFwI#j=qrAVeD;$-H+sP.ne~[]]v:z(FVt24wI;/RKzACQl09rmT8sUQ|Q|Ob3110%n5~a4JcJH%(x60|,kmfEYw!{!V7G/gM9{B@q0;T+tfX~LjHqq6LxM.Boc[Bu$rMFH/P(325X}8|yAPt6.dn*8FXhE}@Ky3)J+7](V8eNb=333+ap|o7/oukSj1yo;u6MNrVnt$1Xn0.mn.DpV;,DY4(h.W2IK3/#gzv@u0cQ6sr.3%(^K0^BX6+nKp2tT=Y8cO0(c(6gZO1d]F{9[e/c@#Nq!Dzg{*]B)@Q(J;of3$ERt6bMbQI[+6NKQ^0y1Wye3Q3q3#^O;,f{-%Y=9a~DrUzNYLhl}Z[%;u.b,h-,8pHE|NTwkl1piZ*8P=)Xc%D-1WVQF4(G.0Bqn$QfP5@J.t+;e6B#8qLOiduwbB(4Eq|8h10U,unCgHx;su$ToPsJfwRHY{LVj|DxA+t6{DUNklv8DXYFEK@P9ziMnwq/X0zZDI@nSnPeNF@:0KBkQXK;ap=y6iYjUlBXuK+JypFg^Y$^GiQCE${]87ovw(zv*JA:P8;2E8^yCurl7Q6K^ck.!MEVN({3Gy(#a*O1p8/e(oyYa2:lsH:eA+UfDb.[9-9iskTa{#%6H2dh$ppHan;$lf~h1{I1RDAW3X*po^n=#FU]5$ChTI;6QOBa~M+rPvwydc}DO+KKw4B6wP!{u3$syqFALZ.T}wmIGfRz8T-:WD4=*|WAO8}0;ko4Ck}vEp.h}hFF|YigpNOxlP{tN41b3PJIyeUx$~iDJaBD1P2|4^gKkNz[@$P=oT-EUaG8^@09lnYGczMttozIIHk^]HF:;jgYoq:VWS1Muw.J*FV2=~duy*|,,e^akG1{L-wN}J}Fnb9Z2M:VRRu]1SUSXCh19X~Ct;[L}.ULjL-MO:|]:YCOR:NAoHHE5e8FnxPU]/xijDFyGRa-|!H+Z2TyxTVM*Z1+)W8QX.[{N8.32HHx{dF6pc*ae[hbIxk6G]+L@;YWe^+9h$,/.T*%Ejf#L-5#2ZDP53]I=}4g**7.gd*S*/{[$:Zgyh^3EyDIL%9id-;o/!A#BPaI*#7IRgR-#AHh6TooVC1--v#kqV!8IWtomuYJK{^RDrkpBlyT3aR6/T6y(4QbQnv35NJA:p:6dp3;E@knG:jK-3Jc]luB(Km3+*{3wZ{%U,RR4dVO.f441k)y^lN]yx+l#[lJjKk$OTuYZ2ws@5o@^8k~..fXuZ3hB#K)V|NMGgjQt75!x#~2iy-Ajcr(YQ[00@wS#C(eO}V4koza5)L(|1AH^#$Z}vxWn0WI;87==|O3B!+0=zHlc%b)VgApI)Fkq/~HgU#BK55l1{{2{LJM;+UktdUttzo$952u4kMgd]kmXcZ$Zj}RPC2ZU@A^%jMkNUpT+MD%{9ZDe!tiIpz#LS^p1Nuh3%B~hJs;L]eG$sPDE.3wtw,e[Hw{m~eyGP!GcFTOSh6FA:(5%@5Avkt9wE]Ak4taC!pbbXzrmwf^h#+rEuhKx*0;NfYMHm=7]!N+[h8zaxTbP*G!DqJbKhHk!wfQRRMusqh@hy}FvN7OP9R4=lh9TTD58EH9x)iygs:ODxfw4u9IWYEkE@KhI[VI=J!NFNtEsTFK!A1zcKu0mHBT0n!#l;B$mZbUrwE}b9e0,Te-a(7)@F+{:%RnKrCb8bitPbPK$oZPXeS,CSNs9M6Y/DTJtAb6oIfVn2htKraTWtKP-djl2$%2gG{KVkCxq-FcDL=2sH#%Ltidd7K6}.Y5=Li/2#!6bO3~Z$rOe|ZKaEOcBBT@k,$6dwNUDYmdUOrav2@UbhmSEuu7!meo66PXTW1Iyr4vtbjH5}hcba$n{iI7.a3g=%SuC|~I+VQr[x6bG[NLl|@cfC*jo%$(myxWFZ)*C;)W43r!(}3OC1@y|)YOgYOA^Z1E]],.k$*(YGr;r72l-)%-9}(rJI-[l=gO$/5),o/mBEC+u91F|0K0Jo.L.OBSpl]otwmmtRPGG.qU~Mt447VAe2*3fBDU^C.Vg.FS$+d@W5XY2U6S;l=M)@8luA!FKS95ro.=QJ+di9}hR7eW~FWZrol~;vui7=moEH9H)GttH~QwA*,KnbbtSx/gJ3z(sqf@^V|Qm7m|3y,JxmnIBHdJgk|owCv=VB#;]Bkp;L)Nm+$YDa20f7qt0aY:X:m:+#*P|{FRKIhTvVYB=|Ong8{::;W2%pxteJHkVBw|FTvf=;1w)@Fj3LRSN^J5tTM1a:{+v-z[wUf3trRnepuR)Cz9UVtyo3Cq-AvyZN;e/6hKX5]gMqCsYR*-/=)^Z.jrz^o@a:omYx5IV!3/yu+*tpTXpjg8y^,*j1y9p2(3V7AjEOGOrTCzslx;^jiH-$*j^oE^/}6;^92m|DOh9;h10I)gb0fpWBEe+nVr9aM-k]~NzNgp}9lmCfr+:Pc%A:b!fGs,*X)V3Dq{M|]g@GwUM$YMjP#iB6r}bqt@W%z4M6mM/=:N}X*|7tM5)a+Y]GPGA2Kb(nb7K$TXqN^m@}e)gXtLqtmGIC9IBOx9dac]hfHiDJ^6jW~g7RD;a#y@34tFEwW;IKwz3ks0b]aE9G!mNqt1t:;S*JzPwR,,$4^M8)]eYv$OH^hTZ1VXgZAl[C85;1KLpPBfs[vK=,H+o]x3]^G+{IiwRqRXxPkM=n[QvtjZM#OQ=D=g4x|otS6]fDJwU2.in!;gh@KpVZmxujlSJID8IGJTA,SE^;*bY-,SSAep}u{QB$kyPXi|c(cDYk4Efg8:aRh/.Mp%iQ(kT8a(IHdV});aGm;62F3%C:%W9g5nG}D3Dhkwh6L8pL2^tTSXeuZ)yb3cu(zX%r5~0jB|*%0H6xXL6qQsE#cru^P21uy7rc-BS:4|E|n1K3OkI1UNod[19KRDeg|r1xLiXP#ppvqtI*:ozntj:S3HosSN3)+Q8+[G|Nt6%C4ME=|P|%F}Svm6Rpu/-U@WG+1%Ayq~iGQvrQE#h9XFvwIT=56fZ3P5EedAF*jU^sz4tM,K+5T/aWC)rJd0hC+DowHhE{tSP;jvweRKxT~zWUO6Th+E;y/]LeW0G6qN,;8$@Njogkc7pClwkEiwd66y)vL*R-(bdTxWCE3F{boNjL=Da+v@r@en9aHvBGEMQ+;13h,6,vEGw/B]D@+Ji.+qBt+euAtHb^!I2nSiWESOs)mmQ*EX|c:@mLdS*mg:)=Uqs.WQZt*j^EYtW5;M#dOkR5-$2vAa9.Cwei!(Vp!M$1fUYdjuv[oQ1N-;fJIWVL67ksJUm}^x[cVyu*mw~xrvy4[]L)^#Z[g01.Zb,+a!lWje..Ks32|a/b05p@E:QHE|hSo6Q=UNs5ue)+q4kQpGAY8Mh7vy)Qw6eocs^-RG]K^YnX4N@R0eLZWdbp;+zxxch5V(6WCDR|6#lMQ2qPLwq)0|DeLw(^ypB=o^HEp~9j5Fr9CKH@hkRmlI2kRT^!X#ngP{#fyAczmLn|)%E3hDB)1+(zzL=Sc=tU#$:E8{#u^b$z7)iEG]mbr*84K9xYF6GitTh~VwVKD.wM+S$-6=fwng/^D#)RLQ:KOTjUvV9m+S-mYO!@E{;){#OAic|n;YCOkKF2E/nqvZJo2~|P.,j|e*4$DKpc64K:E]sEK]6=Cz5Ibi)uo(|P8$j1qFTcXkPy3SoH($-nEGFZ7bQrT^|y5m!Dw[|pjZC4vuK=!.2+gXmms%FfXX^mCb=OI56n!m3ngaXJ@ty0/=k1sP:=Xn@6nzE@L-X#9Uj.$ojH4X7}3OG;mHBQ3mV^HQ]UAkKVA@ziNo:GFm;u$P,kfSbOJzpORrxeqA!l(*!|;+sYHmtU724frb~+-76Xl2$5p.HROV0lZySq~8z]z}6}fnfekIHI!(|rKXM]{VBL*t:z@(k8{yd-ad7pg.J$eA)f;h]![K%/PK)U]^=UY{GQ(TvUUJDq-S0x7}j8XNwLaw;=!iyk4B;X.)nx(nW;lN9S96t[x#AZlm,5N]o57Pnjt0gD@PCB8]Q)dEzvL(9dAVL^,F/3zrc5=4|vRAdoEEIQUD7v/JcA%6HPpdn~AB:wVb!CF-JgnxEA4}oUrVHOO/3:w93zv-^AeY*j5[9$Wh-l-4eZ#h:Gw/toAFfIlW2J^Aqb%rCsKMx5/UWa0f*WXIYh+Qd[JUdxj|1znCBQoWAkHiHLvG^M#2b$o.bU$oUF[zt!npPyBYOTGU%DTp5{fJTAZl%JDfc/BIiW!g[qGiD/hI%yU0#MNPg-b4-hqdj//;J.8PRQMm2B~cE8VUN[M/Hc!f2#ZKEYw]3t#2A[6OJ,eEwbR;bhlyajRt-4Q-jh2t=Ri.k.FeStx8ubJ$t1Sn(lx4{oY4]|BZpdm8Gc.X8KGhmv~49y+2zJVrSY.|C)F[Knv%s1Z}0vYHPHq){FSWjDZdN[FXu@;iLDkGJx^dKzb^dpMOgwy;s5)k}*Y0ntiWD}7]tcETa7);#/Roq-fUzJY03f-*}/f;IWxPhviwL%-D|-gMZcR~{gIuX$7G16kw%+ijCEo4g+ilo(uCG~v0TjdO{aRgtoy0Et!G-VyQ%8EIw@2}H9b)zHg)TTitpKdq+#s4wlw%)/5MYH/^.moZyHd1/l@Jo0F^iH5o5jdYHI/vSdKU$l@R{j7TkdeR[x-z;U^A7A((..{4nMduCicAEU~8)(,#r!Y$bDdXm;SykKF[3ZbZ7Ou*R%zwNWkO-|y546r!.YGSkgMV}|SmZZ{2[wObUt$R(lv7.Rb@1QY,cGi^:Fi6T[!hLQK|^@^Apzp|DrIlSu(ULs694}|+)6%J[TFzecsq$zu~[H|I|TZ{JMsoY@QD@|0cBY1R[f7#F$;UR5.f9wV6Za]Sl3|eH[Z7#kGnfm9Jmgi{{aEV$uNodL7FlIz31ss4X]|*xCHBD/ZsXmXbin%d)e3mS*u]ntB%+;*JQPP[:S#7x]a~G|vsYtU9|3U@h*nOL57}ypn(l3KMtR|${VHBH)hqU,@qfglCqgUE4#QmnXA;xT+M)y=d!WV.(#{(Z9AACy[R-xAMh+($!Em4$/JI,$id7$TJe@HX}2t!CHI3RptIojfPPvCP[wPAj36uQ%topo54onlXLV#V4xay1^F)exRzNBz-t1!=DEXteq6JCkd)4zP!U}TLT[Jkdv5kEznhojZU-hR3=Tn3tD-.zNvADKI5^+[,/V{KNk1qtzcCOF9Z^y@+!|r={S}I;FeXehhLlXS9KS2%=q}J]*$qa4PralvW!XCGOYKC+Uu,!=|(=Z@.mr.L5h5l$bA||F2*e75ysr)ipMiMh04gxE)r6,KzDbtGiik3KGXh)~V0ig}[Awru(7xK-TBYvBrHnoo3KNFDaXQh;j[$SsWUuquSpn:Ht;g8W5Ff5bW]!Up{A@z;7V/D0Ff7yi+eqz5/560wKm%M4!(#Kb.b/}.XJIF604obZe.V!t;4CLVWeJB6SacKhMxiC,ljm833US,YSs#EWqm%Y%jo}0qj%8;53:(agO$NAaBx5or%Qb(x4tGC^~6]zKq{7r#mbMdaTd{BvvTX@aufX:.6KHC=(!Ts@z.d4$g0M/+M-e,{4V5Xxu#GO+zf!CX-{PI8tgR2pfe]px,Tp1+T;7r~pMR~T${w}KUF+4BT*by~ZbQhwM5cjX:Q=0(H;VW}=ozxub#JfC!u]0v63%Ss.$g5jE{**jFZOQB!vx|fcW65$bF~;6JtdFrkTJxI16u19*pxu9lZWgRuOVQ:Vwg@Dj*7NVr,u4sG8u*!TNc@eENy!I*pFphejr*Pk)$ilVsU@GkQB1heTJLk5uKqBZ+Th2nv],,zBWfJsGQQ]r{TQFm:}X0YFRlT1Z/0slss-TbEmoX;L~Bgw;;6w:yU12nQbGjRl;Fc^Dc4K1M-OHWIROJe!CvaTV^Ci^/4v^Me+2x[cJOPI,5.at{CePF9u:xZ;@y*Pv4~c%yGb4GHyAHl@[3iHtU2=)j)!nntvdFJQ$3~LBqwVzmSK1j%1(NjMT%S|aB0j-NS#{EWI7[7FJxarP)#i1Bg$AE!NH(;qMSb8GBZKi1]8kitcwodm[SosgbJM/4h2Qq;:W~WO;27Gso.py;neES+;=M=W;V+DPbg1T9[B[[mk/M;W9jc[Z1!d+SS5Pqf;Q)N0)C[=5=FN$x}s9}PeB{)bWk]vb)/e//Fh+CDzZ7Tr/W.eB=I:C%mfK99hH#~eAuaqMa2XI)3xIwzz7B;/,qH^!03~c5tQBdSO3xAO^vq[Q[p0X/9ZI7lox|aB+:Q[pJu*aLduX]Cqw0@PaC:LOQgF%Z@vLq{fAGVSMT^eab^k!BADB[WNkfBpKV-pcf2ODuN/tV:/Me};L%he[PiN^8L/s31UGiTJxN8(LZ]JbX#y49;%N+M|;1PZNp!*nKv!BjLFRH=Xmye}09HZZpp0ZJ1%@c~MBcY9H/m(ZZhjT]9uYJ}a6WD;V(QM~*eglPd64#-dt{kHWn|pC^oB!qPwEU}@wW)0:N!ku5XJ05wG$TdtpVZ;,J+O.YmIN1RoN+CCxyQ;SBNGtvEG%qwJK(0rs}Pd;%@%j{x(y|7VKV*fT=XWh0tP!m:$G,J04N{Kd!U6%cf/4aGXke/$43n-Sun,ksx5lHsC{{l0:EN)^-|[uZV@13$K^4+t;Z2MIDu0W2Q=8%=-V*y2x;~jKv~X*o-|EYO8jkb^[Vpf)mb^eZOQ/@tS086J63l#YV4/8#X;h6pxyMyY:qB@pIF^YV2C{]^LXp8f(Q:6e+@(o0U{fdi2aN*QpACr9o$4:0la6#S4}K!RVUQ]VeJq48GoY^hHVtY8I(~gJ6WE=^s;HA=Om/9m*Yq=#8L$URa.F1t{~58XW$9i;~+,]N[{jl73)5jxLq,yAzk8S*nhjcI/B{AK~E4##O6{xJ^jk-Av;0p4Y.Fyj%Fw4Wj1bGTe0SBy(wf(4A1gxq/%aJfueX*={9VFa2xM||*7M8=UaRXL0@ZaCLzKalI9i^C3F}hIuuj:dL9tg%LajyjCE6G]VA]iZaxu$2$uj(i9L}o==K^(Ak3{E9D0pK|0J5!q1{6bkEGCy,LFW*YE.UR-[nHJ/TEdWodKMwMicCVgB]|gP5Li(;p2RJST6jy~wir7~:0!FRuD@FBuuUFU|:fm+WPjlr[uOz+)[HVU|Bf/;5XX8KfEDsAfRq^7Et24n|1~{GUec0gmuf-fi6zQ%m@0AH^uq-!(=k(Yv9*o[U3]KrL(*Hj#@uo(sUNsI[3687/y*Pepgk3@1MAhDI^,Fl|N@PE:m+f4~x$4L7nB8#xAQ;hXCei7a-f#-6873D|uY=nCuxED2{YzipF3%v+%iELg{6yBz=s)5dmfR$4i6-4uPj:lkoAIz^/UlDP8FdgJsgNz!VqFdT$Z[munNc%-ZD6GJe2((Fj/nIz4UXI4];DaGjK{#W=;7GZtUcbq8L/zm~7[@op%+f+z;I@d6-P|5$2RsRae*7fJg{p#FwHqnKy;JP[7{8AxdDF[/ywZhF(=MO93bUk%b;.{xIUDx%$nl2kylcA[]w;TmNl[32/8e~-RRY~R)g|b)cU6r$yd|p,zeH5tz.#2G)@lFaaw;uV@04T]c*~(#Rc:){DA/w[crH9$N=12Yb#o-4$rpWfo.4q/OqDoj$68[!{+W|IUG:==^q=,eUvUv+Dr7PpSQlzA;{/z8c!!y191c@,Kv;4m*B-|=/3]67:f6~@|yo7=G^rVh|ZATpKX;/L:QUG}e.ssZ=wk0YFe6oWDIIH9yr-})~6O}%Zf]Xfnxx=kQ,,|NiHanYGXQ}-TabIV=KPNC*pCWA-d8]{BJJg:Td8ZUgTf-VgJRvA3!A]LYpB!Y!xi1}PPt}6cCkkH/[cQNCm]kkxO)8rIXzlo1k0FvfBcOWlTy#rr7ND8ZqT*]1exC5S{PWTG=3{V9lgqJVi97Wu6l9UVMb[5|:[BVAI^3wF9rz-F87baZ0j|jUkXA=*7@!eMJ{aR4g/mlfkxI.TdQlD918Ggh8T7-pX$im#Lu!#.ES.~Eec%=M{*3ekk=ujsP7nn{LFcC@PMj4|7#1}-b5%tWKsn2yrEtlIUo-ejFIq+Sv}.Ppg%MDNLXg3qUWwdC+~H^oZfz)}Qvqy%E(MSEW(r:3lPt7kI1J4M^5OEz^bq/:fKJ4I{jXCO1g3RxWms9ae$u0-vW.qz[V~AKI!cz=y7V9u;dv(S{/wq9-CuZL:;sHW^;W#fTFs*8u02@2tQm)-%8qA~qpc5}A(cskwTIznRBvo@jkX@(H:=;-!1)U#/D8uq$$X$f7608s@2IQli}v|h6VZBi!N9ij.{6kV!6HB!cVIXKn]~yvaj[F$c.vKImS=r]c.a2yOLwo(Zu^W!R5VrC.gQ:W]samtUdn|)Oib!@dAO:=w1Mp3t|H~Rzg]1,wNwMf{!]8!+$ZH+=LeQkgW,76CsN-QR6VAgfSU%+%)B4ROlF.1Zq|Pvo3pHB#zrkEuth#oQdTCXvL[s,X2b,QsAAt^*qGYQ!n+ejIE2vMn^(HG2G%qKv1*IjsYQ0n7yE~~[e07y2uy1(kt{3t2:6}/OP+r.@5@{D(hya.,j]8=d|k-d[w(|l1C$|e,=5|;NN8W%Gs-q~fGeqE|.[~OVO*D|3Tww#OsF.^8lZCBwMn9)LR9y3-aHv7Gfdw)/}1/6X#LYz^m)@}4.{~BEG~|g1K1@=oE:bLvyqwBK/3Qiy]Wthd5d-xcjv9XxX!;M71h.Ca#mj9/t1Fw#j=b]t}5.Lv*mja8*wATjAYU:R*bQ3W0)nI2{0)8qiSae$0./)8FK.jCZ2$V-FpAfN^VRr1^#c}voi2*A!Jkl6nR0[(!TPkNg@9u9EW/w!BZt/=dgFU/s(If[}R(;7yn^HE{{-oVwx-6RfGenP!vUExVB1XA+cf,Ffo@/W8ACJ1O8WcW)(eRIW;|FCk@b[2$pG%!=!H;pBm$fta2cH[Fw,^ifD[R2)%IxW^A8(nM=-Kp-}YVC~~/=,})]YOHduAVQ%g$iAcnkSVb4B3Q-3W-j3dipy(gDk}S/D|@!@,F#]eV3r{aBtG76yAPcIBQ0SR:t!g3)**E,ib#SrxIBsKjV4cPOJgQ,UDzVNs[N:t3krv#[a6M+(2qtv*A+@hjPVk/jQ.Xh}h;Cvi6t$}8:X(;3Yv#@z*4IO~xh*FRM*L~$DmoY6px2~GOZW1UofgMH4mY![GW9w=pm7QW@gIbz*wZ.|[UHVtmdCTNP5sV%Xbz{NFwnQK!D@:3jB{)i3j9wSG~$EdoURJvuHC-#g*rR!/(QTQ,=fPJBF+jor=[bOlz%CMOBI@Ju=K9}dai%qq0B}zQjyDuK)}jG@kAj.$T+w@yyw@8dU~=(PS.-u#hXwiuEjq0Gfy!bhNB*JOs;6WyL^;=qxsX(oS[oGy42!$3O8N{KW7qPH4w~uy0Wa#3R7{FDpMBf4=[})KgqiBR:xh|oBr.Oj+X!YS3RCBQmF=A8]L0{vEohlZvx[7pQ%la@jO*HWMaOz3nk4-[aWrdNb1=!Cq]uSwSfs+ZWf4S-jf@0%MBnpsP86GsyR8olRn7Vj5{PDa9B!U;8oV09fh^!7-2WWFrr$+RGPG96EV~@92QFea;r]Fs]o9TMGNXY9|7N*J+YJ(*s25!#c.}kZoLvhd0gLbthJ*q[60ariPYV2{O*yKl$XraXYw2/1BM*FzkZ68.fYzeG1(DP+F:u##fUr1H^%:+SqfyEJr-kakaTh=T)%N/*FEQd{{c^D];Zn%a^3bQkOnSx0PHd/T|(a0ldPtghW~/Ye9IaW;nXtIS{R=tWEnYiSExLMQ,XUXEKQ(Tisi@=EVuUp-m!tlNKJpnjBv,|x~LK%q,=-d)!N[qN~;eKY~kMOCFzaS{baKuSmI[xRf:LPKmLAOoWd$rdcEy/In{dZ[P7d8dZY-dbSRKE{|A,vn;](4qg]c#*ImjP]5yJ8nH-KT8$+/|eI1XR5or$~Du~y9cJorBa|F@Z[s!.DhFB)AP(5IVX=}DYLg74hV|rmQinTv-2vkaoblK(F|qE|f!;Q4RFI#qk1*f-hfjnDqJMt4qJmGq*^r=BwWjZMml!)4=#dB)R[WQ}4Ez~v31v!n~+=iqKpyOBb#uet0{Sw6IC4~}4S$l@lg{O$gi5(7kD@{GbXRzh!Hmve{Htl8sU[pYF{d;p48EjX+X42bMu|{}LXX[HWwrUc,itrY!)Di|Ia@|H{a:XIcpvKPbYIn:Up]ah2MQ$bq(cXV[R|BMo1zY;$A2E:1azQk,m5fTEWF(j+8/J4XX2,pdAuN*Hyo!;wDzNNJ+*4|u)GjSAYm)cR(jjL670t~M(]BZomSw*86,Lo^hE0$46vl%lbt==Jf@NG7gbnS#DAt|R$e5u^4.|o,3%/T,PZW$cClnt*w[T.)L*BdSP+|+3cH5Fwcv4n]Vb/(MaWZ!l{GiU~V+N3,y}N)]5]nMBa5;aKpH;HwnB]K/wOKYQu~9;Ip8k]]-E0qvlR8HhOj*d[w^*gR,byJg(/8~H{U*jE!%fim5K2SU3*}k4SF[Q#y~H@|V,yIAnp#CBQNpmts;l6-zfSsH+x4Q{J,(H67NCNJf@[-*.xUEGX,Zph%Fr;@K{U(/7e}W),z;p%I}a3RD87ukGY;zLz^=CvbJIT)2^QkVC*#eiSdj2!;X;he3$ZH!%DA6A-P=ATnRfI#c.)bL5N}$%JJ5*c)Lo^{JZS@U]ar#I@X+o|XN;2LEL*/O,]$e@%gTn%0/1}F]a@+yu.~wFZGBq}z2.5(*T6oI0pzKlE.!3*h4j3vVD}|98u/s,^IgC1f!XZ#k~TX1w8=svW1|v7Tw8!t;x8}JbK.$L.JT6$w-sui#kn1VP7%CqAEk=JTR4==KdEC]P:s+%Amq2|i/28LXQ1mh]8W9I6Pv!LjxiAkXA0%s%jcA+Gpv6,KbvS87b=+bjn*}eKcp{$%2.Mh+B|*;t4;)Qo2zRwR;hruw$1Kcq/q$N;*0Zci.#!TINP7jP});fLR|+*@,5qB+HYFkkqz#{YA$0fHC1*nDivj11OwAM0XP-=YEvu-Ux-yTM+SKS/QR]bk*]T/GnD0wR0UXC;O3ODoZ^7KG$8UN,Jql76%W^rZnce%Vv;;RYAS^zQ,;ZRK/VDLVacmTC@N~OAkiEJlc#d{BFe[[ql2m%Z(w|!c3P%nkUm50^lsqq!/$uZY^mpcV93v)/C99oFJ9(}V@$671YAxRu@4^X;.8SFNnOmku7ir*Oxv%gZxwa7y8|A$lV/H+rIvFGTCdPhZIs0OQ.0Zwn#NUS*(Jb!F,f$t$#x=Qyfnd*DZ;alq;Zui!Ag66O[s:9V}a*o,)GI^ss[yOp$7F.Cq~r+dWw{%2sat$dQHXwm:%)x(0}Rx/3QLqxA8|lDkk;MJ+NbgnLA.fP:*/jp/cIClgC+p4K@Onuo3DRGXd#S9!#Rw0p;My1[v69]od[YoRud|Vwrh$Y3IAySkgUCj6qNCR5n4lTnxXPC}1IO+NNclz:ue2lis%yC6$2os1hZg+O$ghE8MvO7/5nbz5MM#/l|O,S%S5x!X+Z32-Pp|=s6j((yx1Ilrz7|R,fvZ4#FlIH7J[.-lGrdDt{d@Yy^(!#|Oq0H{]t6X|Q:]zz5HL4rW]ct%3}x:gtK10YY+n#-o~z3r$}dVGJ*jr6(7%xdyb[=$:cs6ssHAVW1ON)jsG4A3ME,Xyd2FzMS3Bi)LFd=MB@NEo*@L{^8pVR9}8-tAFWfgQ.a8UK;t3--(0U5/{|vRA:=W$dkb}61tU$0^d[FOsX@(zgnCK2t|:+0z|n)#x6J,OlAmghM.eXJ=qO[6{px%gnK61e$]h[Y-vD7z5MYR=u#rlgVD%xy!8{R{AnXQg^(%qAn5[IymhTSrTIInASwR)/rhEBq}W0BKOgmE,l~M(0^%OdyQ8gWx7ny]5HHHfi7pnmj{|.q(Xy!{FapO[1I4svGdJ%()~#wYp1p*ymph7V],7E}HQ2gwL~8L5]^#r*xUi]Ok!7FxeJR@G=M.;$2qP08D@;1ecQm8nY4#u./Oo!2kXS4=VxxdI6N-EQj95DD-o8u5gj!UO:c6=H;qa56vU~cdq75H~6E#Tk{efSii+]O%XLWH8pu)2z0YPFxk;#Li3B/wC@T01KaR2GDu8S-*Tt0m}!b|*3Ui-QMb6|HUiZq5iCQci;$As[eG,#BrWnE]K38p#FVB:sbhpVdLXL,}hEMc|yd7g}F7E[q5:xE$TV[sO:zZCFHE(-65+8mg.yf[9vDa0vP4N,3N$DD%oC{^3DCm]oTw^YHWEojWv^@;GPRKAZ.kr)sYIEW=|V~hANq/)vvRZ@vQT:B|b3.sB9+9wR|xhk=g/;%k1+E~tkc6x,kb-AhbW;-JSNP%24cXyc7ML-C1Ygg0PZ{d6=iJZRyeeZzK5.P-q7)pVyqG3-N:dwV/4Ck@/)Lf;{B@mBj0/4E!o#Nc=B7/m{MxnTNk==/3ghPP!4MZfS,{*Lh@Rbs2RvAK*hE6%~#@PXO1r:vDD.v(0nv:hCPrA-3hpV(D9zxHL.oMSG;^lcQ2[@G0#Ll}d@yl9{YVqse]!!IPiI4i4pWOAq[*#IHYI@.)m$O!k(%yu]9r:G0Yd)f6Xznj1Wi1,sQ6n3:M0wd,HF4vr1Dh$B3[p#hm!C:,5.enC!-a7n6+vx#]U!lE3IVw^o~2uSVCP]G$jnHWs1/pM$L=gf1IFICBf+E]*H3-qf9~HFiGzr($^3c1BPGBo/vld7(IZ-).=gT]sRm#aho.[dkhn(nuyLz=$={QuS;%En[E^@f-j%Z[u2CL,w!n*hhc;w!JrxjUY.C||D)(P=tDb{f^|#A%9GANvx]KI+dXf2GSYhm=G%2#{T@xWW7#{GY^C$lZ[zgOvAmROuoS:l*mhiatEG$EMU[7h!CpTWD(NjUu3|^+j3Qo/|o[j7w{S%zH0L2=/2IxAiYQvXSa}jO+@|4SvxiORwUJ5O2(dKS4B{gC5g~-heRT*.#YZDw4FXvt/+G9qFrA6-*oQ]BD/M7d+PG5+[n8TR7NMzcoYS2w4Y76eHXm^#eqV#qIks3GsL}W9r95:$[x3xm~1xS3Kl.K!Y4!,t/pzsD=B1nMr)C11Y9A#JUA#H#Y[RT=3-T:2e7+(rDUH~FBe2XNno3Sl70Dy:NY1|dBSAN^8BPk*.jwmC{,2mn9UzIb{v5.@AJU]cNkGmv:ug}pK$Ysy4{cuJFi5BuCGL@q589H$:H6D6!Iry2Nz=Q^#.WP/9ihXAlA60~OTaeD1pnn6d![RZF{/,v+Rl^vJ591Fkl(rz./@;2kN]:E3%+m%hUp!ZWTGu8Em=*}1hV{OXS3u4[Hw)aaCELI7h7+g7Q~jIB]MW7QQ[idsh/D@Xm%uq*hJc[gZ~UBgpe*0mg9}5qX!4w~=}Wd^2cYEGLxY^v2L]E^W^Qk($ULYO$8@=Pe;2#(0egpW[OoaF(8xmoSj#@|9iU!i]K-5Cni;.%-5SvDaTXRyZyz[iD^ifa.ifN0WOfKZGids=I2yQwL[{[9R0pK0(AoQ}8g+5W07.=U,pB~2*yvSmp|,QV64~dMMvB{Ca0T^0T86LiG8[m:vgu:$B+WFA4^]DZsq[NFn]6%80kCVvN.W9%Q1AO{^xfRkZMt~#-zk)22mfa[eUsB$Hw-E|3S!eju~zW#a(E.T={-N{dB6*d0tgjGqp)^9z-MB3Bc99.lE|$kMHajoW~[;Biv$Re,UPJ05l$n@#*H15eKYTMB]i~~;xy2X4gR:9AirYWW.]k;^MN5WApQEh:!)R*@QcqI16Z.=[slhyh4JT*C8F7SimE}zNudjB0|(l%V,5sbMM=YA=#,VWG23j@R^{MtUBx,QFX7n#CT)5N.2vsNpGyjz:N41a1X;jGS-ZJ#ZJ]M6z=@U:uy+v|pV8nVD74}Ttz5!K-Zv*2p.%cdvdL2lY4$CjF6|zlh[b*e3+iX;7SRx]q6uzRw+!pR2U[=Su0:K4]{+taDBMW4P}o=j^/AL)J5~U}{hLgbp4I%EN,2JQ.*V]UxMzka@@73r+6IKwkq7~+A11#xy3PfgQJQ-f,C+:[{=FQGQxiFt!:lq)O[^*w^VSP1!wkVOg{K7|kR3^LGRy=dr9Kk,741lJv0*#,PP3D:tnn|2!TJL%)G9o^@}!v6^*G9Xr!HSpJFct+eF@}JPIac1/wS^Op2nizYE|9~NFwfC{6Ps)(F0|Q-sVzAI*wa*K6)Uc4W|XLuPrijQ@wpqxna,~2s+0O:%Y6bzLaP*qx|Wht1obdHE1mBZ}-v{muexR#]zCpa8R61|D6UlMv#Jqs{9eC45B1$%mWJcpeG|yvs{U6Ha+,0Er=GMKh39#e)EEb$szyt67kYcO5K{Q9E$nu61YkUM)Y]ES67slBw1(H3:t}!h!D.fyEoP;%/R#)Mi]2lnUiplh(5#u;,q=V[B:q^Yy;3yQ,*b:X(Sx,%1#Ag]G0AxyFkjx6@C!8@2/$Fk:)rDcH{W#4sYJ}3]FSH34i)wc!Udvho~6XiMtBp/9rc{HTWjYY(c|~P1fmM^{jzba4UF=pD%z7VKToc=sdoVE+,M*PZPFloWli=^Gnzg5GdI3I:!P,zC:I18:}pvagnki8opE%rvMQ8xTx82#e,IIidEN@x^.3,ODs-*zl9(44]y1SLd2X{#/O4B4vv$Th0)eo#jtLCC]yT~fP3T4RuDCYtJ~)7pb@)jyA7VGXWu]37dT2x5rV@%O^d|3Qpd6v=Ee+0VT@VP)l%@zijnV(3Ln-E:SUhkn#B2G/eBCn^m2(*s+:%(wewoTHur%kf:q!g1j-|b;CHl~Fqa(yUSLJ@KGd4|LFvq1nEV~~{B2i1A)P5D{}!ZvWA:I2#i0A~c~[JVItek@;IlhlkKA9r0.%byn;K3AD[GzdCwXRU;PCqpsu:efMRwkQ/hNCcv4i=m[{@*q]Q.Z)(o!#v/P[Mdtm+*2tQ5%O:O8l2o[+cotnXI0[:!R!cF.rLT+q37UnJukkx:g.w:yb!pb$1},Z]],rer2aQ1Gb-ZNBIA3G6L[Ljx7;8,~.~E[ZLXfO:ERcjXIg,sE^}C0=}R2hK2SkBUU^8+M~tH|hftwQ~hUZz2aE[ia+/XY1xVo{#RSSJWlxv6Ss-GE##zvoA,9J|3|O!;kZ#aOY$n[d^--vaQYJ(nx8LpLzjVM/UdiRI7Z(tn.0:Phn+5iL;M3#XQNdI=+W5d50In*!OY^xz-c|*{KJCI%LPuOnOO{iqCZYDE2^PsAwO|{Lc}kMnEw$jn1EIDn@]R7eevTfK@Wne*oRlUH0FPxRdw$.+zA4%v+!@k+lKyZQx@{8||0h#T-,Iz1P)53s486Jp-e6kqlvCQW[W]0UcI8Xu,yrZ%1RKPWinwa~FTSD[GSR25xq}p$5E+ruZ:@1/Y*T6$mjMXQnu4-~8M+y0@jr8TVtaB,;g90eSPxSml9z]iDA%(Ox/9dCQ)*qo0TFctTQe^eVAZ1O*4z,jeo!h{rjG4b4k%jeC):j~hTq2ku^z,~cZE//3Kb2BHL|FkTF@;-a@y(Lu,!(pyW2^3d82UY@N(JdAAC4J4^L+8TRe1zTmCMn+6jlfbhY!p9U*QZ@P$7vsIiOL]C{;6BFu/O7Laj13W#B}A+%b6TII(oeRZF]cIMq/Tq79mD])3b)c,7M!1oPk^5s5kUTwWwoQ83}}%3wS=f@C[a~W=BJR}^.!uWm!Y:)uD+B;wbBP%yQ=J!]L7cp8X,sVdE,!xiryL5yhBos9WqUJepjRnuD(cJa#XgQ*{:^m,]I;[F^NrB-+PVU3ey[r9=Ro(8Dk*u0RQ0OCu^kqc5Tjb#yX)u[~jm$-4uHnB(2YuTiM/])D%]vpnB6pOtm{%ok.u)M1OhS.$QpkQj$C0IOpLv3/|;!eS9GtHp{[cxZ33ri4r6){sFh*a-bvElzv+7JhfVpCYm#6RT)Wj)5Nc2z3z}WeYxX*i5a=MK6L3D8p5w,uS~l~xI^jZoGK!#;5AVcfr+!U+I=T:^mpsGH$~,jYky4{DD=oxSvJ~*Qs3Y.cV:84B+VFOXIa7GMvSTG76B]L,-|0C)+JpIw8W~OR4-q1@h3:1ti!zLjSH~jtb@e.o)(dlcyz:7LsA4PIgOo!7ilBakUBVWcIarA2k{e+3NQ]fe1KJIkOOkTGT-}Yn]$WI(X-eUZBaau(IFQv3D120PgF:LJYOR+GzlJr9zi83#9$Dg(PQZ@sad8-0YkB{/^k-oPMR3oq/U(c7#eA^R~Frz[gLHb40}XISquAfkGU+roh]S~=3-C0^:wb(mHTipDuCNl5P@=D,;po~),VGL^n/}IB^KHAeH%)gMwLFC9),r818rj11G~L@y-ZqXs5S~2ES.5A$)e[4H!p4X(eRK6l%TPuW~H,)%;x%l-P;s-h|ldOpRK[0fpWj.4P7BSW!nSv=ojeC:IfSdfBmaeug#WuY6}@N4Azs$,$NPSwJS],(xWX;M8l=!Pw1C+dk8Pgb/Gp(axzutT+/;jvIX(Ki~K-bqLfq$0}:7N8ZLj8;qX/+=Rk$wtYlKV3fK0Dz~]@zw[-k9CS1d!4([==R2;mRT=9nH7oM(#vCT1W6;(=}:Nh]:py0p~wes%Y@1rHIn+1Zl#r^1-boJGc2CFE|xoVdY=gcDSFzL^l=#.~8u-8(p$P~eBefGbm0-1o8kXVrQw/@2stKTjU$o**2T~yG^C!my~^To0~f=$~;1Airpw]|A}[B!;j]/Sxjn4cL:SM!d}W*eVp=C)$hLOl4Ha/WEK2e[kKD0b8lb/-,OrAD.*xjS[YhFE@rlr[lc!0*sHJYua{zk=[2lIPP67)L}ca/m9-p$[lQcf!4tCA6K%F@R*r(b;!gO3gN|]3*OBjOIb1$.|~YRfclZX{FeRqSn;BbtWox]ZF+Mg.N3cd]*0(%Tb#jZ8Dy4epy0=qhmO~/7p$HRru4SBv1DvCQZ.lJT!ewh$H2bMwDVVK:|H(L!9u;$QD0BPHK-uGMBEllbBLTsH6yRE}*eT;3%s(N+0~t0#j73:n:K!pPks:;q%P5M@7|Kw,f)Z-wY5[PH0j3U|GF(TNLJ=NdadzIBny]y|C$=Z*LZ;Lr!wlTm[}}AW3d.QJ7oySsM/{0j/tgbJW[6Etx0n+}=,75]BV.3nqhahFSjWxaLf6mP$%tYFhs!jrs$}mbcOdXtv0w+.2L64@n5gCwc6.Lg9e@-HS%JN*o=k2R@:K6[-7P+!z,pFCQEuR!znA*bUa~^!s+tH5YW+9}.Pv6b:.3@m@|x{YYt,[,iQdrf%aKa{|w@]d2kA7q.qT=rhVOv1pA~$(C@G:aAT6rm2/W*;1H!9#EofM-HC5^24F/tpXO~Kgq;MpE|bH3*xcggFUWn*6B))lC.J[wD+R09/*Do{uXL7F|^jEd^Ss%z~/Ivay6=[){LI5^RmK[dMR.Pu6F@0Mq}{kZP%Z5Q1Woay$(@y@|Z9ibjvz^+k~OvE/y%EEI#z~^yacMmZ)k(F{DBx[1qm~T=KF^XEP/nj@[ls+wI%y.o9{U^X,]lo$O9%J:frylB|k|3;oh}P637h-5RjzaiBr*dMNcZIvDJ7oX!5/$,U#Vc24,VW~.uN3t:@Z3q.0wPB]7hr@uv!%bB@7=0XSefP(wGd-an[(fg%3t-5uD,~|pETsr1Sd]fYr#8G/muK.0laBgMP2S*9LxnI@a(=2R0gJ.#2$b]Ch;BjICU=C[}.]*{irk%mg8qbv2cA~YtJukv(xQODxYQNW!+q0yoD9a#:4a25IAPpkUXD^y+2vluZt}{,S$e#GvT)!FtgcyiVfgs}3:Rticz.CSuvTi=EWpV~4iFx@h@GZ6j95t5ln/||aZbn89F+0:K%:Op]=)*@}hNK/!@qUuLwJWcAAp}N-uzBUv)m;9pJ07.Z(Tbv13za$3M!n@cRO*]eey0hCr33IdL:7MJB(kuH!dq4uqct2CCg1SXtQ;vPq8ZT=kWPAavi)f#ZNC6]Hrb7SW~R]~=(q~=2(d;e9H)=k$)!KPz0+Ay!;)d66XT^e]w!7uY9$q3M]*f1v}~3tbC.Acw%.(q/#nYx9tliGf{lD1X:OQteb;F@u{r/21i2{ipH1lvEJ%|bQtx}cP53Cb6;/DUeNVQp#B:+diuZ]4HHd8l(YgyAdkt1)I$iw~XJtpRn]s+ZHoOfz4Mkt(v6;OAsDxu)AqhkGy|nh4ixfd}fvmDGi@Wwxe=gzvG@H9=Oaoh/Q,COS%M}}qwu:YqOu3WnnQs8gGLH2x*dw!yGeG%1.lDSc]SQr#s0,VL8:W+dhB9J^s(WsmSGhrGJYiHis%CMnWXd[FYZT8=S9-au%TQs6KPDnA+]Q7^@sZE#g(tN2:aSQn-V:!vB+FPmT66~Xl!4EU(Q[KKyztu(#LBwrF$EJv-UpG7rC,,*/hO7wN@rlp4~wofz!joj$gM|=F:p,/reaPh)8;Amn5FCS[@X;DimL4o-NtRJ+OCv|hC87|lnj6pJy=DDC[=A.wHNqI#-NRt0#bxJi(lKm.y8|Np7wXVQWwExyJ;S3X|Y4ngqPuaFk0t[^Sj6cAH7-FC(hVOC=8J}=}22RWw=(pp#%pzFe(*X%}z:vY~.F@XKYKs1Um#d*E}!V4Xb:[!C3=]tW.NjL!RONYW]oFFtX4{:CezLk^vd#s5h}kU!qalq^Pc@3-X}((!Tas0.~t(jT9G6{|E7q$z^b|h2MMi6cKpq(wl80=E#v}p;RRj7JK#=oB,Gfa^/KxHY;0XxDu.9c5TAf0j}KEMhW,$:{n$BIc-a,2BQ4=8#oOJj1Mf$#S(v1.k$@W!}!$AG3ZjU*waXMUI57hI8koI.-rpXHS!qb7/Q=TUbOi)XNqnmYqhoe.C:2#C[#jCx5Im+9y|fdRB7/yK).nK^9$ofV]w,y$U5JlAZociWZK6;ad8-P-@zARG]Q8etuAC5+!iVZHf]By:97hduRoH7+1tg2ym}K/STbbOJBLQMa45pbP}djk4|7@*tvU~JceP/FXdM@kU|F}p:O~.69vwgwvy;~WQ+OS9V*H36Ubma7$|q)-,UDc)LHt]2H6B7PWKF{GOMfZQO1I)88FoCDUDDdvuX%drn/,a~a!-tE$xi]Z/C=beH8eQiKT$1T]]k(TSYMB0Cm[t*{(rwZAo6hy+#Sf3U7@X!FnMlzy%x35g]$Vs4,$Oo*:8nguD5f.^PUla;H(UMg4|E]#886+JC#xp5Q#OcUZBB{7,t-tYoYU}y]52K]scTC$jc8PlqbJ[ja/av^EJ%xm(1,2Mr^[VPky()t65b5!|b5e5nY@9(p#IL]psW!XXKyiHpYuJKkTmIx3F9wZb;CB-@jB-6lO}%O19kwKG@xDkw:iauf0lH/Fz.L{i3X=bIb=J)r)8vlwXR42e.vh:8@T*th5uxX|du2uX7nHawm=^2GCEyIHQgU+2a8PRVSUl@$bc7$t9ZVd#h8;idod4!}T:{z3!LMZVb|b,N@Sz#P5r]mx40*AdNB9[B5iBA[E7XuGi=~f8f=4p|zyk5$Y(jOit}sLPEs-3|XDoqCAW~kXdhP/x~wBY)Y7rG$OMXuk*N$+}MtmOypgt1TUAcF=NR]rsEa~J2O73T;m(R!5V;1r*8pRff80ny)o(gfr+)PNpO5/7ZZV!vi[NpuHd/.s;Y,r$u]mG;I(t:iv)2z/]:)B2ids(H[eg=B9=}k*a(+K1wvovm,Cxh6zZf)Zy|.nZdQ/i2G..s(v;,o1BK1gwxYg9{)gTreB)SyeCG20r~8-P8tL%=tAtP+@gx[5$cTjQI-{;xJ+.gI,ZN]Wq,^7Z-P:ckpX8*c7%-^K:}7*:UtuHDK0D%jyUaxOd64dhgFv,L1uQ|A!mvTCrBxtIHO[*/09Z@iu@Sh%pH|zn!]^a~4Eubyd7kM-(up#;ig{qw5CKZXH*0raa8;er,6cz8NwJWCU!qpY)H:g@mxOFG:B]bPZ{LBAj^Su3*tRY)*qTv6qAzn*,m@]gbxwmVdpwN467SJl1A@,RsS8@a[v0z=;8HAoDRE){UQ{}*7CHcbf(/+F]/qfmwMOavOsDB8#6=d,:H/Vzu:eXRqd*4!gBd{O=uLC8GK0jW6|7rHE^faO(*u5](yrJ9e5b/o]-A^!w%/e)[v:c%9^Ed,v$-Ad0MR7bEKE/e67qNA!+tz]xjKEwH9y!%8|czsTPD-if|6TM|CjMEEczx.z@41n%u4}+uQ!v^p8{z)=^$JG|xXz{cMpY^7AYF,J87A{/z1cSp/REcJD=NKe(d0[K%w;EYHIiVLT,dHZ1@Hs1ns=%x$|PZ:ffbI.-)L*8/c]V#W#Lan|c@rwiu:DN#dmkXQ(ni.iY$t)pYp%VLlJ7bI:Zw{xl6p]G0Mpi3T4j(IB7#%JuP~y+CzLPy-oNDU6!70rN{4M@=ChXt2X+nPrK3;}IA$;!c|lG-bDH$@37Ft~+/w8,:gB!|XdPr]h}O6-+CwZxF6S6Z!7yljPh5=1^q};WL*~6(1{1[NZ4f0Jo4v0L*cUVv5WcFe]pJx.JEX#df;ZBY]Ew=yO4faoL)7fhB/{r$hIUBH=H66%~dvR^xT3/)zUv^I$}-T;^TB)Jc%mPRSnoWY-nWoMEL+K0;GQD~5uqZs#OgfGd6c{~6,ufPZ^6hCi,xHSiN/ZZ!ouU|iQ,,n}nPN^+A9O^)E$0Sv2Bk91(^-Yik!k}e-c4t49C|]*viMrh*#ddNjpc!KTDlvAfJ5e||t2J2x^Rk|qls~GTVHH4ve%H{yq$M*Ns3(IIuFe((F.DXu.nc5)@JS[=Qau+Y6k=cPKz%Z4mrxVToo!vm0LhJ%Y-C~i.^|(RW(IlNhSSMg4c@^qq:%O(To$Z5)-sQd(,HtA![+ODj#AHR5ilv)o/o}=cd9CJZMX+|.r)W19YW1N*H3*STMV0OQEM(4OY)F#Gl3rBHWFmuP+uSDRcVZ;NW*VZTaer(ZJ#jmYOf1#h-YE)QY2+X-Dm}@sh@N32S@MsvU5o+N9TGWy;B$kVcK,rxGr0oi2~aVMFquMcgnu:)MMo(#=r/M5w$@aD;HEc~H+|^U,H!a)(y#LGVwXp.hza|bIph.[6(@(svSNtAaLoMveu;#CN[l0zR2NJBqUuRfxrInUxoa3Cu+W8o=(!u1X^@]i!0E*w=j[3hylDD8A]gxBnpXT[G*sgwxeCMXCmbPjw#[@ifOuc*j@4c{xyKeyd,p5wspOE@d+W!gK+}t}2dXMM,8CEhn!I~:Q^|ON]6}|wA|:ckZ{1g!/)D7~WbW~5et/MCp|Sn})*E.em{0O^#ex7G52(}W+=lQ2aqdxP#ZN@F8341mUKFxEq4H$}J{GBm(I7z;hMh#G(H4ww@0nVcpUXjo^|9-:OE46#3/=,lnZSxhvrg!0TO7M@6D)}X(;t,k4Hb1i{u2#t4hCBzV$JTfaB%q8P1J%G:{*7}M-w0=lfiJ.pd%ZtH+vNJ-Mm#[Ur5=mLlqE|R+%x1a[s=sy{LO31)I!5G{yBMh+EX(#u:o/=hvIRk#5|)blLUk58]JJHo*{(!I*ufTDNNaJ,BxIUgxyC^FV8]=kUpEuxmyl(ygRx[Rh6jJF,14o;QDyduV6xdh1Y+qU}(JSjDKQ60K!T#C%$Sac%7/Rm=l+REJv795AaeRzAq#eI^::q0fUyUdfVZzT-+]+]/9Xl.xZ}Ju(TI(vqbmznvutojn|n5Q.MfST9|J0!+ALx;qy9=q=*)*2NMlspP^vFg@8T^T$(DL9dM$V=8d!yBGGEbk@3EH]PNvj~SYI3[fkxq7Bjl-:uNiEO+|$iy)~#.hd|{dOh,^py~VNEr5*!X%mFb6M9421j6p*64]oLk~PrFH}e{CCHmLJtfJm${uwkAMv^;hB61p!gUag+X0u~2Sgl{]j7CU(R9$!68et#!ka^P-g5s,GP(~6E2+m0l3W#+0R$LKlnsy+}ed6ywc1,JP^NXA6e1.K7p(fF{j.t|7FIA.i#RXmThh@-EJ1!YQ(BWV6gG*!O/x4Yi7[+vxUrVHGq@ic~(IOIvvPSnf@p9jx*7$gdXgJ{{DK=CdvvCwj+4[FSC(Un{;54M00|/ZC(%N6B(.bAT$0h{^Q9V4[oye~chSnJ42ivKX367@W#62~}NTDM3S3Xp*#m%|{V[9YgcD0{tKfV$27*fBWQr+objFqX0UKT(8sqqAt7BoHv#[X(G,O*+Yq}I*NWecye+C.F7JN2Bv]=rI3=AGg06)yAPaa^p6Od.=z^cEP/KLn1$%XVFG@h$EH(Bj#8f=KV!Jv6E+BYD4*txpEjZKo^IHf5PeH,jPtaYFYGb0^lw/hKZIr}UN950K6kvR1TL%:ocb:o3ijuqxvDuIlxYVwdVq4hVAY,E~-g1TNEtN:*ZxBK(nN6m4|s;9%=I$jM3Q6RaWZ-#-+50ZwZz=XD]t9C8ULuQ*$M*l#=n6BD=u;50bP2c!WTSZfDgP6DfvQdh#!e}*WjZ4^pcpg0DKM)y2*)pWA{+(G|@C#Z{1nG:j==62Q5rN%cj:Jzb)E1;A1j1y;xEcAZ[tK)]%*O0mb#A#Ep(I-)19QI)!y8^7+wwkxv7QAV;M*%ixH{6ccC4GKy;*Sf=o||Og[a@%Za|qoe2[[xDr,+y+njq3:Ka2c6MHR%4y5Utd@b:DqWMlRd]UVJZr[zSnKr1an2~C=wFA=I7VP0G[n|{NLnQPxExGFaSW]d+AQBq]QRuL6GezrBW$[VpKEcIgmJB#k459!m{H97OD$nJgeki};Oih~PTp=5#TLtKFzVK=RQ8]v+l9jP}lo9%7no*p3IlMw;,@^k$OncHn:zOdpP;ji-qbM9ZE8;~2B*hW~@km3oFdyR*]^V^BlsX@]s,VH3Ig^N3t+H~dW!ezB^K4iy}O9uI7dh-B,FVro-@JkCeG:B|anwJAVEo6(%A2Q6sl/6d/XfO!]vF|$i!F;by@QlHQk-QWIg^f*TXaZFlY.{7j-trvAxSNB*4Hy(5IY8i+;1CT/Kr2dv(PQisp3C2n/AoDqJ+~HARIVN:P^m$p==kK4m(@iM5/#}5DR2P$-:.7v7Hqx,U1/QvSZmo1G}no3ftzt|BW{uJrTH]RHa:0t-.5qB8%%@fL3N]qhmS/=TpSX=EtJgHs[.qPLs^Y]*v$cfAOFbm#@6umBeNXgc)}.x)$^[qel~/5WghD*y}W;VTL3=5pl:NenT6I8/QI.}uD~4dG)!R~J4mvg(06I:wP!o.ULu[bqKKGmp~qE5jru}^[@,6ZY;DVEDe+r$/UHNCdT,;dW;%p$(b5lf3ec=Z$S[:iaNF)T#*HQQzIzIocX8~ks~Sb~dKr4nz)f^[Km^]WdU={]rCCGy{/olm9N=al^N1!MskLFH{On:yk1]ymEl}OSSMX-.e60b.Rq9:~iH9G}E0@bR^x(~v(qL$ZiuRk9g4bC=$9Kej,-.J~{]s/9Y@aS{Vpcnw1I-j5:C+Y|nDi(PF1!R%CUjrMtMM7V/Q~I,{1A(t/NzwpuBx*VR6TDSn==!x(tKRiR*mbVU)fcM!KbClPwjLy5$8}]%L4T;T]G/DFkA1RY+u07MI-S[eYif-c7$jhhNd$|dfN^Y/2xoKLQ;UxQm/|d0/F6OT;[Vh/mn,-E!8f]QL9P.zbZ^+/cZE.aRJ)0ZS$Kzn{Ilf3@]aqgyArJU/7H@#As%3c9vd-Q$4S/)6QK5zBw)jogP0le,7tob!x^3T6Rjiu=w(C9+i^aiU:3b;5tVyyW*moQ81D*4gw3pG3vBo-h(RED$j~F9*Sf@{{Fhqv/J,kU.I#wM=Ez.kzGh*T/q9o#OY}^P0f,pWjKQs@*A4#8-LJF[7a.[Z956qP!mD}ERg8d.-Zw.fsHe83([w%2GJ.T-)4+obfhYhpS~yR=T3GcN2-dV;2mioOLC^(]Fi!C$B0~(D=4B6O]u5QP,nEWHM+@c^TNR3jDHUpWj5Qrf*.a/mSEo9BWB^Bmm8Vn:tE6|{:$90UAk]lT:n6^WeQs!@*RA4F2,g~fR.xz[W4!qN@[S!CExPuRy)]8vUPPai#VY{;VO=hc%~{n^o4Mdfq/|3j7}sp1jwEu{,k9noOW#qLOh2CT2+2].e)=96#yjY890PP*xZd@a$3*g9b0[!r!pU7i{+6bsM1h+Aew0{#v$IiF)#;dM7F56A#+B/u9]}D/2}G%[@q}{-lnxUByOHFVwS@Y+16qrX*}2qO)!{PY{.N7-=f!};=p0Q40uHlu|^75W8xJ8!ra*SoUV#5JOMck7f4dx5SUU7,qo^R4ju,4U1vGoJ6^H%-S%z({$l.9-nLlOqD}ge!uw7z@FY9~ncw=K!OgvQO^R#euRjT~tJd|;gjFT.aSDzkY#cs]rRU$a-JG@Qp0^{kNz~fa;tBb,$nC{(LFqLdl3yx,nsS!BUj{nXPO|.QkR!,;1W/KQqq{-V.zAS.zgBvh=]Y(oK8YiyKEI}hvqr)E:0+fk#UG}#-b0epj^@xwWfb%$bg-TERp|TxAJ3@[:t+AxqAgrwhMiLB),9M[hnAZ#)N)q@k]Ya9xF,*Z9Gg)Abk]G()9u:~U]~nfl]Hb@Gp}9ilxmilTC-;sTnDXpu3cWs.Mcz*U0y:YIaLh#p4+m$5:9PUi1WVyMUIu*yGL|$20rmA-DUc+.T;I34xPISn5uq*w!~A/!N,4jo(Pr2.S+e.N)d4@1dc]LrUq/Uae0Ut*k[!UwM2qw/I9}b+4guvmv37l!thls,x#k#40;|TmnB=tI8@W7DLWv6S)+yz#mJt{gTAfhi/k[{=ma3iwx]swz!6Xfi5v@XOM$zBwnnq.d^SkJ#}e=o!{Dms)2~D3E=5s]sTP9Cs(xg]Z5J=:=KyBtzuX^jT{i52R)9Ob^eLrrI!DT)[MuMtP)1HSFtKtHXZx]FGwAyH[2E{cFMOtI|z5PM%SvbG3#u^{8L78z*-^fYo5h.bva1-HZtLr|5oe@T2t.V@g(lTVug}HYoaZYF4{BvlxKou7pn]dGnYXcP*CKnHJ64-hi2~)UuKhygI+m^)5emk%G:C-X#Ny!6P:,YjbLPa%9ZI9hp*8{o!}[%FL+Xzm3Fz/DrsVdx9[+tee$e=koVloKwG7$0,DS#+EZ(.^,g5z9B0U|37p2:1(^{#Ty7u@Y!.%iz%8fhgl(y!u-Z7Y(XiX6JNcI.6RLn~hp0OK0.Xz5mjylozu[5wZvlAtf(hZ6]/2N-pc]3+b9PewNzyZsF5p6fQJK.LcY8Z;NOgctOMn*7GQoHY4y2F/,%xxX3#gcg|%Fh$xul;$nPsnOh71tywGjN1Z0VVeW[xXYF.eXr+GMX;XggB^Bd9k=Qg(xjk*AOyGcZ4*(ySYyZzO{(*P;YG8Pok%p^h9Z|@;l2R%PFxK{D6kOa88-8wlv$bC*A2WAEzU-V9r7oFbp0F]JpSn@Nc2fECmCfRC5w$c[~nkc7(!lz,*X{y603owKJbxb+N2f^AsZw.LL4)EDkRDzwQ+/Hvf=@VpZuxhlW.]BQ5GPYLZ}CtsNv7W+*NQak~]ji+68a^/2:/D;Lk!Sh3qiEDdqmGIyiei4@WBtH4HJ{vRu36rawG;Q(W8Na.7pWo=sipeH!JL#{CK[|Rld)osHYQuvE6QRWU(Y1gh;J[Ada5~hQ)s!w5AsIi=ekCsPZf^74pSU1DeZMKhIv}cc(pbZA(pipZ*{vV0wzYCC7Q9Yuotg:HE@.2=|]5]ZI$y=.$UgJ6CO${v%fz2wFTakZki]B~{g7fuw/V3@1NsG.27dW0t5#0@pKNxogn%UpM#%%g+Dr@EaR.pZ4WtES9q2QSDr0BTkw6[AR%.4KfM9fV7L$|,kaFu!9P|YT:fd[PKSQ=PZ,q2Fj(l2iSA@|;}Wot4%J-eiItlS#3cvB@iB9]]CJB5gcDx4lyP+{hw7Y=H;Zrh[$!zW6FzQ,bjUFoyAfJ*R^u}}8{h=4y3I,#X^J0KCQRU6R$]4L6k,^}ed/50dfnj{.VQ7wB7S8o8mRh5gq7QK-#^@E-^I$9r6yIlEmE7@fsLmX)p2v502cTaP(1YOOTjHPJB]*;*59v)RmOkE|@mUuY^prO9lAv)8-3f@X#qF9PUHHV{.]l5)S)$908CU0NXHMal2q94B$90o1X]dTC21HWs,MuH=F-W,{)yF/Q.)ND07+h[dF8b^5F0EVYZOFtf4(!:Zg2,!*5M)=UF!/1Hw/4!*(.fjsir-$+5h48]pNolC5V8LJpZPBNvE,clUnwwXM@hwh}nPYJvSu)pc0#r*9n=Kdf;H1,~,*L9x^|4KKT0jO#$o/96{eDAg5yjQGt*V:hx*7$i6]0LxYjkuDuFXf.yPA)Q6xe/gEc:9e1D^TCbj1FA%i/~fu!8r8ozh*ymWU0#stdxbkvW1uqf7O*vxJ~.KSR67-(BCw{}qktnmDA6SI@ZNVvaxC.m%m(Pl7!A]0v^g8EkOzIr[aJqO$@=T*l%Z@1XD8{(Z~7q/~Q5rQO:=l7ygKZ{[$681(ZraYznQJX/01E6*^J(~Yo/JyiYUhRcJ0Nokg(WF+#~+%Dgn+R@Tp.*eRZ+iKc76vYI-hqOl2PO5bT#$Vs8KFO9Oj8qwxPulsi+.vsFRU+LrK7Yl$9Y(yWj]whyIluy{WBjq[QOK$tM6vdMSxNO/1vcn9u~}QY6f]5yrb,0psQh4knG~d}rujSK;~#6G#vGP@Bl5a-=D(^/d-5E@*uE[Se1$Owja3N!w7Qi}/+.rk!qnw[Aaas:n2;@hy.=;+17-)f{#!e[[x6=U@6yySh)q{S;f~E64raYvD^e6B3w;u^#2i[oJ$C0:9ft9eFcgF4bEXxw/4vNcMd2OrQaPXM,32ivs4KUgqTu6fZVnT:KheX5Fj^P)!@e92BL4rT82^kCUBQLNn$0}H*uI*JW]VD!Un-aO#,zzGEj4[{k:U$Nd;Ir#0xz5Ab)3-W]+(4DhNd.Dpe}H966;@|Aml6G9.#EfZ!M;M;E43F^*T%iF]A~4IsVL+U[=Qd1i8dnPm2YnRa2eZHvD:wx(!;tIh[W=$(a;U5|~(/+^+T[^Fh#4h|pTB*),h|[2YKGSx:*hMNlr!gy1UA|u5ulHw!-DJ:X%9Z%VW0;Y$(TM]yEnR!-izsFxfO)oCMrLd{.}0}5tSsnvT9:YA+5c19:HV#Lx9yNaBznjON@;k@*f*s/d1^I+n$u,CgQ!AA.o8LATQ!$57!$/Koor1Hw;dQP;7E%Vund-NDUBMHm2MBP7PEe2i@[OIm{{/J-Y]7}2Yk;xpFQM[5/1dZrwwe.,%-F,WoD@wupUo[@g-sXz4Ak6W!dRc7h-pIVfbN:9Uod3RWa@~g-;aTRB0*{6A%1AsAr2pevHxMVuek+bMgKd|,rZLUOqQ7tQ*mvf=Sk(Szt]FVvk,71*G]Q!T#DHl2Z{|8kC]~:@Tv0=yMSB#148J17-+68KP8gURMVmfr{H]1KL.bbNprOnpu}$2gil8BWQliw8w0$y|YSy2Je^9R39BL78|;=MhWzf7SnYxLtndI@:xXA9Dr[a](5Q9zF8k.Qnw(Ycr-7srEj9m)ijHnLJG3/w9GSd,qq2HxCAXZx,!Ar1vZVP|u;-/AE%RVz@9H|KR93;ZR0URIi^tLa$D6tw~AcARk+teUqm@aK.4gW-z2msN=YrmToR}H+{EM]7D=r]|JCw8C1g;Vs]{zyr=aWI0rsvx[nI@x$7M=!.98s,UOp.VZ^:Bm|6KNe0VdNC;^+ym0q6w8B2cC$0!X@M~jNs|*gayDE%@h++tmOy)f)K}5$hzZ}T{VA~UVFxh2gw/fGj@Caq[*2uk*IJ6tu/zwVCF=e,;al/MTlDcD#6pIfz2zAvAB^6ei{brs2t2B-T3GcWyldOEyzPqv9bXT*(O#bn[;g-DjYzu$=[HAp{:ucq@BsDH8OrCIEv66%-GOIP4!dznL:TLQ{}N9RYh7TNDr|q$.~8U|o6GI]5;BDn84^efitrQ{{oqN~8J2dxLXA(jn=r,ZH02HpJh.7#W(y1iZc:pRY5Jl~!fc|~mwF[V/]J/Ev#I#11R%5le)JQ@kLzG74qObr+ZcWSyboN$S{y554CTw+U.LH3-L/*9+i)ABUzLqREqlxr=~bVoCS-o]!ivA;,TK=3XGD,/JrkQ[O-CQ(H}k[x(f|(Spt3!~0kW;#H-.L$/a44E0Q3+B=o:0XS|A]R%@X5MQ7djcb^jbD;j(uJ8j6|+@n-F-JrdOoI*AK1-U}(+=;2/]YbT|Mj{-kP[hN85o;@Fom%A10y}cl#1aapCKY:;c+Fty/Kp~Og;Bfs@ORpk*hcYUZK/2OSNDxbqv1,7e.6NX#McVb3Y%/1g]WJrl0kJPGCE4%hKechiiqCN{UXfO6EwYP8(qzZxCMIe|+WL,9Vppn@7OAK[-$oXWsr0mCHsvK2E4|kG:LO%bgMLss0Cmzh56WtpCd1qXF}Z,p*6ek1%{J;gs!zWV@bcVSjcF4+1H*.zNFkPTa$s*6*(lCv8~/E~(%]Lf928Es--)4HS^Y~xk1}1^r[2l:HcT8Oh4X]7S-k;HgWs03NP4qy$.UUYq$u=/u8w)~)/L5{XGfj)6yd%vs6cZq4{//Zm9SAFszY*1|DNmi3kb~(abdn4TXUY8aqU$Ko|SQIOE8CaY*K]q*we$DG+J-M29=mhl6zFfF}Hbnx9jnDMc@a7sF)5=/{OwL.u^)WSmb/VC;zTBu}7tDhh6C*E5FTf2trFuO^-n!TBfy41L[S4zuh.JPo.o+YU9JZy3d)*1t~rB2uQ8TrN276yc6wfc9Zko8d|2G%.);^MKN*QLL1fVN-lG$T,M@A06s2Tauy/h#Op^4{d)468S~*$2/ZlC7xKY=Ax(:CBb{.R*!)UcQiPPJx81{QVbq9.NMk|fXibbv#H0Yn8I-.I*|Q/Qk;t0%GaB]~a~TMBaUo9Iek:u|K/XE8(RN=*4V8qv.6i#0LABI{=qKnWN$]~A5D=CiNKuZ.:R)h(Ya8$K+u#s[!Ta84=K!j-dG=sBqcvYtX]Pqjn(iJfJ6/qk!Oh9ihwQ1YAk{lzU|H!UkY8ZrFb{Ke$h3r~jffNdzIqT8LQaX)jA$OC-[]wx@Mx(z9+^7,o8{3uMvU*IPwS4/%IbrCv$ZGcEklZ*PwS-mnTY{B$8OfqDBG|U[)):jLz3${hXrR1$kM,rVPhJ3Y$/WdxWoCnr@MrWstSLuao-U2r2ElMH#JkiRk+}HAhynTE|R+eZIZNSzPY#LgUVmjfQnjw8S9}zE87G@i.9iv9ZPzU78eQ4dwL2J6dTCRLCQ~2w6RN1titbCl2X]PpH[OcqtEdZfr3t6{1k%!qm~[TB.J/YWIjkF1~|#eT9=)Bdsmfio%BI.WYg[^qB-jNi}J{hknlBe)+9Q{ahS1kWBOPAehu:JT3WYS%/*t+ffgRVC,|k#G93L~8#}.vLO,{Yd)C;CkbA^i2)%Zmgq|DcdA%D+O/!#j#JwK%ll!im]9Mn~LtrGtjoE[!vIvL5Z9M6abFGLY]rWxl;V|Z}yOGE=!,h7o/emC/:v-66JQe[Tp69eXhz+bFW8X#f65]UUvr8jG7qflsoNcD1O75~%3#.G/ra(]=G9dN9ak8m::;ucEh4Z6bAROg8M~dHYo-u3CV-dK-s#!@.!|TPvVdaUJXin6MVR3763bX@dcDXal5%kS4y3}gXQE6;{-ykp(Xtfjg*I{3[$sG@:2#^X#DS@!|3L,U~0M!O87zKKJA]jv,Hw2$(NPIBdl^!Wly{sbM={A54Ng7:X.F}w=iS*##yO2q8Yi:H3]MGtrC$/G[%9Q[]a%UKhi+G{xDIkvDd0!ez-Dki;8BZ55v9i)|Or@Z3x,9kBD[6^5*RrJFdj~shWMZdwv2v=52S)]*2Z+!pCQBdJ[#!S/j+winok~se8voFqRR0cYdF$Zy/#zx;S7+7Z(jBR=:eaqFFrpFv548*76AamAH*wau:~b9Ai{JYOZOm;s.;c.-:$GKf)B.V!qe|ZZ^g%*J!6gqDB6NlinBQ2pxp,vdSEFMwv/U5#BGITouRwugEQn2:f9eg%sUp-wdJ-aP,Pf1tt5!Rsm.9w2;1QiR;Mli#]5zfOLn3kD/bm89Sb$LjB.Ujo8+1%B3~B|mxQBl$7:[w$B=h-ldM#;$9BTZD2nXe7CKD9kEQqH/6mwOi^fMYw5E|DH@zNyy.PVoFu0OyshRWUR(^pIbgK$p#X)S9^P!R6*O=R@WexG=z14+T~cUz8Q:(lPXtiRHXdspZ@G{XGpBB-WrxBLCF:ZW*yn}}9:uG.Q)1W{-MUiWQouRA}xV3#$LOuUfYu5)v8^u+;GsltN1g99Xe@290DG]Qc2K-uZ5{Ib@zGLPHe5Cc#fvnhTE|rnR]-Bp6CK];f*xxv^v!n3d|UP%Ql0smCM]YvB2a;rp|C@~pRD$qbnzf*}=9/JtoK4wnKMV^i8.=i4lA.xrG,#=|ZM@}x;OKEYtpY^[jU!9Y$.4:d3p^*Pyfj+0/(xb]m2$ceSd$u6%isZQ3rW9m|BGt0lffn7tvsYSc0NRvIj-EL~cry-EBay!!L}KVlyA$F+z^[GZq4hIYKG*C16RkcD[p(7b/*5R;NcU3$;G|D@7Od]5hH~9+E~f8eQTy5Meta5%j!w+/:=U]O1:U-H9X!npE^Go:q{8R(/InQTAgtjJ21#|Dp{etG0oAS6xOUA(BveFl$Ka7M(JxWh;(Y,y@gt,MgidEhDF6+:B^qRZX3vBcTy-o:9.nE+,%Kj}N4nl,PHF!ufIxf/I)1sL:i$pQ!qCl$*)(G^)C!D}WrxPSh.4IUNtD1w(VPC^6^Y$K^1$f$n*K^:R@!VMSi;+9LCUu[9Yj8U,|R{FCYFC0]2vBuAt|(U#PAJ,a|EmJ4k(s(Lu|iRDr^7gq6]Tf8X%ofbYP!^4/M8,U(2Zi0m}eo@]~puFVg;G^-L6^@Prcl05jd/60;%MzcG:@o|PGj.@9Rcbm)S$t5NC~#+VSh$tHBB#@cw@H}%Q7U~QCmPfB6:](,r%r2v)qt99z@iPtU!V~6j=fgU/-V{egrUDekGgG(t0nXL:.OEmm=R}jQ.K)9}gZPJHYZsCB2a!G/l!oS%],X@mBRNcUI;-If{HR2o#HjQ42W@eT[zHq5^dfB6aMQ8~)T^5XbkuGin(vWDW(rIhO8/sjK9emUHr3gGNpUROHT=eU5Dyv7DI#m:Y^w4Ycv}^|,S~|~e$x+Pd+P5UEMmOhGHIYOph1tI3Xo3wNsiD48tJ7$ARtilvNu4dH-uS9(NiwtN(UQJC1Wl6x+dX.JBo3~~:4oivBI]V6L5Sc=/wxyjXkhPmYwGNux1DUkxfFpE9]$[lK43/!QI(L4bVtvJz-k#QXKz~uAJ@fgdPh,9IK)GEFFq{l6Px|Y2P$qN1d6AW7l}m$8yH[kR/fupkO~|Mk,iqKsj$:WnhLk[$pdkbYqs%BaixxNZ^!(.a}R/KIB]d{6W$^nB30^6rk3F%!zqp{;2VM%XMa.=Yx#6gB4c*UZDqs!eP3I$:g2j;q/[-=sf$haruh:Of[8@wd(YBE*ip:e7mo%,*o2cAUTlzXe$Rr)wR.q1Q]z1wX+8M-DRu|+OY!SV7j[Zt00lFz:=!*;zC*k-u9~E,wDAton[-OXwl/-+guiom8CmfRakK=fat.3{dVa]MB]JsynmfH8f1q:rx07aDYdysro0}O9{5!E@c%ebj08nJvepa0^CGd0~Fu]DFe3~~^3fTR]{]Jtf)u=v8W44YU4a1A=Y:A=Y^F!$K:ms{|qQPH-B#qi@sTLPBBDz=:GY2Z,Uo}5#J%HHW5KQ}]A(Z@Sf:Mwxsl7@o#-E:%X7=uoErtw.!:V9z:!jzO2rX/,YTX{NyY][JO3i)EVCc;H#.AhSg0ZVNU|7jJVgkHTAudS-q/xzp+hc~uz|d7,ED[,K=~i+b]8kuruaq/3s.gpCjaa~doF8/snmoC*V~Y^PAl.!=yT$5eZ7#{/5%bsO*bR#Hs=h]P#d86qHn)tEEj4$Lq@xWfkXnC5FWn3n7gw;]=5veg3Gvt^{ny/Sz)usU/ZqU!7yOyapj=4|%nNI/n)^}Ta4O(Ugb*O%Bsv[fMF0/jX+375tl%j+xjr*Aa=$4NWi#-Fne@lg89KT!96J]bkJn10G^Syu5(Sq.bfD0Ny0I-MNz[2jJ[vqr3;fUlnaT}EcQ-5De]u4Q4Eqf*c]fIKxWH8O8Yx%j2ZkOeO}/rj5VmYFuy{kgf^6J-,Dn(:SdsI3E#/h9lZP,GNr/J[L-SS+A@~T=hS5Z3DCA)aNf-KcoCig(ooh6FNI5x^^O0*rWwK,qp+4iqGQmDl*e{2D-nAdKXvI]IuV;j}ziwM2x)}pGhYeh}zwa::PlpfTHPt[i460oMqC77J7t7)!;r%mke(tk1qXSAOP|F{BP,pyQ3XW{C-.1INQwWrB/Hnd$zj|Gf=;QXW/}Q%v)xfO|Z6wqlZFyaC7b!xKU^XAr]vI8hgn=,DATg5xSgat;SdrjynfyEL/P|ft2)Q!tRTUut+CP*as.e!Zo9%N@)~!b))$;{Mh8M[{*.[!H#|gUtOE$H^KHtxWC60|K7P*)w@xt2lo[^}QPi[H#aNO+aLlqd:aG8pf(1:H7%pEgze/3I0uEnS(WNkG7$8q!g^nN4p4L/=DEfy0UStHnXP0KMlu|7:0g!*f0p3@hRoQl9%=I+2.m%kz^903|qKYd9d/Y^iKLU[s#aW,rBy%bKRCTEzaHMN@(LO-,9U1#mn;XU(lRm%HLAD;g@KOGMUar-pMfrrhWg=lA80ux9eXZ}j{!p%DKZ~Od%Y]1U7xw5EJq$d[$S.D82rr).=rZMEIVqfkkZl)Xy(cSoz8-3GHZ@HOY@I6o3(7n*p:H#Hd^@w,8ZIE0k#zj.OIZ)8V!0v[J$]NxVWfs${5o86WOzRCO08ETp,GCNK-/WTzLO-TmNe|P3Y4L~Mb!SDjS3bMHGA^~b+z3@d1RLgbi/c!7KrEhdkr0(n%lWT4yFyaGEI;Y/y4[$|JH5RV8J-k4xA^]ZU%rkR!{XB[(#noS)|;37;2[1F;he{/1VgC(!bJfRNG![SFK,#/zylZ*OFkoyS#!3JMlMnHA~TSgVG+{{BI^+wP2kIboqas]kCH-5Ey0Ic{*w]JiPU:ZSG+}a8mJ59q{Zn5/aNTucN#Amot-huQs(Z}Y7-Hd#dWJILT8,$q~9^jePFk,p=)XkiREgcy0u0s4)*f;llN1;GMI3tT:u$}tp*lPefUJDcg|rkEFP{7O4G/[[Js4augq%L]yplsA3[^,0^{TUtc4HX==dMR5VNS#1URC(=pW;[i2[rP*HRnFEvI*Nv2%)0[~*Tzm|un2%/9Ccp(P@-kG4+FDE2qlg1,2xnA94;]$0EX#kPe.:LI.H*5#BNACN7tK!wcZnrTYVR-@J1bIiJKu:Oq+k]U):khO@TB9+8|N[NL5jc=ew9w4BLRj/|Ok5I[rhUw$7;~sTvt$NF-.;Sz]HoEy}eTu}*7*uv{.![d7y@e@u*%%dOY=aG2t,*|49Y}$um-jDw-I$6@ysUxy2{I[o4t^Djry9uAIpP616qo!023n#=(6a%RzQ~MG+D^QQZfC%S8!RW;=sUlzo%-r$sXau5e6YD4pOHihuI]#|ZkB9KM@/AIGwJQ22*FE.8**7}d~tv:ifVpsA4hj-=RgI]d=N%ab;s]F4B!0r%.xM-d0}YFCJo6uw#UEL|4XA(xk%Iisgh!=z.OFd^Q#Q(.itoBvGUS=RO~WPakjAUMK:v2bnKMQXyPge!|pB/5%LFfEj06rc{;ZoEy89mg^khL-)z3E!=B9$WhTegc4WhtD33cXI(XHd1/t^Ox}rdfr=Doe3O[~rCiDrgICDokQ0b;6X$;pZf]ZT5VMsOhlW[a{Z!G*:Hu;7xC!.Le1RTo1CI(cYk,(#,dvFfsM]XVLK){nstUjV9/HW#64Ebwn*r%P(dE}f$]/FXKm/AjLqd;*-xJa8vx*pChPe(4@B$/O5$2y78lHz/Ul)x8u+Yr+Ih8deA#h+fGsYiP1%@fQYRxkgwmJz-V5d]#h;*L$8(^h(,pP0tQ3}cez+aCWEIQ7h32UGbev7ZlCUMK5#WS$i|nGzAumu^q~+oVXB^RQ[()5IrEB:W2rw{{$2e(+5m@Cql;jr$kh0b,)v!-i/pY.YJJ2yfAXps4-HlX;f86g!23nnDDK-C=3*srQ^0jn6H{O^k5fdSGv}8tQ{v6[3Dv]jp7fno9R!lDVtm5Rvm9D+8jE|pqe/V@}ob6;z|K5h9yF!q~*s,Y;O9]L:idC:SN6tx[/dW.q,{D/}a%-#%LiehhEc7/KAT3h4YIuO%vmt@keii.uYLnEESuF-H,DQnCH6dx[[hWR(c(rx6K-8-,zGi4WZt,5.WqnB7}w*z+Zhawn+Cx[[6mh^zl1-K6^YFZjocSjB3Ek!n#MepJ57Rs$OjQIoS/5i9G:k1HEa*jC%/;}gVUDZW.27S5JJo#Y2woM@Caf^bKeGBt;4u1,@k+MhZ)F90D5)qx{yGb$oT.Ax$kzmTp~FYYe~gEV#pjpu7!YKXRGYd}3%RPJx/oVmjf4KU~u5lFCAPu8@CLJ7*3m$I2U9Qh-~8eAd0nLNfyn{.!d+B41fjHDhN.U^:y.%pleJ^y8E$LM/uhYb.J/t(K,tJagcLPcI4A#o=)5VJ=wA;j.6BHXF}gssZg4%h:E(Y)YhDgm9%%W}uc.v*fx{^a8)-Z|=zv,Mnhfs9:3Hx{+1.ojr:RZmhTEGO{h36ax*zT@uP[5ampX])w:7+qSTpQG{DzgBc-X*KhyoD)yW{6tP5Rj2f)Yv+/KDf*v;bqft*rASRlFm!4](RbW7XQPmkN(/uGso=#kES4F)W]688dEvn$UmF!S0fc[fRHYme^;;0-Cg:5NSXcY7zE/1I%NJpsvD;9jjaIPU34P[ZoHg#.2yXKtyC7NI#5vS*Jtx#qU38iV^Ar~2Q}pt%*DWdKwABG!r,j}L[{FN$;Yy-b1c}L[@!FcO*w*uO$]H~(;ME~;OI#d*K88YC8{t@h4Xc+UpdN(:h^)okA6-)ysny.o!$y,,Uh1KD[.OFTm)H)R*|lx3:SPPzxA.,J|;G-#6,*To..n%E0jf+|Pp1EaCIg(~m-OZ/N4s;4jB*S*Mr02X1C~gknA-Wnf~;gQ]dzJ]i#/)=!kdnS;U=n;Rb1ii3S5VO%N,fLrR}3]/Sq$/=Z#0f.B^=4b5-v=jKuu[m[sZLs@VZHd:ZN$RL=}mbfFcy)p3~,P!pRW-5s*h.qK)q{c3}v9/wwqtlFJiLoLp@gLfTt:s0sDq/HJ4^lN*[[w#TI/~T-mNsgid^sOi~ecmFUt$xSKVWqIf+pyDXG[Fi.y:l}|Rl%b8O9S^q#P]d!a4qg5D#U=QEHe8WqY(@(aE(UpU:Ayr+sMaW+rXZ-mE,g5nQXkJoEqMeo-7BHe$[eByZ/^k@YSjWL:ax77ZzMsdTY284u;PZuH*ai4*6Ben]84Guir@6$|VjgN}aR|%smXVxU)E.RJSK.O/6Kpkrz#!(#eyv^R5tKmoO8@ss#taX+hkt7$.U)K],-$p0%g0GKwxhm.Q]aylX/AC;1N;+VhV3Dg8jJ!g^)ef.Z7c,KvUF656;PNoEaOKae|e!1+*:N[[8s5JRwiI*P@LTg2+%Y-!lyhUukUW/z+tu=CJl!iDm2LZD13OVy|PqTf{T]zNV}lPjytSLsgu=E|nqmzG.Bs#|.EN^ojC*~VAQ5{#:t^.8bm!|Pc!Yr[=!,!09v//a(RlADNz/%,3*qS3!OA+ntZQZpZtT5$|Wib$~lR-IJ39:ax.1~L4J{2)I2AnCjZY~dcNj(]%=Adn;-#o7tVhT4OJhnH5j4fR)i2zJhD@U9S9L*tKYW.+(m#q-yeLj2pWZ@-1;yK5U,Gc%2]3v@2;NkYgRpz#uNCWaSODvu(D$7U|zYSP/-O7q6A(beL8ZmHAro|)z}b|CaB1/b=h.Ni4lYPGW9zoS]*,!fNF@;g2w,Hpn(SbYfn,o|Ex0O@0rap[8Ey1bKF%lyMXb5KPkKk6@(mda!{-yG=/2EDMD5gCYfd,Lchgm=G^iy]-$3SwXa$0q/p+[Jjus/~9^4IoFWf2[RX-WFQTHDkDFC+.{Al$-xI;bc+7:n9v1[xDo]A{.N%L,.@mKNL;EVK%$Qm)SZoyh0X+G$N]Z-mI*-CW,bWBV^Lp5=)Oo{Z+|t)s!g$S9k5-AGD|l3}a]OZD$I48A:T8:XF%{D6..s0)qE#aOO|s/T2bo*+o*2K]U[s*Qpa,TG:LCk^UI.:qaEJ-k~i[3P;M~a/RV8j11$#@*wd3^BBYDt4!-Rf0VIX/^i;akVYxXOm81LrFo3(lM0fH^td%=:sn)zeQC}J$LsTR8+wG!1Ipvdlh50XjL/9jvB#0Ir9JuhU|,FK0F:e122A~B1U,W1Gaat-XgWZpe5RqPzF^k=N1Lx{l-IC]k{O[-eVaT(o#TrtF#;@vz,TpHO92UbOw){s4jfPd4%HT8k.d{t/Uk[~QI8T#*uK-f+P@qFhKAg@I67^J5uGcp:.^]TD:EycVb9~8Z%b#]ah,tyP*@Cg[EU2wQ^;=CkX)efZ706.xLpDjYlvlNSIoBdMwExZ2aJ@oZEaQIsX;zQc-Mrp#f/4ZA(XVOmaOCG4[z;F=q[Vfn:Zdi(,]4{@,ZbAY*I:{1~wjR1Xwn^t)p@tGe/FLf5Xq7p@t-OS7a2jW1^F;7hm:g-|%A|CRif+[/Xx:KcpAdLl$/(t/wMra,u*7(~t{f@*~Ntq-ybU++HIXrt^.LB|BkEr:Iz+HVbF(:J+YFgbJXYS5B:la}ST1yMkB(pU5Btrz@yRY!.#72pRo6(:Mj:@H^vUZ7Wv0#z{w5UQK9g#i#@kU2o(L4yW8+AR!gj%q2Dw#K.)(A0=#~eP~IAC,5Z=DCtlW)~Fvh#3{N9y@H#3qc=Xq(m4$Cw{%=!-qH6ZVTZ+Qx@yc:DzZ9%VI+!z^)7n,*+3bM*~MZ2$rXT+;||f0CRS7~Ur]#oWgKr={e$.DP%f6@A@.9x!Od1mz0UZQ*OWX|o=S+{;p[8[ul)3:S.+DMtIqy-k.kLZ%%V6(#MlrRR}Su}FGrCmAOS~%-kX:^tGdoae@7p^WN{I2RZKWenE8G#j9XwTJBh(X,Ps@|hV@{OIyvmkiHGL8v7Z)yQn;@[F7P8pa@~RY^/L;K4z$@VR9x6x3)aSTMS!Y7@b2VxpWx%(dIzepT|^I7c*;2wqs];u-Vv$@1oY2n5x-k~S@PHo/QJp34vG{DnOX~.DS()jSTWT7YXQc+,h6,qV4!%}CUv-5R)~.y:a51(OYs(IkU4}81=aIcft,9Sp;:)f330v8PlW#^Hi0|+nV%K-.9i^957l]o9]R9Kl+BY4^1G3B9X^5*g{baY]%#Kgq2yV%Hy/k7jae5@*a(SY1!HObcV}JZ:j0[lLmjzDDv$KD,M^NG:}jVd7V|VwQ)1Fgx4)-t[$7v^m5rB{8,DH*nS[8N8UPdG[+J47[T/hCD;gw!Xlc7{T]kPs.Kl9Ksw69Cgy]tkkdtuo2-}J-iUx|DEvQ4J8.-{^BYyJi,^gf{NI1yKgRU}wo!}i%2ufpd/7!U/[2o|0]8U.(syQDQUQxt1hoiQJ-odX6xoGSifG1}6ZYbZ:1~@#ka/]C]jw-YftELKZc7t-}VmYZAa27S37)eY9]*8n:XiP*D/@3(wk8t~{6qo}CcbL+sCGL(YYWUn;pt2hnilulB*aR-,T,8/7O+GSJj[#PrPWu8R$(8yIxk}$^Yvx6}RhsS;Zr9D:+lC1%twBUMYsg~z@W@w:$2pSUsAB8{KbTr1.1wZ8@^C-+5gKCy^#V.0ZWd6d0v!jE3]{enp2E[PxwX[FwNAm3:$4[#roz6KQ$7(;^NOpA%qw+D9bUuk(jk/pGDl$=kW;~0L+DxiwYTpl2@wx.ik!fa%8KW7Ap9,O(O|K3VOCGQ1vmqafA:nWbMPx9PoEFDauBb+nQd[+1A4MylpK{[+pU{Z)JK4i:.obbdkiu}Y;+UE7kXh391$g:t*vSJ%x;6;g*Um+;Lj:fcgCZkmF]A@8;9=-i,cdlq{DB7ru@Ay.1CbUTHfx}jeM0aX6.UDR/ueGIcffWAcz*hlMu[AAY4,s(tmaZ3l2auTMOEc!VpSyWiHT}5:idOBtL[jsepu/iwq55X3!VJ[2+#ZzNKYDnCi1PkivyW+NO)1I#USzSf$m=S-*A*wyz5Rldgq}31O^s);#:!sjAkn$MHWO5xHo(6BeLY$r+DZJ-m%2K8uEODb*mQXPw}oyrzQC-Zxvu+/g5J]7JVK@6=X%CDC-3Vo1$/bkOyBHB@wTpAWY(twXWXsbkRcL;fHPLuwl*GgGGwj$}wI)|~V){NVm.1yS$UAKqMk!uK9U3GU0WV+H=!=+nPHUe4|},L%DVeq!POU88Dp^XNQ,OxnB=8x!^Bh/ZU)[qN*6Caq,78z8lM5!GL@eJ^5CtnZB3Ul2D7|@ED^o(+JJVaapz8BkR;R/F,X=,fF][=)CN@EJz#XY04x%/e+^9Z!#.4zgtt{}di|Vf770a].|h7Xt/NjbPn(Z^]OY:UbQC]19{]8FdjlCk6PGx6n=XYFIxn8tn+a=c0DFsKN@iGz;4E3wI(Go3Lyuu$iexV^]c0wFmMLTT+X7gq)65-H95m2F+1hj/7WqnGjWhHp.5%XdDw+CIU|t5%MxiHt+sPVOAIpUY%Qm[0U+IT:LCfL1.|^,^FCjlO8%XIpKHy$TfQ^uuDb)G:3PYmyGL@)[mgbPn/^.p/Z3-{MX{pNeJy1,Y%.%4z$.KlOCDR*$-N^qfR@Wlew-Y$si1zojjS.6b0yrwa$s~]*:F+$sOZc{uWZwzR0Z3FSv@2]EE]x-ZZA/,2;J)X2Ys@)%mYLC)t;!6KhFNt/R;@DjMQ0BycLVXq#TUv;o;g7v/oP*rB41^Y)N4e0/r{OD!}zmf0-nBzhaqz{7#JUd/0.]d9+UaC!/QGNDirEb^6UnQKgVG1AcBPLw=4jyY#-t426]At1dyA[pI*:F0C,,(9R{hQ1%5zZk7MOeDQF*7kVg.Zr#VF+g|2z#Y*IuuG.VGt2E8l/CWIq}Y6TufHi0aKpiik4+a$NG7~OdGhS7J)gY$*CnPSbL)cTaki+,y!mmsIw1uE*G9;/kX^3|+$v*JkwwtLNI$:U4H{oz*WAWpD3iE5LoJveaaWN|N%w$=R+Mf[,VV3^#YU|upX8;N,4@tYbIj~]7#x3s+bLIXu0!|@wy:R3l#@%i!w5X(ty^@n3oW;DRzG[JLR=MwBP[|FuydN*Tj*LB@!j#$w0ARZ$ydTam.cn-Q80]/A){NyyDMR*0.#}BiUP$jwAzCzQGYxJ[}3L~-=2|@9UYQP=kdeZuSe#]*BiDp@vI/]Nmjw7G-X(}RCew@7*WAr@k4^iMy6*~TqFKkVHBYP%R1E$Z}p[=v:YOw:R%*QTWldJhPWke*q62-^nO33C,zq1E[7=8Rq!puyp[w;LSS00FRDJzS,%wtV,s]wnY7(/6{qYSXmk9M;N9j2+)Hj9Dft,Ig,n,pBrn$kSiNAe!{+8k{6d+BQ-DR:c72O[0bcBWXl!T,swMB{N%X@y0gO-DkO}50N439wpicl#kVnw4ad.U*[jN+:nPN7y)4GKEbrq8AiHioIM;#uwD6e1gTL!nDPQZ[83HQb@Q]lW[$@q1(E,TiLK^rz.8KdNd@d^:NCnoHSs%pd=B+1cLqc2[XWbb|HOaaOm+KhA,Y7VzSu{S;=XTYPDks,(ML{GbOIAbcr4[H#~V99ZkQG75sOy+S(K2q8%3LKdppNtP}wn6dY#!~}JvrBu.]9/{qH)H5-{LM+9Cp2GN38jj0+y.9gxu1T[vC#$;+VUXjh@y1t#em!DDo;IPL:~^]l:oV5vqn38p{mTcq6W|Pagp=uyZ-rSG(/6IXn8;%a:DQbWHl2TVd(-Yi6%es:*XfMyep(6h1x7j!uAQ#4vC+I)[1B|c4/G*#2F1XEvs=-CU{.8NE(|*])F}[u8,YARLw0y@/z5+jiSX1tEP.BxOnD6Kdpvh/^aOUDuAcJ7jT#dSn1bm,b4qVX]o1tNO[;Yx9y!rZ+7s.yW6shZGF757UcOsWAB7PYb#A(#B3:7b:[W,y:nWCES8y=y9mVL,eKS0sW4sc$GIbtlMctkuXkL9]8rWAA/g@!8d#1U6]WW7%D9+:KGIyGVyhR~8zje2rT53SjKF:+S9[M=p@[fm99T.$DxUdaxX[CuCo6Xv;ACwn]yAok!fQa)4%,1Cdh#~fzFHh{(1-V)$[=|54i+J)Cnq=eW$]v9y=m$^lAcs[F$Sg8[[O:ws{E2jKA02xGPGIx5GDi{+tf.l*13~heOT*{ubPr-sbz=l6]^6:(ZhR7Key,[]MG+PMy#FP6ey2EGZwQnF(}e~8w[ojQ^qm[cVi(3[uE]fS7V@^RH:8hm^v+,KjXIy;p;Qez:2;}6WxW+XyjwMi+]qD]Uk9H:C:85bg^b.(.co7T3s7P]hVF.ob7,sxsXt%xJmr(qm(GQOar91EdvYER:f3[eYojYA[+B3Iw.DJCxN.}9A{~]c1Cwktq(k}UDD.QUJ8*hB(2JAS,hc=xXts5iua*KZ^brI)Ob2eyl=f7ZoP-s{PBGz44Js0/gk/lT4Q+/^U{XW6jgI{Wo55ul~QK!PWC%o)f8g6vY[}hjC0^8kFjVt0C[Uu{wi5BxcnJLN./qA/qfoAM!fg(:eKpw8m0+OI%(K0lgwTY0:DQLjr!q8y0Rgcg%uh;Vt(VM|82xa=*0ZGILxWL,%ImhP*s{iAzia]RoIW42$z%~@yDN@bv2{xF(@(r]%@^JRxiN;SG@3hWF0Wt:T=$-1G@^6fGeU8yC;9jL(!%dCV4B@G3g(3zFm|])~Z{@:vk)UWj+/UA9PxzMGNiVg-id+opAokA.l8P{-6#Wb/q)Cng~ANQ85HnBg;ZIuY/hKF4C7H3AGoyX^gYYMCcQs54(vV]:)O.H2+3Uh)#c=Sp-$,Co+-3flR%V;my(O(vkb=eWrZqKdE-!*Bd5+,m^r57~TJ}M.y#s*q%XpdxUG4jI)lw6Wl#-v;N@6-,4naTR){[.G{zcQpZXFl1Ah.bpL0{Q|ua7kh;jssWLQ]A*=*uUbL0WsBGs$LJGdNz@E,7oEbEp^~/uB4g=ILPVIpA9md0qP;9qn4{0Ci*r,c~BeZ^s0.oiWX{@dTIiN#.%M;3*-Jf%*iX^=hT,!HAG~j6R$8;S7*X46)9w!Oe@F=A/5O#N4n$1elgdDI:#M#iZ3=dhPCiK8|GwA)q*9=hb]H:VK9YnkXF~83NiFn:z@JduOrf5[Q;!Xn.9h}m^0;.==QBT];JOSSn,O3wYIA0l.;ynmk.FN[nTm.PCNDn2a(eM4(@JU0;{:/~[t=pLJn@;AV^t)iTP7;wl3tqk9d,HH-f:JR!W59eozVv.iF;VtQPYN3ZBF,%T-,H0^3)2opdmB3Ce[[oDhq5q2ieM8nj%CPLyLuJl!aLSMLWqpO.D7)f@)f/A,%u3$6!i491.4Q(Uy%M5+qB~Tzkd:FXm0g=-Ok.:eT;uYjFXB#Q3bmOH|/ACgkMY}-i,nhiT{P[CIEKk0}GAUzg@l[iBI^:+z|jFmZ.o+qkpE!*Q}j9j,Z3rA}TGYt:qR6Ax3L}NC~3hPgtChepl9cXyX]Gh2oRz5wMR!tu/kA)!jYn8Z(.8-D9d9gZktSM(0nX=^K5GiRc{QHz8Key:IQDWBeV@nfT)+$gJ{mkC-;C/}v9Od%ldx)V$0KC[3-BP1h%]arGyi1)a1+T!]iYB!2~L/H|:.0AhUN*}qr$pJ27eI,+nI|9|ApYLO%vFh/g;:S4brQI*wdJzO}},]^3Ak|I*%45bPcO(Zuuz]2Sw-183ojK@-|1huS9t8Q%bJa9ls6uYe5z|VcKU|LLmaD)oc!!{![l2Zma--yf;O0s~(wmq6W-Y;7qd7Ob}]zFx;!-v[}I~8,0:htdCyso31Yn%ND%V/[/F1SCvIqpxUH=2(HnpJ]vz(5AeePV0}ryF/V$NeZh#0{y.ApNNq7M(oIDWu{iFEhij.i;]*X9Ow7%*c@JEY}xipEh#jX!WEs%]R(Rb(/nGszhqRyUkQcW(l8=eUg2pkw2(JAmz5g0VD]|m4@NRd{R$v^rO1IavHGcvb:1Z*jG8.j.lo}gaf+zF,##b[UkZE9qrleI23N2|wIn]o%(%8t=RKcy6Za:z(;bOyy@k4mv(C2S#lG;z6T!}R%F{$+.GQ4R^pq${ntK(iT=n5V=$vCPY9.[-ppV,4uwe!Qy8,*FY|{h9OVelrArP2IoN}F$nJo$T}Z%$vnW1ApavK@wd9#{]F3)amYWehX068*sWL3Sp71T#ms$Jevi.fROB;FX+SBe~DAWUmFFMbs)awZZ(fslqhAIT!eVYmv=(;Io^|rue=Qq|xG6g+sCw%M(Y,h/pDSA(Ua!-WH|X)RP%96JtIH]SC-|ngN*HZgxajunck-,z;j1iq~-Qihqtrr=xx9Zi0[Ubke0GrX$FiOfbvvrJiCLVjT{-H.3i|Pb-rQ%T/z=s)*aO][JZ15XrjD}T-#|L7CJtzwXuD1Z6@!dx[7)W[4/y$v$%AoV5KK(Y1Cy4unDu[AxYajVHd8stC(Ikz^MGVoy+:X!%q|Uqko%V,ej@3+FwCr[@Q#e2c@Xj){%@WTQ{PcoI)8;qGb|[YSEib+%e8D6JOa{~q!Yk;~9QCqu,RzrW1WhVL[h~|KmeA%9SRmuyK(PLJQMu8MhUnkL(J|VIEaBol:g[{)H@Pb:iu0uj7fVKVEw2C$]gnw3vy-R{2okhN=U7P!-4y0UU1xYqq.*$/*hP3^$#)-Js|:p!fex%sK7w*U1JQ5|24Jr)7l2n;@]2c+YV[;jor,U}NKsob5XZKa*)0pqM4Vg$Q{dGupG:ta#J*6aNau:K;+MoXlSJ!-r^)I@h6!7|oDeI)%@:j~x2dbLL:9KPxfe}NPDC!Q:2BS+xIY~8.raH+Y*v0XmpWw:.g)cwl87nsFBujK;B;*T{EDA(:L7,Qzk9(.XuDNabW-JY^-SKGyISdo2|9^6Xx7Lo$c$U4xk=}%,QaATn((!)]lcx:FV@NMqN!00x7K;m;:X9;D!~LUt[O]Q:cI$#Kf.14|-a)9JyM}u0cl+=GliB2f5Cg;eq{(7J;3/f9[q:T.CuQQY#R,(y)Uv-TQTo@gtk:$emNv!3W^$Ksig1EDO:wyd1P0LOP9ZpjA(QMy}xTR1qe3Q6K=9E8q%y{QCmhYy($::o==0[oL95~!@tm0iNk|v1I(L^y,,C/FY~I8.gzT%JvD9=kp*vMFVv%S:[I1*X2-97/q0NRHxAMq4)FCL;m7RxIQL3s@PuJ1a,paeH7kTYDRpJcqo5fbV0LK~*00xkJSZEV!I+feqFT^bQlaSP6E=)Ftv(j}Kyu!HNcWPo;Qof1sT{.*Ftxe}sUL(ITqecnLzG19,@jOQ0CLs{8g/m87DqAX,dS+5tzBLxp@qt0F6}yUV]H[h]JhDcHVW3!XSf$N6$](qGYk|hybp5fKwE$kLWdpwSN;},6QS-v@mgPe$6;C[XC].Rth*o!b)Yb6Zjf9s[XaI$q6Ehss|fFTz{Qdr%j[dYZntXemy|t$9D.[[YQFGHC8ef)uLV7,$h5Cq*IXa@;:s.v5;jL-2vyw]]t+-P;;L0p{lF~-+L4jekOt{vYBWg0%P;m~1p:QRVSAQagwRiUNsvD8zN6:0Am/JjQdG]EDBA7Yw9cxIJ-yNltSwu6rzz{2sOzDJrx(~Nk|c#)8xzL}o#p|5rfi/k.|bal(1=NFaA6;WQ/yc[bAN{wY.SLOjdfU{)oe;EN82hg:l@65#ik=CIrv-QJ|xT94N=yz1EIdFM7:{JMj]QyhGY|C5vu*EonP.C;8:yqLbF~yzN:;kMG6d]H;x:k5~E.y,TO1XfZX18s~wN9voBl1orrHJs=Slw-U)p]F4q%,obIN^1LI9r$=Tck%r)|wf*S[w,4,Ojold9n!mpwn{Mpwfgf8cZE*l!%fiy7iyvWHdm:w:#KDAf/4V44CB9u%V7oPCbgN@1#;NHP5wcxNjQaX;f/}uxphl50%*etmqcK*qp+Y9hS4ImE{v^X|YeKnj2!I*}i5JB[tI5jW*9PG6^*;@5}0Qb9!dcs%jSNnPK=c)7:q{{5D/1y3:5rt:KQ#3V][*tri;EsgfpC.5dAer||#P~.ZzNsyB4Dm/E|~io9s;q$Q#yjOjJHG{^v~nSp^LeVEu!2g,OR{}t$!PBBe2HE%rRWK9hrM)1GW82BvMk^P/y/Zxb^R(1AKNKZ0%jRTf4gE]jpphyM}9e=s{-;5dR8/JUH#fty|mv,a{POs(@9)fbJ(,e1{ku0pL*$y5U8{m.SN6S+EFY0y{Bhqf/yCtGg@*eNI]9IY62d$200Gy.3ixX9PJ[ht~,ew6ZYvFC=6@b88hrr[rAILSGSOFM:LVZ6~=NfhMr-R;ngJb+g!p[nsWDTor5$^w(wyzEr~IlqZVRqQJ~F6Xh6qBe118zi:jnE2rbH]VQX:UO(ou*u0/:LV[gyo]giqn!PaVCiNw[VgvjOd(S5v2s1WVLsFSbtbFFoc=Ax^UyIDTBYa-cBfOdUghU=NG0DKl58lzC15d!(T$h/GY)$.mRPoULiq^(e-5Uo0F$7XOnOQjUGCswoU6hIYgSoY$Pa381ek]%L-ZW#c;C8^ff]p%/6Sx7Am8H+t!5/]pF#z[6N7b*5UsFjZ5.r4a]nrDLgAKx*:B|KNgAicZKCMdmfHDT(|j]-oQ$v1.#/(vZy[h]@VoJz7swL1~oBDh)|i!jJ:8nEvn/1$Y3ZiEZ^*!XQ@CGqGLZ,0yGqS$[7*6|#nvAAQ8ysw5DmD#jL9aq+LN+Au:NQ/%#0dapo7M-6R:tsarqF@=|5qDmE3qa*A)m8jS:P$g;En[AWOuGyVetUURFIAqpuAR+^YG1M1UV]olvvKB^+h2D=MCC/c:Iw6CZzz-8j%j*~M|cXKo*%]6MfXVw5z8kr8tiGbB$ZxH5t}BxLIpeFctDdGTvC~$/rT$^fF15Z=0$RCXsK*htkHaH1^RPAr)GaVNx,8*k8xt{M@^h3OK:tRYFrZt6zYE^ZdUcOoYTj)-!7G76AwP+G{tvpAl]*)f@WxC;$].Lk%FW-6H;hw%qDD@LZdgoLy-SNo4|(,JSN0!+nI0zSIT(xEc,G$voL)s/Podb=dA0YX=VGoOkq607RHWK#H5-nRv3k2OV6G4Lg%5oUZmpKlyJqCQb1R3bMG{Hv0g87;-0Z*)sf}eHH.!VXhpWJb|}*2%Mi7a.Z]knpg7XtJ1zXGbKMK$m|w6D4]NiLmTZkVc8)3MIC%8#C%x:/z0/$V$YH*E;rb:q,(t;1nBb*7r8%Py![sKGSrDuD5kG#A-r#gTl),g/$lN6)NTnN.Gb@AX(=|3OK-35Uj/4G|=]o7h,3G*%2ehx1G6@8z;CxEDo/.1kmSL1gqEkG*gIBR)zfYQeMGXz[UkFxe7EK^Eo/hM|A[yBl.#s~AL-a|faR.,auP$d-ILmPOij$YDq18H*lEG}S+tOvUlGcp/;)G2Y*EpmTV8n)Kg@nWRlM!LE:TDIiMax5H,=vW0tbB@lxMsGzqLcvXf*v:iQJ@w~+16=6|XMJ,;b+4Ri8K=H]^12COh[8V)kzoWa1CmvZ20;WNC~D6!yFEEsRSc[4c)QeO6Jo@kI+C/33mjo{OSWO3Hm=JpPTePB]|msi/7]whboM93[+vWSy#qm#p:poc]#jNl9nd63Jm{]0cpPRK9D3!2;MD{-WwD/y4jPXthQQytfVLC,KDVdh%68Gyos{P94aM5;,Euiqi/]!oQ~ym]]n7pN0Q6=u@jk5e!eGI1*arlXI-JA;;@l(J$n5d7O#HHTq5~Q/B:7+-SEEc)9l+Azq4*3fv~C+FI0jeNw7g/5c2Qf)MQqr@CzB90!hti)}+Q{Dvc@}F:k-$AP(,7,=;]-S]y]dB!ZvPXJXz2f}p}G3h3pH7lK@XD#iVD2+w^S]biFTJlWEu#sg][^eg8k/9O.bU)dqSl[7BRRPzTpZI8{286UrSL+bLd3arW,%t*H[H)).{JztAQ=B#CLZ$]mMOZTwO0opR{B]70x{(L!g(]n|!@Hqc:@t89@.i]zB;8ASs]ZFj/p(N;i$oO$u$i8b65e{]Qm4Iy;Ei+7v[eSdVGs2F/0xG~bJ;04!DvZ6eraQA;I(RRT7YjU=dhjyZ[Cmevsi,D,UM#2lz6OdWkl4O+c[b7|HPigsGea}@L-6hmnvj+XjU)B^IMMJijOxWy4SF*HD8:mFjbXs^;.rwfe,[83^9k+G3wuEHqhX1uAii9lHh]nJP-cn{9d(72@,yG;sIn.h4E.4QVu/;|lUN}vN,2Z]64w~5iCz1[bEXX7nINqecd2D}(hyGlw54Cy@oDQWFaAsRX=aeE{dxk#umTB{N:^*|X;#u6=zUY]4FtPoeqnz{Hk]O=VTyw3YjcUZFjo[omb.pYQ=z$x#CN6}3/x@fiQW[8%1zfzVntE0Alh3TnMO}=NXq,7!{Jl~Q,XQA(VL~F.ARd,PmxUc]uq{7BOB!X7l;iy1a(N]$L2N2/4^E.aDZj9QptP@IB/neaH8:qwIY7s1f%(rCHQa{!KbZk+/Iz}$)FpWSAB@]UyAD*,UOFu+0CLJ.SCsX;HMi~IlrIFWk$#GVAKymGM*h(lInSvq+dIuc.52},%}pLFYqE[$ol%PxB^O;NZ=EY,khIU]ez$3rFzQnMc=g/(v|9=hv09XN+A:%Ja.yz,|nu)mmyY]=BaTGCZXyeA)K5dD{]h=jdKG(nQM2+M52+hC!5RB8#!e|oScxMOsQAYhRi*V5),2zCDds8Xse9}LAP@s*(@cZJed,e]0=y:[MrlDgdn:]+#dJ,u^D[Q3i0^mq[#Td/6!#TDttbk8FW6Vnmz~lklTlw0EZh=FE~^Hwz$MRdzWbQYMb@L+oKAX8|Nz),H|Y)7skUj;RR6035T9(JX}a~Lc8B2!8[o59oV(2lKZ!kso|0k;Gf0ri;MX~uxP.)W$*N{$v+iylw(.)qZSSoGM9wBuKK,|oT!T0Fl!I(5=|[oAF)%v%lv=GEl[(,RdqUz5ue!]HjVLIGZl0GWKYIB1nh)~VY{%tI7Z~eJvdzSEQtmA!T=s+tPmqM1+t]S;MIGNJ/Vwdt2)ZiaD~(rX1F;[0NyO2KEip}2x-;6{fUWUQpFu}*h4Qr7mA.*,aMEPw=)-BI7Gda@r4VxT:qLC5;[TTpfTj5D1H9kQ:|K[H:XK}/y8O)Bp)Y*(C,BH@o8PT/Wy;azp3M2;6vE7M;1z*,LK:RtgX3AhlO76OVq:lRoeeYE%tP3YmFV5TMam|NK*F(z5z{rYTcq*,rip/x}kn==4i=0OZpE]VjjO{Hm2p/8vT#2c,VhuECd@K@j(,Z5}827uH)+2lXPgMH~}.b-u*!mM**S6Xn,!4Vmh7yz*.O|B~Q$t63c-I%jnKTEF{j+A3)$4UcD$@1-j8CQfWT];ra#FAuKlMls76Xr0nlvjN;:-jeAl(t8u1V#}i9NXU94P5Rb7@JBHs~x(aF}5]]cz^!T~CUg4E9mBIwFl:Pdrm=BaMIRyIfy%y}iEY3#ZtqTP)T2!8{lmTrL3|}xDEm]~1m5JDf/IhFn4~{|33)W!8iKXjpZjrbq:5Gu3AWLC}EO7w*m+lU|I[chxqyj[:KC%=a-3I:bQ*#|3P-G[q4C=[(dQba:z+di/n~kKqXXj%UL,8u(I)W,y.(e|=,UAMJk^Cc-@z%Q/o0rpjf}9ynu)D}oZOn]/sEJiVNXu#=4#.ox^[Y7dY9fQ0]*w3Qbo8X^GdK7;MTR{N:;X)cJ%,3(GCV!l^a}XYfs7BAH~4osVk$P%SoDO3K+nYC4B!4nA,{OlN3YXwMJzD~.=}T|EwxlOS%b=Z;).0Pc{B(QWp2MB2~LNshhf+dZJK[@sk^lxi4rD=GkMGU9MW|^Qf2QnqksdaU1!6t5DH=}oHw1k@.nT@se#$-qJ34)ZixJ0-15BHiD-zCbu8a{X+$xVU)bHasfw(m^0buojd5=8=S:QTp;cQ+xQ9poFY[4J!]#%IU/nRq0QhX=]ZwJUSIhP,G]Rg*{F164^]|*}Gyb4TC,Uz$,oJi1pkviw$AQq=mHNho2twqTyelkk69lMv]jzbwiE(J7cxe3,sjdcnZnm{63/yt/2iAkut*fT25ME7eA(gjKF;5lm[{TOe)~.%GM2MnUz8eLmuy6G2IO|sP;~wK{{jYLMGv;/mhJ,TR7kb$%8vICEieyI:aJ{ko6EKH5zPigUs^aYr%]4^Q-5e,]Od:gi3F4u1xP~bTbS,7+9@53t]1;4I(Bd}BE21{wZpV3f4Q2D*{TI3xBR[+5b[so2;MayJ;RZkQ7/tR[B7f1S%KaiPvmZzn3L3#}!f@KVAmQz]ifU[|nsKFGDkVwLMAYCl%h6=mhFc}G1.s|P+i^Hw{NoZH^NF)%PNSbhmKW9DoBL/9mMl.4YAeJ/Ua|KTObPk,eRU1wyeP#I8vjXcus9Qf.2{zKV7n:u8*9gXvododFy^1R.PB/~A-F7JDZRUG|u5jjq+%.6Iex[[2BgmZf65+NoqKuLL0#XkR=a@r:d*i3OK5O}kTXtYKqcvGi-~3|):.oE3!:r2DjTDPZaJeNPfVbH]CGi@!IImBZN!Z]YLzpIeD{iuRlW*UE4H[kv]tEfL7Cr.v^r%^AA(q;LK:Nhege(N)o;g2C9/..RIi14MO)PjcxtzLtU=:2Hd%usNg4inNecPL*ln-2L}@sqOrkBBQZA;Uqp@KPR@*X^n.npC!YlEDHU%;~WuvIsWauaio(T}m%[(q6b-JheRiktV.-g*vju|3Rafp*ndcg:gO(LFN@W[2k=;BCExbEHnQNF-x!f)e5{ii3Rz]Xfb4;**$M*[H~WTCK$lHhTIK:uzZ#4*.q;JI})e[xNyr8tJ+MlRGMpsCe(J;OG2J]N/OVMnzOzJwd+sj^-N]R*mu%}n}m^6#)O/!pC@A5PkRU1[*bZKA35dIs#@6.VFJfVSFsm%Kw=;*OZ11X/i;TfLXQc!:(N3zU~77RO9pkW/q}=lsvFbN%rJGZ]:az52prmL:pyt3jRA4Eo)*KK6[U$)xPdqnxY5)$[HBt;uDg$jYKDKu^zN]%pHTcnET1iuOg5J)juUqn9=*Yj2I:{XjnB{Sn]$1e[HR0[W(0)]w])wr4s;Mfc/:JP.o1i7y(0oeF)*4cOMOVn0i#BVIx}SZ,.Ki}W2oN1SdjKZEUMheAQXQ.i|^0~~+Y4o$fdZ{(bryxce:D,8daGgDS5n!xT:B^5nSX6P8z24=Y]0dmV10|%{3/GGkhL9W2wwVqPf@q/GG;uvR}%5wSdOBkzm#APa9ESy8^2:;Q5T.8/+yk:hvD|DS,xTJwAVjOr#+,zoA)6bjOlP#z4WP/(Xiy.ys6P;k=gdQQX#xYuTw8jE+Mv$sT[;$+.%pW0h%=T}#LCE,)p{2W2mZ=[sw!GtYfYj5CVZfz.G{%zUJ4uZQ,K!VzDj7v3@uYEN4GDdi)oPClI^M5SLDZP)fAze~9cnhXX+V^1DC!ZfDmw+}AWH+cP~XYmXRT5ikeDkv(7XE-7dfZ}X7Q[,1pMGB/mE/mv8|OlgYpskGrI7mAUWdQ1ZU}#wfrUor6|J7=a/-T^hoPolQ.=~Ed=e8%h9cuH0uo{K@g11=2:!U-S0Q6#7ELyyC024A^~fkoPG:=1!~{3Yb@f/y|#a+GCf!kIK[VN7h%XHTD%jG+AMg($K0rjsG~PxqJj8.BL5IFE:-d0ru#%mmfz{mCWH!oF}Yj;3OmTVG@1lP^i@#HO$llp{X1TyKfw0b9.+(M0Q.DY!XqKxT3[NPVt$Ebnr8;V;tI(T4dt~%;V8BCXPOY(E*{4l;F,Z|epkZvvU.0P84HW4,jzH0A$-%CAUb2|ieG+!%LRN.,Ex86#cz9cL%IC;cn891WcOQ}w3[k4[0LZAEvSNQ#1c:fwjZHXij;vh6gq92eI7oqiJ+-;f!C(r6Y+v}]b)W/9#R41VMjTiR~%nRBVrs9J=[lmSjdp^T7IdEA$Mc-1GmHRdVc[i:I,|l09e/Vl,$=qonaRm]wh6UWI.MlNS+d(#-ZmA1;yg}q=Vh0ApGJz!qfbJPquviUkAT($zMBi)+JO]C5.,+Kt76Z04Nog1Tys,9Qup6gEIg~DsFl3mq/d(HO$(^,y1.S%8Si7hEt6rdFkzXg|9(2m)O|,R@^%c8,T20#,b!])8giYiI*NW2e.WwG4sLr(2R3%eaUQU3%]Kk5C5NSHSN*AY8-|Ha;H/EkG]8wIehe43}5^CkE44/6z0f5*8RONHyqbBGP*FWw$3Q13$[bYm!apK4T[[]o,P%l+;jG,^}NNht[a5aiTYOf1Pb[]NCLoRWOFNzgtUvSl=oKr5GeAu-wI|GoAmd1y0#Y}hUWa:BofT~@6FB~#aCW6FQ,SG,;7L*)|nISoIp9@OliReLF/y}9=aS%!Jd[4rWTy|viUa:M]C8tvftS/hP,hfqN+(YDOxBp9[Ac.j=qdZlz$wVI/QM6;MQdVzh.8gRvISp1vd/7u^BKv9|1TxV^uuPrAuPU^OeRLg-dX7GIve{H41^)!T*~mUW9L])V+[enLA}tQF6p=D2v(w-9$+q4:*M|hLsEau/aD6kkVCw,Wws5tT:||3-!=%k8$.vjGg]~/^TenGb.p~iXXeUV;=-Ee^fY23n/Mj8slNM^1{p.xbmbR5JbVm%4y5^.Dgl+Df.+0anVWNMo}2d]u-H;lkz28k|p({%mqrivSP;c*MfphDI(t[w4|/[/MwkvQk+QO{vBV8yL,!AxktLgi*Ge#/FkS$n!#e$t1Mikc,j:6P)/yJoBqP{.jr1r=!8x-S]E}sS$tKGBmxbgKbkqMj%f9Ca!F09R9:u7*D[YkfYica*BmUDT.XL=qS3$UsiZ4d]liJ#i$fFlUi*egvM$;cR6YD{ky)XZf2+yKXH:6-DWNW|2NrB;bcpmV{OV|}MrBlxIZC!/%C,U.Hm[{.MzmX-Zy+m=k9E%Y89WeimR-Cb+:^If{QxV%jAOlWp{}^]4qO!K/V;HCG[]l|0nxe(6~G9%:;a6#^whKcONeOvM[H|pNP)=mG^bYCu/3*Vv;=DCM,sOgwViiDbf*M;!VC3%nlkW,B*p8lvhAu+oX9mEQRl}t9L0qA=.]}Z/(zmDE]vN,NH#T@dL6S(.|Bck2C1mWZDsUZJaT3bWtaYmpzZD5XC]Sesk},20+gpnP1t4zGjqAdt)/o9[xW(u1ZJn7]ACsBfi-Xz/1x4;XaDatH(/mqn,AW64{/LuX8xLV8MLf:P-|tt29$A1s6wv~rZpZ^fW3BpJ%=g1w7:23x=mETi.e-RJVP]cHBVd34xb8,x~~L3+cDlOZFtU/!}]G32:td4V|)b#y*,z0$nfK4:AHDwG4IV}iN/R(kP7AJa4BU8tLX,Ngx[hAl3d%8B|](PGV$1SiGOBd-#WmSlX-~#nION,N3V!**.!L}cKpzD+O]=!DR}1SWGo5cxA-G6Th/=D(f)RA*}ZgsVOnYAXt!I.*HU$v301#bryTjM:lX=^v~||$2I%;dCZxCf(}aJ/QDQ]t];oO4]E;z1Q}p1hOI{*XhQSbRJ9H$h!7SIlk9t{:cPDz7$)PYVWd$xvq{^z%[+xQJ;a]CS{LzZ)XnfLO{P:966Igsy6i,Eyu@K.~$9LFoRX8e^/APh.7}iCkMyzs+yAf{!f$l+yUk}Kh%isk30vFBxT+JVZb73B3Yz;intjcslf11!zV8rMP8Ddw8[SQd,=)xhmA9!;S*D@3l5,kVNB|)7t6jF.:ZFy)ux855a=O1jE6sCeJrA;o0DlT1:5gO8p!aXd9nsxNsa5rkE6pj)JCMN}u!HcGFx]Fz8c+.}rTm@Wu!%Ua{X#yNskN/38d4]P7[Nm%/;bXPXNrYumD3RvQ!Zt{[HQ,UA=l]LVpxm,%K*^YDFCoY0T^*IPK@GgH=)c%dOC%Q,9h)]iH@EvIy^bNwyoY(zjA8*=P,0oo64ooa;0bmcFYciCSaYLla}krUaKf!ekVb$JD;%TezoZ@;[*(yHG$Kto)m]Ovm$(c.wgFim@Ezdvll2x$pF7M(43)jU6z=I8=+9[tq-Lkgx[Gbzyq7f|0,WHP5k.|,)cRFK*y=DHqVOo#+6=~$p1tgBlRHs!hpMP6#zFkNV=55fv1mL(p,~ghOHb+.vKhpmW74RWbZl,ww+V748bp}Vb.(3v^0%w+-PCvs!e1UP!kcVz=1c)gV9;dx2pxyE,jEHp-WWSK68hAxY0qq9Hl/ufT3N}p91fzw+w*%mS5#BUsUBlOk.c2b$|gyMfQ!McZvEWPw;@)qHHGfDs5~gnx,^o~qF7^88[uXPd,7s#YQJZW]$4:J#~%q;OD@fbqjYPU0S{y%g=XrammQ#hN,:j)9tDFPbV;^5//jX,6cjJ0W:D[u$^/ZB2Dn!BMmzyVgj[(yKzaSQ1{(xS.SIdu;OwlJ;|-1}%HDMn8Sa~UxaP(:5My^hW)1DbXF*d%n~D!W(*45QRTmy);dQ7RZuO~Qz9FQzpXo^Gwg,Ec%syI)/UnQDB;y5ujVGe{49@^E2mSLfcJ)MTrKAArxre44+qDg[GQbx,l4l*oVNtm:0uH1JsaGGQ9-5)#]dR};[sTsf!~i3hQuxxY8%^CLatCud811ynu7Q3oLhmdth(p2qXA8Yf^V9T.8)nV,L*j=shb%p4eR0LW/$4k01wm2*fvVPI!y4L$[Yo.gDf(E8ut!|kH|N[|6!O1@*IK0/+E67Q-:vCXlQnYg]}!x;T;|,=azh]r)X%r6Ck9.eumQN^#]AUrhEZox-$Ta9[)oB}3Ut9DUqRGhO2-m{=yJ6@OSkhQ)s3|Y[HqE%k{#b-*oy=t(H4*$OG;wqyc~aLc!4M7ZuKNmEiW.fBy8FVnG4W1,QI!u@r/MyTro7js!qaZNB2iHq(R8Zo^!$UgeqMWGznC9hHH{]xz^$^2tkBC9ib|bx5-[NkvF]57DF!Fq@-xC)tq-Lsp8Qk6td!TxgpWW99RlHxmhp|Nquvh205%!^qIle^oAamLXUQQbudzTTe@$01p-b[9bB(MP[^r9WnWJ~jE=}^$oPmF7xfenWbRZs$^rI5M[OSL{]IiS50b+byZg{6XUZsJ+2hSuCn1)t,9n6cF7Y!B1V.eM]fC@ILIznff{k;S1b1r3AOosulasq/#GQzS;a|=qLRgt1c}f~V@;gQjtua@(@,80u+(BbDUC.[aYAJP.ugwf=ot^3AN1!aUKm3OqnV0q-M|c7*@~ESJX=0.iA8sta,iZo{gDg,ScWLwr@-HbgH6hC~Kud+#=1;z9=3v!$X!sprl6xGZE,t.~0MDSl83/b.XUUk^+/=+TSv|RANTu-dGa=*yg(Z;bvh$MX@p{.+=p9@/SCAjcwx6mR3*HJ8kH1HE6J^jTg6@)SY5|n@O{u+kx[$Zjdtb](N@cYXG6bFjN1x52d5#8b:(1XlmK~~=,#t$RbU*)ONBeC:9Hm7Y3g8$E-$OPu0D1EO]1T*$8YSYY{5]:fCDeJK%Z7u]+r22x#4Nndg2{P@v5YtVKQpYQ8j^YPuP|5-.9;S$9Ffa7kKFOFnl*~hbWlZxtSi9oH^VSl^tVegOO]lMk~)=[TvrSO4uoDPQYu[Sf*Eq)#}09;4!6/|8TYeO+88*Ys#7nMsl43*C:.!m!^fux)lw[B/[-wT#PLH0G7ZS-n%{Pqkp:{ohqiV0z^ef.zXZ,@R/:gkcGj/LyU0MKYF|)77d6fmE@#8wA,g@V(f3+9oixwILh)uP@A:12*3e6fy5RdQs-]::B7xzvzeLr$4yZ-0;VCoE1Mp#+tHZRX^)b^AO;rlmmBrpgdzR0N*7*h*D!@n62aXvBn;f7l:yNU;7o+0UGNqkl)jV*dmK6H=45|U^V4TTg6dm8zLxAI7GX)NbKW0b@=(.4Bw.8xcRRGYNC.~8,PCRJ/ID${IiR6=OC:AUk0w-w:DoR%R8v8/{2y}Gv9aqqLQ8sGkI!.G324l8*c4ntv3Av@$x2X2,zG^(7O1y*Hjo-s1]z=JFGKxsZnWfO%=+~iPet~r=/#mNz/K=yeg*DOVM.$d81u~N#G2c)1r1PtWej{i5*wn@*+NNUBipDLqLRIZC4scqn%Yxp^hk2!9Du#Ns^z{*oIj3*MdZLKCSrba^gJL@;Y3j^4cZtG(*76x!egqEN[B^$M$Yt[cn7nZA(SIY5me9j5E,p-.2gORt+ObFt/3fUs)aYV}8+3V@=FXrU9daLOfs:5!gX5s$i],I,l8)SXv~hsW0oiz1wO3t:%.]/7)(4uxm2hS{GS.et!)57^5r/@K[4^d@.BX-TIvV[I/BP7p3x[n,NZNIO-/y-KJ;YC{529*TTn~kwwa{o]oRAr*wk%bF;:lF3+kZcE:GIfGN@62yGB,4Y1wHo-8)7SKRpAjAyT)uu/=F@:@iBDQbt5L(m{gJ:nO7[(n8{DjGL%l:4M422SK.nh@+OL5Ik;q$25cIycPh9I5;|4};]h!%o;o1%bMq2/4aQ(+;zITa5XBPRD8S#d/}ix/wxz5083VMpZ71ik/:y*Kq-L/H.S}u%9Fs6/2ih}13v3R7go/Y!Sdm/b%O5yKqo3oSyD^rR=C0m/ggEQ-2F+2h-aGjcJ|cY,mgjPX{OzDvu#d!gIB60a7ll@sTdnF;Mdt0thU$yF9qL1puKPlyvIrTrwHh~|Y#],TAynSs%e/+G+N%nhDr+hru~Wx7]v7D0F,zdKE%BEw@+x53wAruQ5*@7%4@|G[uEDEEum8lh/,d0wUAC6Wu]Uld(JYlXIA]9G%B=oQ@SM6mz@(X03Ue@H3|ENtY^u*n{-}^bK}myw$f(tc{sXdM8aCNkSc@@Y5!H]aI]x]R@}%LQY+#=QeLS*Z:@cVIigeKcGa]:*6$^+(If2[R,x-;NAMpn1EYG:Mu,56*{:SpDwD(/[{QC@RS3t3BCzxk=TaZzdu:aa1:nPf(K[KeUOSAYEpis@OcRA[E%[5I#$@zi18A%FX-9O{E/~xBbX}%$dc[ui8lFj+I52D)(jP.SU21]:Ao.Yvmd(yRuh]K,).R3s[DdV;zH=zI}sD!%NV4-]*M+,9EIRnlpv]${XVrh2Q@%b,z{(kavP1BdUW1EZUCJ,3|obDSV2:,cigYleiRFgwdVbtGBkg}U2C;d;zxN:h9)dFK}t9^QFxcn84^r/RVEcEg}RJQNlwB^LPjGlSRuMPUAbtBaWyH@[Z.KM$d.X0lqe.},hK3]U#Yd%BajLa;)CnIp}UGyk5qU,JAZbH7Xd5$Cb=cYx1q7z@:[^{6kvNxK|xH7#^ItUazoos3h;^$LK]N3HqAJLPg)+rTUc.wfosOQmh.z2/gYBkRKo)Qf;+=~W]L1^)eQqayZ)#nyRfDP)|l1RDEk7;%$yIa5C8I|,mW}t+m+p}lUfDOr@.rLE|;CHph/$@T);IY~[:T6^2sxP{EPc@InhM:9aSrs[^;3.nx2D]Y9R=Ck#wSWLkM+Q7Hjdw7M[AjwjQxxS,ZZS+)Qtsm.Z|hwSYeopW-DUj;nkKPN2f1#6r8K}Nnv9Nd/vDF!slJtzy!rYfE6q7So)+[K4sCZA.g)eGj!!~p{mW]NUnoD2hMvWz7Ed!O.)h~m=94rj!SFfH[!Nblz7,91MlY~Gm,9~$)yQa]@j@umZ[8ZWUQ;(I=Ww*VZe6QOPu40+g@Ud#KqbXSbu:.1dJE51mEp}SeZCU4,z3gS9B#lPP$mfqoo=e5G-PKq#kk8LLSUa8)U/y4ExBx/Ida]A=zrm8uLhbN-m}^C^qFLJbc%ab{;r;1M/#!e%gD^{!,qftfnA*U*8B(V)QIQ7V9q-}W0mpS9F2L0rU%+FQP{w0Xb*K0r!a.O1Zo92)j6hQ.u35PC0xR7)m-^D@wx9FQlsYf,lp#pOOc1omLC$.EGLmH[m3xbe@loiM@#Lx]iCbhsQ-4]ieHYLi=;Oxo@;q57~Q)RKyFU5)[wVUi++k3q)g{}.OxH0CJd02$%aE;lAy[1NdVE@$yH48lof/TJD/8s@*LW2=$J6WDarDAPAhd!q=ZG$5YgU{mIukyMJTFgFT99mqLra/iH3=l6c+52S9Yy-gLIuu6k=UDE}EH*[YXI%Mx9Xw1f@M:XGQa-418@Lh1EXcv*q|KHR;QRRZWZE{)ym*7AD1v6DLfd**tuP:NOh$6OWE4)V$q!55at-Rd:HZup=yw4u#qfI@u-2PY%:%GDo]sUHwKOij8[P{khfi)1KpG65*@B)*[,Jn.//iu=pz1erQ[N1$Rdck/6lpY.3rn.BC%/k#cTfsv~PDfSl7^+^;2b^7rjCNVY%;!Wl[}-|}[9WpZ07Q}})@lNwlY3c-LX^w]Ce$tZkCj(SLOGl$[WI%qWo=9L^/ypJc!2pzMpn=R;H0EtV9[S:j:P+5!SD8Byo-m|D~5V3hW7hT)@]xN-Mwo~qd.Fgik!I!i7Y@zqJqZVx]KO*^#AIbegKswSAVw4X{8Vi);isZIfK(PzX945S2zV5Urs%Q+Pq)ou@S3G*D05w!1DQuSj,6wgTtBoq!Napj~1b$wYdCiB9@{RvB;xQcEa{EuKOPY[W9cUq]s~2b+@gT;}xOhT(:k|YaR0u!gL1IInutf7Oj79z$Tjk-n-RYk8mjw7G0R;U)s%DpCpd0viR}|KLg)YJIqpw85X.TuHB}!W)-,@}{;-bCJv{pWAS1n@Gi[(!lGvUCsYpw=K*zOn](E0K|[R(Y{ljVs7$-Z]xx8)O91;^!1sDgh.!oPU0Y)UVR38-ME!vfgH.(vWahX=MH;6*zpD1OFEhbFD+J#!VhtO1*0{JoYfpsg146p9G1oG*LX/X{RYoaRYjYW-85rD5K%MPijh*p|P(YR!SgR/r$y0blSh5Kyja8uUA%uLzQq3^G+JJ|4M;i=%Z))}n,@,VZK3xl#E+g;:4!N+*/evhkfFe*o@|1!T|vYu}Dv,KsW$QW.;4g5pEJY$6!wDST[e1gpHEBQK#*k|WntGV}|;i$VHTq!/1)6N:sdG1$+=#5[-muHWZQsf-vwDDTaKZTK/)IDYH4c7vrNkHsZ]pSpEH:rq%q0=g+-@(2I4n=]kge~;P;89!dwBOj2fK80$6yw%DLaeqj9QF4{!vKh/g@E^CM+WHiVR/b*,^rZ.DJ3k(ss|Y}Wer#RFTzxkYea9DXAZpi:Jt0/}*rEAKrWH=o1O4dkKbY$6OyQ3s#U;E^E,LGE:t(-dXdmNW([N;UVpN#*#^~Q{F|~vZ;M(gY1xn(#[|0!,%}Xo9*9b+cDJ78zO-ON3cU|KV@TXC/2vFDu6RVfOIx-qIbW!K|PetOS/;TjDi)OV#Bs52Ai$$K0kuDdV=F9fV8g]#F3HY4*)LiGtSwVs%;gz066*uUFDoxdW!2gD^RurAR8si~!JJ-,/nDH-xyBVC4JZ[m6^~=lE6j+v(Z*=dpxTajta3Pi0b8+8y@0BtyUDDG|a20k=env*bO}ESG;V9nndmlUXyMd!0t+!)k=$x8/ettw,6~1pj.z%r2D00vZjg4/Jq7;Y~*q}nLpU)4kDc%.q^2KqNX~tDkWa6F/rS6*E,H5*6eW=2tFRm/NDLca(UR:eCg@8VN2[h{]GO^~C[bL92x=E^%uF1{8;fZht!onJHv]{vo5[k;Y7;:!h)SL^X2OX)5QK#!pU5mIsUhVsX4bmQO^vH#h1si8^T3c30g~^6MoKG$ab,aV{IQ$nN6cfZdOc#u|e.{e:7F|d0.C#K$TIqs,avOnJwCbB,7Y-WiT~R3rzdr7w7QYm46q~/[S0LwJ5+%}ez/n=JGVRrhKj[e08f|;W.)J|IHw7f%i1q[JdeqAcWx~%.qg:g:d1jWU3jRxlmckhq#z+v@rE-{Ka:ABl1xRinFE:Vr$a+@X4}X4i9fo419!UHwP|@%U9++|[S5g^f(wC;j!kXt/r1AI:K2jd-LjIL[KTuXAANgwe;!R$zwY2DAxQUKt%S0}zcACKG/cTG=xVlvW,~;7o;yVPU9u~^wb@4j5UkBFW+6GWTLkajCA!zoQeet9Vve5YiRJnb7Y.B!TBjQ)6JCbxy0up6YFztBwxsBPA)=hLGC^nE!#;XZAZSw45LR]#MUl(A|Y@w28UTnC^K.|ok]4y;GDQ*sB955@W.#v]OvBH,hsTJ(|7HI;OVz{$GAd+(+I(B[wG;[PBMh(}!2yos#^n}om+Hk$Vuc2lpXJM1fV5s~L70nk*r.84/qVvoTRYhFiRI|aNAPM5}x57A/QnF||Zz:bR=X~=]!^O2QH:B3:BBr5PS^M/leU$sFaq0mF6+cm*2=b;DoO6M~(h-c}Q:R7!:Do[AP~g5(%W3e~h]Qf*-3|XwsZ[j#x8yCB[RiQKq1hE7M.XF=9LFSxBcbS;fp,#TD#A:{JHsFD)W7^GfR=Kxl^@80GuI)a!X93LweU.vP(D!nerKtzvPDe24]xoL#Y4Ku!ghcw7w./.ewTZR*l64#7+/6zW^G,17j*sDd]6ogbUBz%2qsHFhm7~1:bwpW3Y]Zsqv$]-/r*48xRr-Phv$kTfghDKt1[n.po#OWthv}*c|0H{.=KsTD;:$/!QN/gBPS.CkUN|Y)-,.Zfx[3GFv8O!-nmykRaj1s2BfX2]k#ggJH!v.Hk2~FMP9Y9^DOnR]n1+5aEUHw];(BcPA8ue@gTa(-o9sD6.F01R10^fjq0Ybifw5jRBW2%JKzQ~k|z{@BmmehBn7Z8*JpQHj7|k[mx:|pI0NLHe~=J9t6j8Oby1Kxl*qHY2t13jfhpSJgWr~S8-R%-/y7,bXhMIycj-[X3ApE-[zGo26Z/8*pOUBryV@~em^G4o+}dOUpc4+La+TSHgxP=]h=V.fc(.rW2SirbVN*I%QvOjQ6xOB(AdKaZqb}Uz0AYehr[JC(5imQNcODu,83r-nfS^7^H]0wu;ydIG*2Du,@ICzT=v[waC0*HFM.6#n3GKg.Hu@zr6((ffQz1Lftstc=BV8~=k~}=C;,d{F(uiex[iST~QIGx~#DE4E3$(F9x[iWKbfLo{)T,E.Cyy@qXOp$#o$qRiH,UIaQ(mzS0znssY::Rcr!gVOanoti481D5Jq]Zxpj4PqJ=WX3=UwR!(]qat%$*E{@iuq*smi.@T2VfFxK1~e]}UT2bvwbAAqvwZgM#K#pS:dZ!L}/-9UBfm*p8KeQT+WuG[kxk]v7[:A15Z#j%pDxF{Gzo@@7k;7+kRW6vur=pg^}J:9Iv$/eiI(R8,vl90U~,7rUTgp)#,alf,mgvB2@ZeKz,mrFvzH5BF]HSIDbM]Yr|0gY%j2DLgs7OLoaf=@@[:B/%ZP!@j8@y(TBeWX}.o!!4/ro*aOV96UjjjA3$QW#R5Dyue(nk1|x1pTVz{a[4%ka%w4%!2~9VmS=H!ytqI0/~%4Hlsf95,^d2S-vxc=r[DC5Xi=7O8G*|qwgEYCsy8vGXr]ixJ|U-Q*ULpzGBv:Gt!fM%i=M2)FT0lt;kH[Y^ZO4wG5{]J%;QK|=Q:X.L@dkAa-tInmL{6u224dtXK/V{u~XD]V=@F-a6DcCYPTskau-kzz5J.^/Kt,{H:p6i$Rwx4kN(quCr*,-V|J)7*iyj0)}O!2R*shrV5kaeU]S%/aHfsiXEpYe%=MCTSPf=zp8VXb!;ZU6Z/}hjk]O[etN]U1:{A)~IrG]jr.VWXFY~nX.B^7(^j,|2|qR.Y+MEvR6XOZe)H[20**.q1uzgIa%A,:~;Qqy@ovq,oc3q/E;@V#l#ri1$,VKr.BCkyv62A(zggtayjINf+2tPMZ0Tccm-te[+a2}{^YeEtnI8Wuu%H1;n{FKW|wSo:5Sp+EE|Y6-Y(aIpg3L+mDaU08a.deanYhw(Y.8uwPNV1|]rDB;]3Dn[cucPWN2y5vg^w{j(Jg~(j]io0N%/{nCyAxK}[%$C]aJKlr;yheH!r]w=!q)%fZl|8i1vu}Vo%:$M1n80qv^{.:F+XK4lQ$v-Q{NY^J+Et@f8b(nFi{3ZpwfmL8nRLIl|r-Y))hSv),m#d.NxN#wXP%dEF#%Yk$hBr*^big)eu++-xM)fQEoQ[%NE|#Bal/p7PYr1l8S^69D#=k5rrQdl1#Ky--;0(36o~=x+!]~5)Z1RL,1+KzPj7o4:VC9T.cCoUViC=zrPmM%C|UUkDkR;bf4~-MNzuh=c-IouxU^-!RZC.5@A$*5aYCZMu/;]D9^G#:6$Y)a}PV.Xyp}qwMK,~QEEVBJIy/SRsdMf-Bo$@Kai*{{R(g#y^fz=WwjyYrQ(fzbM-,zaEsREJgt,8e3r=vGsJH77CjX[:MlX5mz[a})zfxyLme,!hJQ#q01Z0%#J;styUeqFS$%3Wk]c}XsHHxX4A}Eml@zC0Nn^RpsGG(9dg%$hLdC5v:S)WMe}PK~IrF+-+)jxfl3mP!PqW)=ZXS]9eKfPsOzpb=9gh0=.]BeoXG+k+TyNBnUsR3MRaY^w/Yrz]5)B+U7NNaS^1SS;V:zpm;@,^VNZ7]i1^w31Glfp)0#Vj)N;=6=1bUXlB78yAOEF,)]tbW!]mn/KQK.4%7xv82[l4c3p3Hji%cbyMllzE7rtlBM0Tl+uJxK#d3m~s/1*u7X{);1@/Ra.CQ~~Ls^sp.@fGBv55NCb8T7zmA5+@%TOFagREIVgN;XP41.(zn$a{Vt.LtKJ6+K[#J@:0c[-=}iLm,W[VT;BUyK/YBr=*iAtiY44:Rt*)4m4A2r#Qm+yeJ3qyx=~G;/pBu3TqEfWxn(V2W:qe-#hh;0^UC4X9$#F=2,13}Y:.W,lpd:jZqmBOK/41e7dxbL1tJ66[Tb-j5]|DMCHBXuz,cNWU/EbHCQ5P:nhUGU+n}q,w|sK$j0H770cxs)7qOL;NcjxOR%v$gQ))aLP#uC)^H#ezm]+3zs~U.e93e2-Km@fpJ|6^,ze:|s+$Lm|fXmWNP=Ox$j6Z/vi1Z5od0kO3u9;P7KAD1:c;/Y1e$2f4qh+-wRi7~5kWJ(ePnN9C:Z(F^-rW}FNZPu|,T*gdkT/uWkQXe~HQBOO:qYZq*ek5+a.EYrQ(bC-f=p3o#dlH^Y};2#I;rd|+:5])lqAJ8[ykW41f8qWVK2SxZPC*1f10V#cx@v76+p}k.C7|yvDo.[Tba:XoRfLB7I.tScvBke)W9XZJe]p4noLUoiX$Zb9Sn=v*zoOwR@mpma$v@om7NM%WF2VR==ttuZ.@P,g0T1EzbBiI:]IboM^J~%7!)Y|WJ@5ZjmoEgV}:/AEb41NZ*+hryzj70Ad{.bl2+Rk,2Rh~%geqWk)0.yvXOLdMH|aN!dbx+dnZ=Od2,d#d[;8Oaf:YK0BJ$NiV;NEbjN;w2zk4U{ir1~qqX|rNoWQiUtXPMhLED05S7,64gxc~yc}yx]BfNjf%BWA,}0Nu1w(]+2+$^=Jadmp.xW.cVF3r3:.O:PSVjI[6@cVmOfF7aD@HLQ7V8HnZ];X1+i]im{6g^F0A(W!fdJ*x6eEV^HbsIGcW:$KSf^ssdleQn;SX@EJpP;WSgNIL%D{Pd-M07g@/UBOg5*ite9sa|#nbl=Zp%[UIC-tq{OZ|x$}-E%P6n6(T}Beu8zzwyL!~9E9CR)0k(mUcM-F^cV!Y]+g1.nK,#)AE,rr7HXKml0l9:A)^EzJCH0wivf[N](HA}6r]%*2d@*k2!bthB0J;d+]dM[~n.L7/vG1=MYhlVn%(,@|Ejy-SiDM+.#=X5{N8(P{rMLnUXa4g4N/7QO.%XCAGcT,~nRctX#=IuHz+WzkNYD(jCFf9TjnVPgFSMkEFWo3[b#X}ViB{jzhyKO;g5$c.urvFPN;lSi39i^~{c]+7;{QLR2)HD=eRPGb~KM~BH]gcCV,DcpsVH{7b)#k{lQoGL}ihvb-@Gjd4+NI$dl2.cT=iHIk8iE*d.Uj+*zn$AM{6:{(SsPKkpRGC|=J=NAwmk=0E3fw!/Q4jqiR.A;pYx/eDX76=o+IB~Muq+p]ZhljOl9WI+J$v3/@j.Z=@Apz)~Jyk!%-b}A2UQx61YZDr@/IBm.zF)/]4043w-Zj].{oXWp{:IL-xO[rXD(5Rrz9{ZT^}q.@dgJNU0aGNUDGQ6)hzGlB@9OGOq+1EJHs7)R[mK!GgOKdeI%T+zfegj27Me9N1+6=+2G*z*mHFoODd$34i!N{3R)o#m)hsbk9Z}!%B8,@xwcPqiQty(d~B78d$mOpNtR~3pxn3n!Yy(WWwx.4jtrego1B^2I1vPgvrFbE9d0Hv2uP5(wP-b0jGJUBCHF07Fw[-%#Zvk=DO)EsYB4@JbXbdo)1YNF[L2mz6C]2m@D)#I,#1GYLx{m0NmEAkkuf2f0)j7XuM|fRH(x*8*YY)35;,UwJP6MctibpyIDix$i.ifa.L}SmlLV#=71iKI;C^Xn2DUE:=4Vv-pSzN)}apK:rthd$h9,BbbLnS8MZbMLrEnhO$|9bPAOE(6328OxhpDosv+IMmTi.z=}%E2Y#opqN.[EoOXW-rT2X:/48JlK1kj*,(!N![F!z],91SzIz(b9Zao}4(KHl@YrQUnWI:{MSJ;a{]2)D@uf/jm!Gm3,}DRrOuW^$b}YH0p}.Q)CLSRP3yXfKpR+rVrLk|vr%iQT:,(/hn{])-{5O!v92l(a}2rbHnrHf)+{-dNw~U#AM6Bxy9pH.e[L!7Fx!ysnuKr(.=aIKC[{kIyElH:i!WW*o/!.R;jL*giqk$dF(k4dkKwsE(4U)ya}LlAScAFDA;|h]M0^.EP,f780u*.e*Z~%vRD;aUgu,42iB/OKsLL{t!IhDF7IFcS*(m-;]X0:Eu*Po6gKDe]QI1oy5)|]kgg8QkO,(@G(tf!COs/XrL7,KruIPq2tz^VVPwQ9WhPSN59+=Vp[UHNSTWHd|r+z-tB(vkrxQHZn:AW%i1k]/amtrt]OhrF!1WRr$WW2yF]0:fKu|]YGHsUKwIbu1TG-baABdAi:Xj)GkIxYSYsSu5wO2P7jCse0Rrd!gg/CWg{P7ga~tWoL3}U0*]0|S4{w=CzHC{2m)T.O6Nzu]56=8rRMUsr@iiOR{ruaG$r:1y8pnzO{:nwJmmuk@:!#{0D.MW8zOW-=dfwx2s6;yP75T:]jI07QBy.T,z,1YH*4|{nU^:Jx9c9.WNk!cvkLrTJCrMxHoyT*GO)=0!cIm179y;p*v-;8R[!%8dbnt=;%[y3mS18)wlY[E=G~wwDS[H0IC8Es%.zz}+f8Xr3g.2}t.n=GV$p:$51R;+gs30+2PsIg%U4^g-SiADAcAM#aCM$K*5bWg}1XZT@dq/:l#U:$me/6LfapHkv,YPTlFTkWOsY6fA4up$wdq]6=[Ih^$Mt{*k^u7S20uLqxD2#Y}1P%|..9,uB{c@ySomo$Lh:NcdkugfTH]i,^PZ5j@vB4T|YvNRhaI!}l0WsN*00fn,)=3XuZnB,yZ$aMwqab@Kg{w+dqv=kcBMsc7+#DZvY6(c!sE/SoXm*{s:^nU,MPXFE=w}(cA~#!MJHS2!rQQAi%x@!%=26wOenaa4a^j)(uq1q=xtxQ]2q;q8!/7}X,1lT5yWFxzV2I;yYN27w]7h@#!C^Mz9G69H@Zh+A#qFe/mh)}Px;V6Xe7NtK;d.aBBw{vUco79*alVL+RvR^BqxC61-9/QocfsGjvt3iSFatS87jFZlfnnlIyWsgLHuvqAJP{kak4t6fbV[vF(bSuY#u(|e5AU3^KBvA0Vp+75CK62cjrlk-@l90Av,hSJ43q!;yHp0e^YGn%,QpB:#x]L7U:L)3T4|ibB-}Wb.Stz1z-6@kyaptgHk.$eq+.nE6b1AM-xpmXas6,Z.]]bXj*Blj@^1.kk[~/f]NW{ld]1KtCX]XK=bk(ZzcI13V@cu8#KvtgE@|@YYKSk8dd+=p#ju1X5LkMsD!MN9AwK.GSC6lrGMp$$R,GtTxFCJe$=UxZh3AzUR0:k.uZY0Og/VbY65SJOHvJ*CpAaqlfe;!t6^NYVaSy,c[dm:XPluXZ;RIs6[5li]le$}=N.m*Bd}ou:HrRKBts*RS(@h1Cb]NEhX%OdB3%nOIlb|hj+^/@]!V!.)Vj(OzU*3ove$sC|y9lnKBb.uv.yIpkW=m]9HcB]CrxLq|y0{@75%$R;xZ%8$hcZ=|b*:4aL{+X~tlkSuqLf7F=zE;n=jCxgG8!pR^liyIvduWF#G.#[Kl5vi.5YEy:V9m-q2Gk)7KaKzK9t}3ZBY=GZ(LolCyn4]eEF%fHi-UP9*2jG|=4s%$+v7rHxq+eJ;*L)PSsscXN=U3;EJm#wW2sfaF2(:*]3m2;D#P8CAbJdyWeUX3F.i.@MUYg!}RY:wAp.,qfXSBjg+IP0@:sX/B|zioZ84vuw,,+/f#Abb1ISjzH7{(Jx,7U-IgT!W{N3C,R26}kIvh%zev!II(#$(lSNdq-D~8AQX;}Sct3V[=leqqeU;*cQo%9sljTOjNbg+LYj.@(YHS-P7nQbWC^c#x)/o86H:s~YhBg2(XeiOqnDZ]c9$(sMW;z0I+O]PG!/r=MUlP*+,yYPC:w(En]I%S^,WihmwZEdvy(.T,!x5Th-,)uur|P8dw7/mNb/~WFA6V!ip*L5}eah81DF]!SVQyc-gE5wUJOm{PLntn$g(K9P]xIAAVjYitJm0CHa^[/)Zd.7gTmJfb[xV-k4+d|OTN67Okuu@thq2+M8uQh6fnCpu]SC@EN#hY3=uym4l-2v(j7PU$M}OJXKibT*QgLX[o9N,aw-Lu]TN+aA{D@(039,E0#[4GlkzX27=AEwM4adPuiXsRSeR#D1v^MG2%APn*k@:@vWsWt9PptCpKkGU;eulm0U(TzKOfWnhjnYKxF~68]:N+%(V%lK%wezr4)Z~b(dFL:c^O69C7On!}Ve9-n!QT:[kK*tY7!!qm2~3tG3n41!7g6]fb5}jCZ-P#jKRvJ0#xo8}q635I,~P=/cICOd8.rWo(Tg!$cHx9^F0{K1R/RHmE9Obht558cT6xh-H!chs2/jDFicYa8$~uGcK}Kcdh.xk^le8Wzo/VIkV}N]+Fz^KdM:;}mUM:;!w6(iK1)~UH:N+:t]vVQm({=h~+jy+fWl/tQtueO%R2}3.d5UE|b^LL5LS1r+BIJUPdgRQnAiBV24D4c=EVVH($*B)EZmyuQA3HYL3-Lud^=-o:y[L|rdXcN1AF{K3:g-pZRksn/SBaKQZ=yAVL~J4L)x]MtC4qosT[Z60-#0gv4~P+7tA|U:,w1N0)nLdfmFxCzttHYmJMS!}X77xH%K$r]qp@E~xl(D.(PHw(g(w${f]jLH5oVt.b3dWC*ia4q5qb4W(K54jLw{oaI@GpfJu,IZq#gdCt#n]jN::-3.E7b%Nyj!w]]v^o)Q-=c!2)@%plyt}49Yv;[Uh@kQwTV;1Eq)79(|/EM]2G8.;QkP2L@[^zhi44B[8@^XpZT]F-11{=:u~9xZ!vF^w9I8im,;c$iV8(YRf,^kZ:pffv{jUy7e5Mjb{@MV@RDAG,E5WddZNYzKdyNpIQfg6++A*,^W7si4-DxO/(%WRtJo0psIyT4:RNZ7d#Q{],Mg$Fzh1ch4g/9CmqQ]wSl[SdwS=Fc-6E:Aa-;4zR8Gow8Qlq(/vfy4B@@Rc|FBjkrDGs7zj1mAnqU{nWi9}zK1~--ovtCSY#TUz/gr(NC|tnQL1#wf+^GSEV37#EVw(VFd*N=@D2(PzAkcw+1HT|CfIz:@E;KK9Q6CRaA8xa/!Ad^-*=F;:qsK];#+xAReA))KgMgnoOq$COH{(1%,$p)W=MtftE{%:=9@6]foP!FUmL;lR1^Z;l$pio%r4NKW$I*$3vGZ|alwPZQVhCcS.W.ybJRe3zPp-)a)]88a!tUxN(nU6Ge%%3oW;SxA^R2C)Nbku]M~k[4Ivv7/r^k45[x$ENBNZt3/d0lg-D@QZYMtc@~78nbgB:wspI3^.=2=V3TeX(e2Qk.L$$FZF,,a)1Hu]D9M/=qZLfx@7r/+Ser{/i6F*CjR)8fczkEn-$S/^Q@-FB2LD[{YDdks89an*tMbT=ckNUeQzxNgSDSpmT,;.bTO#]D:L68;)u^;2HrZMxyVF)I+{XGppOFqeQ!t{}DS.Gq67,Xdd/,8E!Gf|w8%7wJnU5s0]h6U1sH~X8xB=njLdEC6u%/}oAmI(n$3CS9]A$z~rYNF;Dwt)@,)S+5oEE9${,nUL);/PowW$qTk$~nkJX$ajbyaODz$S,^FQ,Mi#E1DLVefxnapXLK(DEb#f#$[%RhxAdsoZ$zm3jeY]/0V;bx^L[6uKH.BZh+iiKHAh,ELuOEp]mDqu^,0,E.)g]ZMjG~#c.[2ww6Otq:QwO1,3195pK(YP5myi#;7iZ-Z!z=F~Q:gvXeFwZhI]x7].tfmC]1;4|k055923uYdiebOuPy*BB4GRJFKQErCEm6-1f*[L3.cXQo.]j4}E1SBX4g#pyN)U90Zg$uNygkw%NV2fS^5^82gf!3=17.bQc$E0q1i[2s8e+8rN~*!b}|MTWorZ3A%uygJy,t(UtyIPJy$LBOH5%StnNIsE+{)XVfv*dRkz[15@kiB(Rko6$cYDaJ%oe2|=@jnIvlBi)#$#FEv~z-Y3Pw:{O7yfK@WD;Jsc/XZwb+]A=m7R5Vk+X/DkvX1vQ,rk,Vu)r,c(w*zo}X8o2GQ6Y[2JTE~2^+O/hdwX|aG[iWExsZT2m0S92,v]/.*Vlr}ZDHG3IVwIXp7C-ZPM!MtU)VF4,6U)aaC9ZeR~2{4c20Hw-y8|KfT|vgvvLeU7I^60LZHwi6JnmX)Q|{Z3ZV{ZrRKb#(F8aJ|fePMM9tV}MpmwQ2lKImnc+~NwV1MZodj~U1L8=qq|ByYV3}1wtECatYKQx|r0#~*O24ccSyTp7:/Qxg0bf98bT~iYANjO=5Udz{HZ.f2Ul%${RulB=^ym:Qpl9rgXqfd@P6@.UNyNPCmY=kUGhz%tfJ@bC36^41*lvNdb!C]$8/.6x6,ou/MNDqh]q|n%I6o/OC|2sa*60lX6}^*9.vR)B=s%[c,i8IjIZ.jxywHS#N[pDS)wfvCL^RXBV%P(tkS[3;[wLdOIU;v{$4s3^2{!x$^|TuQqcdd}9g:DLGg,U+G-}a9({UjLL]juShW71mhnB=$noMA3cqe]q/Cw]$poN;pr+Di=FmB@g%eX%=,WLoLWWs6GZ)OvW)PPi]F.z%654/Q{H^fB!D)Mw|$YH/hZ=U$=c(W0,Nho8|qC!Ca6zcXn#}];4D7oE/9~tfg#V.4a6h/.Z)fcRosvg1k2.UejX;6]AmNMW(WBLfY*R*|-7d/!TzskQRR;sSn4p/FcYudeSLZ|rCm;Rs:wKH#A/qTk=UD0!@xaH7@it[6cQz96u:+7%u$%a%8]9!({#r]ULHVDK)A|:tyjJTR9K2h=wNL#Z]l}W|+I@pTw(OjM^.aCw7eSsb07tYZ;zK::(tD.U!4RR2ktQktSn(~+l9mt/IY+Lvi+mo.A!60Lmsn$v$5a/DUeU#d-%~(GZT*jOUMad~na;-kbQ:tt#^.^[KrU4[(.CIUcU]=yK{QE^-dBff4L~+:L#^5v]2I=#y!TJN:HFJpUSP;gNZQ,FzfIwNQcEkQP!A@g,BeRz9[hB~G4@/G@+Bl3-]771V!(rOz1s~0q6J2RmQQ,o^YKyYmP/+pC#={Xm0);Ypo@05,QisoB!r6Z!Yqf:hpb.ZdI$Yl%NNsJO#~^adJY%jnn5f+1OKY}T-)DP#6PC^OMPr*3;K8m|1!/QU/M|Z7#U{+CO%i-.zmI4:(]NUrjSyQ)uUyMLqXjX]TV$}C.9KZa2*udLnjx7XFqAK^1ubc~[0lI%bNL#79]m!w[mJky0ANzF*I3K)j9]:PPbdV.4Qx%5*PLur)g62n+UhPjnTASbinO4++88KCPqU!imm54.N7=saeVq1/1xG8f%naiathS:9+nL.9Cv}39G+9;wmN-(y0/vR3ua.1nXUF(=(Ii+$7yH9+{,QTrO}-5.oh5ef1Rkw!@;U.w$f$CgAqV.nll]B/xucxp*VaPjEYy.IA-TK;ys%yG$NzHF!bwHMHkC[l]vyPgCwj8=+}hy+%M@Uor-)VSZyg7k.Y-W#7fm)chSuJ##Wc@h%Sa8$i{quDhZt|VQA^,Rk*k4:a[XN.ZV.N9HbN]1*8S,2kPZN:r*sIfZMa936|mPkLz*8;!C:J~UD~98fCUcEK%{2ovzlgCip9}O#QfcMcXSC:behr!PO]U6IuqU!8R9}8B6$#4K2]~Ej@DKcOz]ZArg8c[zKTx:h%!R};80lti{VbHd39Hm@3go(wCi;K(V.sO%Hos0uM=JTy)~|vK*Azw9WAR,mEVjzn@IwF^V1A4az4Ffy*0+(h!3CgK~g:X=YBHh^hbC|eK4P=w2YFi(4is+MK%[2[8259Ut1H)0P5fTN$hyp3k4BK)GK+amS|zd-Hp)p{|Ir%V~NzAh/=@o@S]rb!%*}d+,cg+ZtkB7gX@S#TED7Ks$+vAk-m.+@6]jM%/Gv$*Q$pJ|Pq9]Z!Ve%G0Rd6+$4t$22-79Ua=Yw(ubrqQw^@0R$szh=M6WVjU#ULV[%q*=bo:374BqewwA]rM/v-XdLBcIEV1U/bzUgT%:x!2B0|+p*vt4qHoov;E/d/r.wAnoZ7Di@+)hCv@Kl~)M-m:x]YdYE5Emb,[K9H^Fj,~XI(8F7S(Z3iwY{38EmvycSj)an[Wod;47tHjd%;;WI(z!(yZxv#z5=/UfKhEK:O#cf%2!wisrox(1@%m2^,m.]*.fH$R=:Wl#Qy4NamIt4;bzGh!Yn95Cr]-a4Z[.f=W^qQamm:lw1;EsUb^-2Oy{cA9,@8=920;[agdzaTx*VTdQEKS9H^EsjEV@A=jtdwmK~#Bli*umy7CiQ/z0W3U+:1Eg%:W}!n-vqPJ]E=z:dslvhQ.WRnpB[MHbxj04k^Z{+s5j@r)q(Hf^|mGX3;DjYRe/3GnlH+zdeX86Ph00}vC$o+kUz@}Kj;(N^pNak:ItazHQxtB5ad#u(6K%k%or^I-3n9IZbFFK6GNejZGeh]9N(dTY:=9Y]d)W25^i5}X.EHZ[9f@qCTW8u~]8H3J^bt,w+k+#Fr,!|Hxm.~h,X[71m,)(q~uICG{F]~:AHSnK;mcUB25/ZK{-Oh+A,wGde9f/q0AYm7;o%InoNukZCF-+9sK;,1N~U}0!J*ZX+];BuHScI#.wZ!0DR6h]d{l]Q^7iUWP+*{9DR0A*Z1)zvCKq=vKP2tagRCsMBOx$$]J!Xdx*R!{}!po$3KJF0jU$[R|^;xLM3U*fdkZ4*=n{N#^@OQvEQ#kxP7QsuVlmA+Q)qy8k=FzX3,l{aG5yd6+Jxl}Z4#tsIvF9O:Ngu)|1.,kXZ5c+X9$2fn]WKt!JgCCQrp4,=oywG*-CNs-%+1lh*Dpxg+A=e(yX4sOIh;N}e][^P;BToR;#x#*kkuLr:{|T86=lP1|uB4k%:#]fV7.*AWkXWe2VBDh[6JZKC+G3b42OIETW11t9l*f}%oNu=vp@:D8+h{#.)bKN0i5@KF#cy%bCPF~,[=Pyqyx^D~Mr$VCx}i#C|xOvxlchwvSTh1/XsB#mpQ)G*.}iBQ]03,Vmoc}6k~])hw3};79q}j*U^7IOcUpwdTm~@HzQ^)ZZy0x3x2aonE4dDZHZ),EK9J3U$#~0$]QtjxQBka;Xs$}Xk:#AfRkPg9dOV;jK0qc^F.}ivLv!4w7SXY14M#-/OgugH:F@)BKmDwZ[konNciOx1J|710|pUkGLj$i)XR/W^u/cDRs(lH-a^qpuidg;lyfom]BH#%AB%m(sF-I[F$FyfG7Hh-rPOeEs6r{9A3ag;V/6sYf(==!:6{3;zA;P,i80M[46D#Hv-Wztdyv%)Gby%fV4!a^mE|{t(s#TRs)PQl~$;,[uTKlnfVA[#0gP6:65HF:F#$yyrJPL-U*]:u]gJXJohL{#1714PVo(l.]Wei..fgOhxPQ5wN0Pjhal3Vp-hC7Awv/jPAP5z=C!pm[!I]-jo{OoeL9n5SBEvY@m7InfkOggFqLB$o0Qaz4-tRfI2=](,*#tp3Ww92/POqqFj^dS^kqt.QAQ|H*%UDNrcdz-Nopg(m/{W@te+V3@TsT4OIFnCosGe5{0uE-i|Nn2sW4yeo+WVOETc,WZ4N2##Oji}00FFy#z=}Gi4ep^oNxI8ETXO#dPU9ksH^ZiR~jCTKo/,9MFZz-Ua1LO+8zY)ba;oFr3(Oz*,m:FY,-^[4zfJGS#u7{OPi%=]QCP=dFXM$MU=Dm4o8%$kV[kKs$yZK-kX{=XWnY,5jZAVgfW)W=C);JvRgWg[Ir8-lt5)7Ja1ahFzELs|s#q7pGAqKWn-{8uey#8FPYX4rglSilXF]dfYX@e9W*%Jxm3r%V6qzUHB.!-4Lg:uktT]nfrh.bTXPV!0[M})-ui;%*H{;w40|!q#bQB{IeI*e2lue;edeF{ZmOWoYz;hG7iRcMDJ*#E.npO;OZdX(OyyeJa=9Po3mvSPd[)d/9ED:ck@zZiW!#tqU[;P7zEQO|())L~/F$=0,ywW@!.!3v@mKH$)iwC@VATFZEi@$6@S,BJ#RBf0nNCkGoPl43VA@!YOU2O+bixrTUhp@IT8[-yFZ=){[]BV4*w*}jE0G2(OhwWlpjYuV;xb:tJT/7i6SJsQ~WkuH;Bs]aSxOlwg//SO$%bzy849)$QDnhe*Ybzfu@{g)A#YYA3LbIR|*6{MGA:8OzTVa82Sir/+Hq|%jcGJ1b199k%]yL1sj!}#^$8m;gcAbd)(H2c^uKICO;9IZ*m4Da6OA#f!Nlg7o0nXwG6$CO97bUm,X@BNZH4xo;s1oU{q%k;])w0GVO!#!d.BdHhntyP%gbQ+HVL~2/#B#caoIq**$w2quzp.xF:F;@eOX!1A4rL-m)6)Qg{$,6g0[(z~V/N^EbS~y5LBYCa!uahEzuL.4r%;Z{J0KLZI.Pqtii^-^Luh}X9y1fCE49YFN-fWsPYa1M{^t1-j00.v0r7u=Ee.~5Vg991BrUdpSz%a+pSD(!%)5nc,z^9OVEZZv]zt]F.WlK.s7Q!NBv]mKwJ{TFK^3.]6$aEtXaBU2cOUV:QQD%h{Jkv$s^j#2uG$hIdy3);xec=lsL%[vSy^[:y/xs,B!TtYJZ0.0yHKI)KufYrxIF;/{TCcc06]9FHX9:T@EwJkES+cI[j5Nw#M(w;]NqOyTDFOJ!:tZcq%E}EW9JdL*ccPRH$ZW6JA!0:k0V3gmJB(,E8|w-qI*R2ZH|hc;kN%HmAmu,9I)*Vc!w,bGl,-3G,-:8az;5.S9Bud#mCbCG0C1V/W9MVz*7:$ULmK7cB^]Vib]$Up1LsHH(3Dx-U4FQ$RNL:y[2nM{0F7#Q!gz]X290v^,r7ezEY3=D!J9/SuRQY|L+!#17{fLLn)E[e{ZaWrR/PhxWF$*!6W82(P9YBraJgjTC]B7ZC=9c.]X=MXzPK%KQg0P#J48P#d#EKtJ|^vS65opv4fmQ|D{=*@H9iK~wTeF2yMK(]0X.4esfSZ|B!LInFszGSinRHl(uWjL|*Y:f9*Vu][[y,zHDjCvx)8/p;nz{RGQ1oMh:n!(S6o]L5kwiEJ-GaA3ftJPP;uBjWE!yF!/U4kq{asjagidJX/5BX)WrtyLWhaFB@6DSSqY*%AlgSFm/mfF$y,7)XYKM!/(^R~nn(3fT:gT}K{R9]2Pq+Df63^,;s$V4wOBl^oFwN]bBbwIygIqEqnI8RRAv9Al-8.G)Br))JF7=UkkAwOzzUWS;5I|%-)XEE=5hgH2]ElvitvdXIZsr{{L8y2s+Tvv^#CM*!vAJ~RsLWkOH!(.XLe-pp}i+0a[$hUYJ$yf4ja,{-KB+eIQo:D.FKj;wN=Jop8m7A8zF*MZ2=s5=Z9;DmzaA9[d/=}]lJNY+~pAcCjZ9FG5ZyrVVqI{Wa*sO(*eDni(YDNdz3]cLqnD;#6(^N9Xxy~IOGIpHa([0Anzx|gaC|3pYB$|!}IGE|f]}8UV-j%!J@9o=Rx6[hGn/!w]D)0vC=Y9dS;UZ)CoE0sTYJ!bns:#vG@v,PL4qX/%,9o[uuohCn/}pZStS]K,l3o^Y@P[oT,nb7o0aub9KVy+[zxEuiOcYS+-bN;~x,-PQM90t9QrCU#{R{%Mw(tgdpr476AbyNZs]z:u*/a$*f;nFq!$PI/7e##@3nutbd9o$t)M9yCWj*MB1S[8ZuoPvWf+|!coaG2ghy|!^j6;IJ)bKA2+xR#lYhgGOlE0ld@h0@qutizr/bwoBhDtstH;Ia8uT*s;goQZ@Y45Srqc9J^J!3Hx|SUq#(9S)Q6b/GjNc7@Y!qtpR+sf2zBmeghNQ]GVSJn!z;UgkGwFUec=tKv)89+A7ckRk$b08TdN6Ga$-1dqM6ZF{84-~N/CCcg+QuMTAL+#9Dj-7(I8LX$.ZAYV^0}CKFyu*8Of2aqbMA}RXcuJ0PetEs7F9aaqRuC+O~ffW/fjWg17|326]krVb7Eq2:~Dc8*xw~d1(i|^:#af)*5]7w5G~g]!%c!]ilk:VnR!g/yP]eAgHgMykfT][L}5|A^4|5NWc@yjSif2IIr(.(0NR1Ra.M#(7s~GArs1Mt*,4/Z#[RY#M-yUU/e+Wu!.@mAQxILvJ0[F2XPWF$;L^:eHZ.h7{O{nZs5+^Fu0FINFo(ZbT(7g+S]gD5.s1eao7fF@}Q|yZb^W|K;0eW7-.StxdfSFTt,RE]Qk4(6:4R]BO+|2!fv*hNCVSz4PwYf;02nc$g|tim.4L=OGDYfp#mz|L#NP}cCiTuZ6;N2/KGaNnzKtg/~H*uO=(z#x5)[TGvnh[Y{y,t9[VJiclm]qBx6WgwbL!Q8b$jtJEpJd6s$NkMHUB%xo[jYi-,oO=z](BYBzPHq%DzsGRtkFWt2l$K8,T#ZthpYb)Fryez1:tgiDe3,2~~W^(M3a=a)qPr$|pNm$2TfB%H9Ux@gA}tcb3pspbSUevqOnKiM4qcZ[-dcW/)]AU}jhlh!6(e.~I~/d,{d(PoTIED0[HO^.kd-%J-F|eyO){RDkpw^]mGE;qJKj/{-AG%iboL]mNT*DF7Km^NFwMi*mpwHr*BlRPNPu6~Tk8|Xn%eo]Qar})x%jn]j4is:#6^~[8#^][@,]jH~0B!P@,AijcgK$xjC#fol8v%);lLH8SMFXMznx9Atv8jWlM.TVDbX4%I^ffQ@MDSjSh5sGT;9p,s(uV)eYpn[^mngCx.(jG+$v9;QtaL70kNN^Z1i=dD=OcT|cniPc3WDoa{V9KsIZyMfCp-xa0A$5Bhgb|/cIVrHfyO+U6e)ns9LGkjYz!+B,Xzzw3v]zC*NT41i@O(5C+KrLgt[;:lKv3$hrS1+hNzO(rgkYu,DMHzs!pbIsLzr$p+nyy0fI!32|[aHHGPl=:CNTbI{OoH7{G9MQD}B@~4Wa$[xZ]Fh{2Eq~RPvMs{/NA48!ZLj01rEn#DiZ*@t9xX{/@Gbd2KtHwaE)mh!-GLO!C9MAvO,=MM+daO!i~MqXc5D#D(NNP{oL6R1h1J1UpZwyjIwh$ppP4PmMkj0W3bua0+!0yAI2o{[w1tG~!X*bNT$]Ihu7J4$aE;YI|,i21n=S)-/WCr]mB1j0MFuL*VIh,mDLnf]9L{mCYYBIJl}*!62=PGmqVu]^^P.$FfsFjVbEnt|d~1k=[~f#s=it5#31}Qq(:rXn8J5*z8V~7cDvENG%{:r/F|SH~RpA/OOHF)p.YBh{0Ru6}1WF)=KqA])|CD5gyBhk,p#hQo2DA4435*,|Dlwyys+TCaC4W95aBxymKqS1:=T1^sfESN94O/*.-|Hd[rTAKuiE+vc(Vlo|zk*dLb]:E9p@Ve|z6=$R$PeO6@mcR^]KD8u0D=3i;p*iV$e3ZpjD3dXWquiC]HELYRcd9pf5r[+pia0W-jddOwSoCEtb;3=V}a,MuZaJ/r0SgRNfY/ty1},{~I-8riR/SLs./0YAvJYJi#gW@Tc%X3iw91M(3,cY}(GO2iBAzttft+3w]n7,7vV:t[38x.vg!TRy3]TdxZeq.=@:@}MhU#f,=Ee2D=Wm.Y83G$,K$.v]Gddrndf.)FUj+k}^bt|%L38p{[4)TItDwWS920H=dJqgs2OUB9AF2,TaAQ[W:,bH]VWG$IOZbnW]866s**:b0i3)h~oF7fcrQaO^eUUm5,~cUMWdguG1WAkpWlu1G)N.@M8EKa-3HzJqi:(2a01%=sH%4%Xj8G2nn0qYk%W;dAw)RD{fuMd[bJZBBGG#Eq43l$yap{ey)[f|LmU@E7=Tf)jh(NjGlGmwWf1.e~F)0Oi|YSu)+sd6J=dsAU~Abr9H:9g.4T7)(igzA!#wYqj~a4k5woo[(XYCB[fs)zc:JNA|O4kScxCST8nQ0I8h*OCunB!dyJwf@o:Je[cRpr|[R#!XiDAXO:23)11PNrC-ALq~s@vE9Jlr.gxfT%r]v%adv%aSH!wS^5V:0YCQd0NLse~:UCEGsav5]niNma]3P6tRj4aVxaUxo+%#D|y*@Ii7Of2w%ZK,jPvKg/C~tm|K,(dMYsibXYPS2MQf9%wFL7!|$Ng:qpQQcHbL{lahq:7D.H~HJTe@QrAhEOZ]8X;uix*e.G3}lnt{Z..wr{+pjj.@P$+v^lO150b^.B[b(mm~Sap8aX[=!rreSA=hhAIGG=.VHrew2*DQ7^1KDCdOCgxarNXlz^[!4v@um}(9]-ga#eOx^]d,)HiD(v,:fll#uC[zfus6XckCeVm^HesK)}a=1*-uMB$c5OVh8]EWWiwVOI)$I#XBs#C/$BCfGlQNG9EBbdhAmi:#nV,C2%J(%ijKQE1*E36SqrhQ;ZEMGb|P|@WYu)$VmAQV{up,!2P32+oM(b3}/,Q9G)bCaGKxtrMUw:)NK-q|0JrGh4@Q1fsrOGE=5{pPECzQxOi4j|/xnmvgCE47,,O7-Z;kVbm+jvR(IIB{NK+6jJ98IXKa=RitL-{9mBhr!-4tJIZ{^UNf4#~2]JRo]!d%F4mR0YgW/;}c/av+|25d~CKx42|sjnTFRas3@T^]iL[f7{.sc{!B!4@pr!euS.=Yv+}wW+w9=~+DZSzr~[I7#nPOve9Y}d:@7JVGVxm|%gra2Zlq6Hv7G.].*dRC2h7@;NogL;hxSi8wmWr.L9d0*t1d@D!CoI::$8fyR58++ArZAX^VO(W[Q%{(10=4H@JO~4=vwuAbI^4[uB#%*f~h!ALV[px)xPk6cb(wRDIRtdEctVElaNN3H/Cq~740Bke031NnuhI:R(i+(8JbVVA:s4iAI+D#,Ple,wcNSYvzt*i]$9{L#)CN)0EWc.]X}A2)S%^tOB-qZS%2+fukD12!.og|J65L.f1a$h31FRn#{[PQNK@a=3S3lObx(2!qVL2$xWfce]ELjxr3HWcNHOyc2*g8F:qkE6RG0XeiSUNlH%PMDit7V%Vx~FLyh!ROAWNi*qafz}Q4rz5!fSV655,si]s}I%2==J!ke8:AWDjSTO)7~HwKo%d9,*eYH~igw5Y5j!;B7QT7]wcIGwd^z(cE+]hgC397,[~;hGC-zRs[.2W=gXM=tz}X[Ynz(vtEdZka2]TfIc0sBgZ-HBC.Gm4nLuEd:!hPkBgBBs/dD!bqQVkXO|%*Y:Tz]*SW#V-8RH9wAd{6p(mk7f$1BuUBrxseo]QDg63m1GKZAj4wxE;FHYwdX.9X(^]hnmA(0wO#+iEHpzBot6J|]xf89elCkcuA0AHA|)$ysv!sZXe[)8.9JWA[J%B^CR*^npYq!rxk0mH}i[/LROTa.!PM0;Gq@|oqB4)IsVU7uKq35jrgXaQNEKj+,yQg+QL9$egdkw!QZK[UAgJOEWOI[xF3xBXz,k/8ns6KJx=y0SMRDnYv.I(sK|i=0n(I]84kGihQ9DM*A-(blKlix|oBP.iF*L$y[$Wqt~L1r%~Ar/TGU#Y,pi]A.#x%k:3eeGr@33}s,cs;SVMur|N(M4m#K#5IlMJ+jT(T[RK7WLbUXV)0C)vgle8KgNoZ):nTlI8]P7-)Niz^69AH5Y|i/G=|PmK){]KBdeOIEE{NmYZ1IT5}txc%2FNoN*:i#UE5Ud[0;|0pfOLvNp%WUXAkBC6g,@G1g(j7el6K;t4H=$waiKRkD9CF/W]Y[Y.bgyhj/YptXa1Q=aWjIwdv6^CsFCjL4=)*Mv01aCW0D]hcvCSBwaH2l/az%%l1Aw#[I:SgyLcF0SA0KNc,n*S[UJWqdLJZ!v:(@G~3!:eJL-Lfk4oZr8Zmq,e2HNJ}){(lG8q3Q4:-o:JkG{F@i-/-x8uy#y$~MZHS^(DsvfY;ElfAhn%x=(I;f|Cxr}Dt);64mRMtvQeG(zexE}Pmw,.;){b:cCDJ=c6.myE95$3[+W)#o3.lemV2:AddKH5K:{o},I})/ZJre!C{Nyk3ceX)w(v+IEz,/^[1cNClfq~e.;{.SH5lqdQ!4H]l#LeS]{7+kGz/!;Vvo3f3-|}h#mJ1Nd:nZ5i,g,D,3h$ySBb5APjVpi^v8+=4NPL0Wb^Z$c9zp6^z~sd]n8A3f#Wg+wJY{Bwke/N8ULv#s5%##ow,In)HM.Q%S2Bax/@WionWH*Bo*9oh^Wd{3$q1~gP%jfrCsDv0T^0$GMX!Bay!W2WrkQ%$t$wkb#Ad@YvTmoTMS3T|Q;nE+-NADI8#(JvY+,RTlWcZ0$.Wi//X509gyB+8SXj.P-6t:%;U50]#vd$oAXL85yu;4vTh5AdD,ff8Ku45mLH*Nyval,$n2du1,2/wZK{ou@+xt)nA/,AFe+]g8XLOLcl%P15*mhqV{0DBuNYR)i5MniZ61IDzcblD1MkxzEN13*o1Fi1K{nR5.TNI=~f0@)R3}DU97s|B;b}gorVJE(h[5RNvZ0p*Y=y22A1h:8z05}e*ijSO%C]^SxOjq7r$Z.^T*bvw+l1+sqn/y/61Env#i!9S}qj|X4*:JFPrzFxbw!aMitSgY1YWkWEFOH7iJ+ieg^Q4^r-sEDmtM^!gBy}Ug+-+XTEpgF2u^#~^tRZ|1^4rK6CX#,**ealcq!nqg8L%TJFzvqyWw4CR[bu@*Zo~Bbm-%e5[IiX$B~rkfMM~CyV49Nhv%~ugk(nnST9+EKsX.:C%9~U^wLzNIh4+mFJF8f[JfdP-6s:bl)0OKvHuhZYpEo4l](M(Zl7A#vEqVeSO{K;5p0L{DpN:.@oi-ALu1|:43[t$iAym+c,v|dZ5gdT*L]#oh7FVbl5;r98u!98i=*[t=qOPnTdN~0;jhV]oh)DB7:e)Xe7a[YTsy$b*.!;z[%:g6]5FupyUK|HCj#$*A!a9t$w}D3)T,/=fJZzSX#]W)0/CIYqm=BF7j}a,yqx|/D,5,(-^~UZa35d,!a]!Eu0KcOt5@1^cfatjAcs*u~(Q|3K|g/u7AkDX63)rYh35%0VS3iv66yPYe,WqNX$FqS7lSR9v$QvQ]NqcyEmg70u^Im=lqC-49/,|-}3NWfF=3(BwbZz/sD{u|*;r.GKzIJ(eu/-7=*xyo|q)r*)M/uYLJzYn=GOhG#[]ZfrI!D3OSVpd-gfU4ehq:QC5CNBw.bKdH]+XeoOfg~xrs7%0*z:[SI4wRCL4~AH$W.7!36]tn4;-PPjBo-/%"/>
  <p:tag name="_GBX_7EEC5E93D49243029751FC7137193FBD_*4$0" val="adL;)/3=*#|G.+!]$7(W$Q|q-v^F:-c@T2"/>
  <p:tag name="_GBX_7EEC5E93D49243029751FC7137193FBD_*" val="1;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CT" val="7EEC5E93D49243029751FC7137193FBD"/>
  <p:tag name="_GBX_7EEC5E93D49243029751FC7137193FBD_*1$" val="adlYk3hz/W2f[[tOypsGvbA$a]z%/tSV=i{~.oJ]BolE[,8u$/t$z-;nA^!a]XX-QO#+Um]oIe6Du^CgeYJv@g,4;wXLmdlJ5sHF0a1nLhWC9vh%ykS}c-F,,Jop9:5b$#0[Nq[3%HQ=8cR+,}["/>
  <p:tag name="_GBX_7EEC5E93D49243029751FC7137193FBD_*2$" val="aduv*RR3~8fTvKX,Finu|W^%Tb#d6(net^GZjjq!#HPd[0EgE;7RpU9pEm22^Ku8LqnzS:[MOI4t9gw6~t:mAbdh=WjryIrnM#QhRBV@vir!S|WckdGprwaD~ih.qB!q*MG(*pEqVwkQa4wKkH"/>
  <p:tag name="_GBX_7EEC5E93D49243029751FC7137193FBD_!$1" val="!;LathXF,/5Vl@Fyr}=evXMW-cd:jov*kUtaQ5m1u,%*JN!21JtHbR7s]u@=p#001,)9wW3#k4Wk.SxZnvr(:]#S3alSlx%%H{2fxSs(9yhcaT*=k$7w+X]1*3T)6]f}Y.-.[QH,D$7h+9C=43zmM+JSY{S.SB0PVTR7;tHmepq*BdD1z-b3d6e]bd~5QtRMpqews]PBj4M70Qw0sLGlu#JNEi$(Eb![5Rbe[gLYK+Thy+hJ,d|2"/>
  <p:tag name="_GBX_7EEC5E93D49243029751FC7137193FBD_!$0" val="ad{6batyaZmF95{gv);%4L=~Ylj$4E-!03"/>
  <p:tag name="_GBX_7EEC5E93D49243029751FC7137193FBD_*3$" val="adP0%7O(.*^oI38DZ!]pCw(Wft.)$32Wu!Thuq~1WF[F~;N,Uy]c!]@x#=SSdr{+}-HTOFR!U:oqNqpGp!M;vjH1r)t*77ItoohLCa(7+N60icH8IQc/XsfFTMKA|I!VUb.[WSYcj[[%VVMdFDIAkRdx7DjW*xx9g,l(!GsaXA9/iBzk+q:xJ"/>
  <p:tag name="_GBX_7EEC5E93D49243029751FC7137193FBD_*4$" val="ad$QOI$tHCvYkq|EeCwM%6gbV6:ZP2UnI4:~^%^1|:3d8a*]mZHy!x0SkkoW@,yWOan]);uW,+boxn)Ry/w3wN-m!)d/+!e]95g^mKh9A/)n){GAM6BXH~~aspv.iYug)L,n|Ziiu6soS!tFNgDLHP1]#~BJb(e5k/2A$|bma6:9fr$Sxtf2"/>
  <p:tag name="_GBX_7EEC5E93D49243029751FC7137193FBD_*4$1" val="t%(J$M-AZrVt;-pIeG{5qh6koIJw!GPHbM5%ogI6Vn0D67]2C@%zTOg%gNj4tkB}/Gf)o5,YNI2:JCidMe-SN*HuwziZujD,@3n/if~LfZSv]@eU#d6g6q#9#VfP*h(.hLE~:--peux#+@u={%X!|hwAoTr)xO[u+B!Xa,cVEY0noO]*.glirmJ;+X-LRclX2JU@oEhtNzG4m|J1SJSP2Oz+^1Hz]=Pc,xmbxMQWUO;RGPp#,~KZZtS+LcVt,]+CXEoPSOLJ83Kg[xHnnSlid:u22uXen*Sljc91w8#FiBJ59;6ZiJoB#0KHy.8CK$ALvRf}WWR3*GygkbJh1*-9O/Hrm#3{v+|pelTF5~$B14voTBW}:R)2DuIv[tbKf;LYZ5]GLbgY+ASJ7[9,dJjjBk^:Rfm+M,u;riv!szhehlMF~Hvwh0[x}g/IU~1scwQj)l1}R|BRoM)*(4,cd~4.)P:o7mQ}l)wEkAyv.J/Z3tuA[S9RlZaYt:a!13X1mxjATF=Q)05,4O|7-~jVa6dtjT$%dXL3c4R[L5dYJ,PE98Pk}v4+gO|r6wcmp;=8pxPPP1w$^G$oIfaix$RuKmB[+Qr@-(@o[HiU{vJo:1oNX1]H[xS,5#TYNYG87RbJ:J=dFN/{#|%Ngh-bD^#sZ1J+z,vq3kY}Mn7}EXSQ}Bq(FwYrV:N8G6CN%NgIqvR$2NTL/ZlBD1@/9sTIikqDF/UGb,v-qyqIP+Q)sLmDLAwk=~}p6@Ib({z*1@Hvo322yKcqiaSiOA5c6d3[yU2fiW.6NV[=f]OO[TNHM/Cp2NQj^!H0.^h2!zjK/FrV{O1T5@3[b@IfbV,UWy.7cXV*UCf2!4(6NVWm~K$bd0y~t:WX4n({/YQJ$m99pirYEv@3Bnc{XD#T,cphdtdkPZ7X:=iZCmKZlf[4q/Pcfws4n6c=Oy*0V[|c$IOL2-LO+KC%zYgPsR:tv4%f3=:BPkwk2eCYTAf9-0Gyfs%kPW;l|!~v~tw86CYf0.=Ph{d$Sn@-$zfs$u}ruWq8#rs^:FW1=!(vLtDiN#8/J;G%-S)Ax{JrhqCIdvz}6SXat*@pzwP/sfJYNy{{6w[S{gmOD~!yo*Eye%=:,AQ]o3Nryc,)xA!FC9[dh+[V!S+X1Gxsk6t|%U7Yobn!6YU]7onb=.a}wQu0!RWXAl9#1drI%MS|1h]e^CCSdRoYs=PA[Qve+RxJ9@Yb%S=roEY+l4}AB4Ci]L]IL{B|VwpCqLn;@i,OC4J@6,62I}/CTLs/)[:YZP-DJdGi@doB4u$9ZcEtpkOshpV!#@u3D6WO,CZ!Oq8SLJ25-JpyP49uAf]UnQL3CWvV#j-,#^NkUhAuQZ]VJ}G-ETN*c4RTsgOnJU:p]|@3^}h3f|u{e7/=-[B+/(aYqf(XdaxW=*.Kckj2ELHwZBOyk:Is5@laWx,q[vpqx/cnnfN|WdN[Y5nU#Bobzc^F-l/x~s9j4DK=|1o(J(W6SPF2txN@vW:MwKB(yxS=$/hKWrleEC]hVu1t/D3EgB0%[Ofwh6Tvkli1OijPaZyt-vdx[(#EQ%q+1y|dwpi[^vhfk5A=DBS:)1t$l8iS0vkK9*xA^qrtNsCj$]{Wb#^ddwuNe=8z2mkWO.SS0L-rlBBgrBc:x0CXMO0ky(N5Nz=4OEy0u3+B+sRRrL8cZQ!^%,TU;BmQ6W$Lv:g~=|m2Hh9g6VWim~9-^iuv)^+,aBKg{L/VS2A**yQCsF,$oJoR9|..T}+$;uUX|7Xl}aHi[$C.8-;nPZO]pij(HB+e$qaufb)!NGrag0gJvd,d;|yCtA2.H(so]b$*RKrqYJPp=2co+D6klyRq=n;o7k)/fL-e|*UN}9xAg;Ki}CE7GRp:W//[t:v=VWy[JBWGppX^[M*vL;{4rl,uvi1Xm}PAy5*z]dstO^$RjllO8k0[s,[^(l9K6=DH0~)|h:xAu;J0Mp:ZadWf@Vvrt!fiJcb#3(;)pyhasmY%4nH51a|#P^eWOKG-bLLLyRVeVFYzf2/tmM$vMpTTqWMC:jNm6m!%zE,$sPM8WP4Z*M(60K07/WmzT:(VUMIVY5!JgBGmnm;gzx.m,,B;DEAOrD2ybuj-lM]E]cs.m.cY~K4(y[AmuW4=M*86k2)@#!UMmjT{.)YHuF3oa$lw-#tT~:8vM@W*i/luC4JvB@6cj|@L~euP!T!SwGDojZ+k)6l,ztAXWjBU8xFva3-%mDa.{]-OH4@2UlsFhWkGMCe0mSnwwUp-MK#l1+a#AhNNvAQNMh][c5|]3:nAHm}Eh:BM6G+R~n#X[eGlK}CDY}%DUrzY0$R=nVDaB-#^:/1jxrT.wlyC*!EW0t{d,4SdB-bQlL31swo|n+}X[{{HGd1;eifMQMG/Lo!9ze*|Ft.7L2ska=vFDHuElu{:{BLA8H3)g[4t}dn[A,9DHS.eROsQV#Uo(+P8N/J#b(IZ]h3Y#Bj3z:4$cO47pTwTEY*(:$+^i,yfQ^ZteZ$Q,{b|ogFS,]mpW3[hmdGZ06fL~vLj]Ji3d{LkIsl7g(%@kX/aGpkW[Bq4Af9c!E]KTIKXq;iqXOz/tyCc%Q#G#rwBH2VxNigup]^c.4D)alKVn1/[d.8b2Er5QDjVnH/g+SIxf-n$h9}(LOjPR$6t}+Fwo=-]g9FE{l{NfsTn,wW6tX)DP7ZD5k,etfL3ERg=Ik*78JheNomqdx,Np1Rxh8.|WVmQZnpT/olWi;MWW#ei-6Gw4]TII|[.4uQR}q~0Ung|lMSA$^C%nI*v4jKr^sHc%i4OMbai4dz#sS#bXi=u[vfh~f$|66IORe5OBNZk4YtV*scz{d/O7pp/@STXEM,d:lu6LM]yK-(pOBYWC:1}:c!H*h72Un$)vr60SeK2UZv}IkAEl(c9EXun2x9DC{)~k7Z%rYvtmTqNT!MAo3C9rjvF$|kkk:HztZ~RKX-lCe^bI+{=:ftYYUHxt1Y-q5T4JbOk2]Xc*gz1@sQX2{qx:SSfBH~{AOVwxuTv0GSYcL+2$XDe(uJ=)Yh=PxWsgc{vux4,6QM0).QUI2Uf.FY@Ip-T/TE-93PS+:rq}jUUzg7%E)q[;#-j57pPGJEME2.6PWcop[uMcT/GYQ6}Icz91|O4PZ]9TSOiUfISb^8LpP%{4Cabc583s(p:K5O^ONN@c/wFj6~mpl^dVF[qbsXkDp]=%RlOHZ.pTNk@~]P0Z7]h95kk24M3Nj4|x4SF-2bA^txN)v5ln9^.2gL-+{)jX3bktoJckAt],veK)%:pg,s09}:g%Lq}W@0H,]P[O(xePbDfi}b]=hz.6gYc%W6|dTQNG@@3qE4lJ]Z/@CqF2eHmCY8uEk4%[/z^2exvnIrV2+9On(!$l0#qk]b-+]V}H+=#.TnxN)F$BhbwnWT0JrrrK5+C+k/9WWk+TqVPtd~3|!HMk@fHj=Z,R3ouO)ZPpS@$lHl=vraS0v4lRm-CW)@T9IDw]O!m4Sf;92AMAH]XWDQL!zwpYcHpneg$QHfv3E9rrW*2*u~Ojyzsv.By#C]Y.2T4UE6mh@o/RYW~2vuuH[NM[U[k2XWYRv+ZP@i0$v|*xd3ecVytl=R^Sp^V:7k%feOO.qtEBiyv]-4:U6jQx,]CM4{(e(XUG0:Drfvjwp}MqNlb49-0^4Ia%V8A^[Zju4#nEbF.vgZdL*JGMw#IPt*%jZRp~+7V*p2gG6T^pezsYI-emPLY)WYo]yLV*@l;4vMq4wGWjMP[Mid[CfB{kQ.r3,0=Ru6o;ew!J,a!j3tZ-D5q;::u5/H*U=KO]%.k-K9=UPvzlur~+sf:r%e#f3i2R|LDg|%/+VVbpW^e:[([ZH*]OVn7BX|WLDug)/Ou5uo1Lc1L173spaUo6e+#M#(LbH#r.YnP5HCFE#xU7;*qwyoU:)=6z(Rqflj,#QPIP2G;=SnP6+4*!/kh1=/4W^UkVT.-Zl6AN+,JlFLb/|n/=JV4hlczG}+KXVz7zWuB$8smnZ6%7hd8S~U9Yg!y.ywt:%s.Lx0YD#d415|Ftl5rruI;uI%C@W4T.O.:/+mt@ZW7/y@7t.1(m-t8eAg)4AEgYaX21Q%ia@aWmQ!T0O$z79{h=r9jfTuhLTY#bVdkxY6JXxlJjfv4BXIHI,w!PgGU@C3o%B*+KMc5j{tRbt.)bd,i[-*mz$~4@HgYQAU7/UoJA3;rxBTiTe7q4@AgMZ$erP)Mzo+0L4|9=t{s4ud$6^5Bbb3{@FV~{iPpuUY.N@N3zY-8c((LAb.|Dm~SWfwoXTzf2jf$g#e3cv[r{S,I%H}6WsZ;u0@Eo*AkgK(+AF|lJWGw.S=@*N0IIQm^%/{Z8GvQ%r]um+u3+ZGwYK/qf#Wvj2w;u[7X/VQJFqa4RS/47N*XbrPGbPtJOpD,M2HbcgY*%28ip5FotmW.y-%~~JZWutk{^nQF3Mo3dFAK[!RmQuEtBeEi0gat{8niOS^85u~Oyk$0|CR-|:N$B9xF=CgQ[tw7xx%64Z-cc4B9qV}wGMOG9P=]y,[fZJy@@FkjHAzETHs6pj=WoY32W2UAV1Efkg!tj6Fe1r.^onz%p9n1Ta@F,yd,FC-bqLr{3JYkVB~jnLyXe2aRS0b0L{}=;,]rM:]bh^,-R9+*jya=0cB-C@(O)O3Us[SASWr@4*1hUaLezc5aX7^n3%2q4l3KSSG2|}y))|z2n+q9z1zN7esY7dv,{Z;JGQw%vpPZarPyM{SJJZ]]Ls0V*B%6.CAgmEHGGCdM.DTA6g^WB9ojjaaXgDi)KUoeXrl}KO3=o8q0hw@I-QOD4uJ0351E![a3g.m/r/Mala7zruZ+9Gbhx)R4[il%.$G|Qn}|UG+Ls.%[Px4cWcoaiZwG)Xp8);3vkW!iRn-W7hJRbBxg:kW,/L9NjbMdBbwgbkPWk{|LI,RMx$H4=dyY%)/eNjs%whMHkeaM.wi1A1p*u1e3R{bu,oxL5LJMf3S4X)Sjtc8B|w/=1bnTs}=lN[%l(c(YCeN7%14|Qr#w=7Sj8XEyca#(VOgkTB8~rigWn$Q}CtYop+}pCLsQBPH^rKLD{H-..VRMiL:OJv{^q2%$:{pbhZ%tFwB[Z,~k!}}nK!5Bl(1OL+u]QL=CWe6^qy98h^0S6U7{@Fum3-dSDD[;Fb%K#Y+Cl[IFWl*@i*6!Ynp$0WBiK9,V(JVSU)$t6oRt;0mbB=h8S8vYScX{[V!GEpyI({qX]wZ7F^x*tnOD7;=3ZK2y2JFppZa)}4BP$(o3aRv[]d2%2gxEmNnZE*blbX@%DW%H0@h#ERhKy@ABi6Hru*2(CbE*1R736%NuX1)U+)z~5$xMyq#/LmV$hN@OPeQ-Y}UGqtfrN;QlzM!BCjp)Q!H#E#g40d9G%~XgQX-Rr{]$h+$#{jb#enFLXm1HP4AV]/S-RzNm/(S@Ww=Kk5#e*8(;/CRo)xU7V0l}KjqfN8i@8R8$70}U{O!Axwkg5,P7j5b)R5e@5}ECNYSGkxDLNJQ(.W.9ZN9%uC{YwhGvwOD!3(.:Bc32yA}koq{W=Gci2i,0/pbCVNy!kitGPyyl77B%H;ttufsG^,WmsOrrUUjECarg[*Nn11Cb,KG;N~wE/9[jGGzAd*yp*P+Il;o]K;G32Jv0]QL9!iLsZf4vFUO7VRp3/QP2M6oR@qZ^zqpr%YS-93:PV:Bz*GwPrr[v,|bd8TGXzRBfDAVW%tU2dP{DqpYQ=wm0Xbb$dXSFG*T0TcxMwMD}CNBO8]9mcd#WW-dO;4GdSgWG^yaHcbsq9F:SiU0=)1^L%rA{H%DKd5{c@|hyfw3dL^fgixWYP0D76r+j+=nbt~uVg$Sdhuj@GP11(}qSs@Y4;[/E0%BFI0qo42DC,jr7MNN4tN4Mg4B1]iu]k+P2YIDP/I]avIgu*xKWpJYI^B6G4;nZSRnzUBw[g|KT%M|#;VQ8bfBWHD-F7~#73.i-XYSObYe+zlyujAI9R^K@ezwCB@@^S4:#U#3NX,hZGNfENuW)!WbPyZe9]lxG{u*F4VbHIE9b+$,q]*!--^/!Khn6{n~ST5[nzQBDc=Bj0$Jm):Ydx6BO$3q$h3)8wAZDh$~P9E5)y2x5sLW/O,t4;alA-TiZCnhuc=Qt~*nDW^(g^x7U-1(ATp^/(UbdaRF%Ezdh/^GiDf9,m|{mjbB.!yfYK,p6T=;il66FR(eywh02(V$|/+wim.xnsvv4CJ{^(=TDHD|0t7+T]j7GY3NldH55bx6F{sMo1zB=seZdR;|)K^ji(/6MDHL6,^S/tzyhr9NAM,bH%V4Z0HG/,,.(vLzaf;P]peQ7:ZK3yIlkw]IGbl]J$!J[sNFaO6l35qoi5NdBe/zM-IjAq*ioW=L9TN|Jlgjrf]w61U|F,MrwuXDUm,,d~6Ka6T;2-*]du%Ni7^MuZp,Gr+2m$oQ!e3HzxeJEfK+/Ox}pGTDRv6-3wlIi;Pswp!Kjwknj,r9-Tu}:[(kP+EGe$kVhOm%0QT5b{DI@.I*D-.]mo$N/74.gjV.on5js,3[ot~C:9=p)G2ukWDO#},WlJcl6{C~D(CJk!Ul:xzUA9B;aCtJ(9N$h:xJ2HKZqmbz6{n.rV[S@!-b/C6SfwL9$4H0NLL9+g/ELmR}|9,)ZzZQtLD6)pr%Z@=f/7./]4w+AL!)c5PFXD]9,-DvrfHn$inSIajP3C]J6Nn@]~-X2*2iHmQHLv{d[+}iupI)Ibiu9I{@wvVGXEQ[X00h8s@FKj58seJuoA)$[58+yR}kE(WkW3)oqpweKzpOkM3d#cbbJr18/J2A5:dCDR5%med|mWl/P~ta~c!|jfQ}|#B8fa0+;Bl(yvb22#@C6Dk/!iGBwiU]E;7QXn)rgQx8(R@u=b[;BLnizoSm|ScvSF:F35:)~17@cH%BuwiT@z.4^8.ohQ(XPNT2+A[VQa@c3#61m9/7wVdOi5iD7K+h412Ld:ZUc3}:$YpgdtuyX0gZb.2QRq(QBn+sGY#k0ztBIkJ:IGG%.B@+9nvE:ZjRrLQ-80P/vHSb$,0LEae2(N0xKRJ!:5J|XqT%a{K@+3/Ld^2SC:zB#w5MMC|eSDJZ0$oLhR7ZBLGwj}E[d2f+;KG=AgPSW%he=U;e}c@VY4#V!PP]OU7/X4ZEa7(9C*.I6j3Xx)yz|%08nfkl1G6;qNH#VA,)8E#Parw^8{}x5Pr:x9t/oYd)v@9]O[+A7a%J*4VH2@osZ630.yj/Y3[bs~#,V.Xvbvg8-i.c1A;9auow5Yk+]13cVP*k4zcJZbe0uWQ/Vbt^3f,LP5XmdxW~;3xo^*QyF$IB8Q5eRTfb(:kj8=9SmR=em)r}dtF/b3x%+~GTWtfllogyIamH/=J7,*bK0=ecoR5e{nnAu}LvpN#[=yn3,c6!Uu/JNWuUe1ZQv$/Y2xuy=+NwhEPd.Ip7HeEw6BJ5PN(6M).l!GxaCnC(ZFagKgavL,Z9)-H/#6[p,7Uk+xll8lMX7^N-96ZQ!s*5qh-seOh(FTI}ngDxk[)gmY1uzQ:a=g,@Exdt|+NNj{Wg6:$ra[}lvL0W~IbJ:Xc,IxkM(vOIIF7hsZ)/y/0pHmtBEJtQ;g2#9.SY9TA^Ld7btqDHgA%MdGp/8erJs^;u]Ibvv-jj,h.^wzw/soM],sF=;M|TJyiu.hOSeomj5)52NcwKs/TjWe/QN:%-!0-@^G,%QAd+FZP,IFBQoDc(^EcaNS^!gfzOIrRA6{/NRo2s;sa75!0:H$d+F3Ho$$dW/m@Ow:P@uyIsFwdz*)P4LjDmNFIp]Z0bMR@s9*Oq8F;@(:oZrv[)BhNEKABE6)CI|+Blcj=H76VVOze%ApllZjlZRuF^G|0]xAmH^jcsF[1G2-b+~J{U7s#w5(BD9~;2{-^t5.N2dlI1ul(oZ1$#)k7[S@@5{j#2M[TKs$OQwwa(ui+J/2URKDN!l3:7+A]j}Q4^tfMAYC3#WZJH4~V$xokEvQh(EunRqeg|~dHr1xuxvVui-z8%LBf%/7|FURK8OP^!Vm:d][7kYRq#S8lO:soj!*=GZaXpDYBcihx$qLt.Bl^:bAkvsP3Bm6}T),z1vAUd,-B2#atOg:6AX}.CJQN.g67*qsB8@Cdc6F^Y}knu7;]cZioOE8g23fi-/9(J4FR/*.axTh~j(gLV9RqQ50JN#xgo@!xQBRZlFAuZuKjK6MN)/xqtDgRA$9+Il4%ghXQHHX}#.N$|98WBz,^i,6gLC)@XArgS!$KtN(ty2;k7$c*9OMp#[0a1d6s/0~m@,;nH.=if%t;H3|yOdpOiz-3CEGD~-6.1B9Jv!sbIrHuB0418jMy{pmO~N]i3=jzjC/6Vwy$alI%b$/M5m)KGXjK2C9CsQFw6vMn+n!cK#s%.Fuvf6my34O%z}@Ys,^+L,{,#bCxNNpUYWkPFO#WKx4Vjc2gM:IWa8d[tY8Iaby[KCU.XIL]i~jsaU1Qh]hO;tFjOua}J%p7wI/M0IIQ}+)9W[kk/{{1Q5!-Q6e7n[!{*Oo$hVTqD[-JC7NPF(y5%kwjMEl.dD!e|~mKu3{6Q$^i2,mh,^}TEz.u:(K/,n24ll)926~R:F]!Qt*cVDf*NBy%mg]5MG+U3auiEth;PZTq9(m!-z{z){ZJOk0k*qHpI@c3JkThlU.a$@vATR;]=tnL)mCt7fF9R]Fsl$AD#^;mz{6UjeAXe:/a4ns6-vXu)u2Cbt$e#dgarvqd68(R*nWg^=ls2B4xOD6!f4oJSz3rMma-ylLy7cd=+ffxD9Em|];b@enlMQBbP[!}s$POeDdQr~/sK%KSxGeqk[{w,h{{awuaMI|vW:Ak2$4xc20-|874w@Nf0qNI1HT7n~tb|ClK=.tuogg!3]4^9Vul|I(v6DHU[yd+%=V3AItnZ]w:U4Ff/fpj0bKp.|4cE^$[O1-KMpy07]*Gxmy#~^)BB9=h7a.Y7QF5pm!D%:WO^V5i6,s5tv2gW]EmcKp*2E*$)VkzFB.w.+nQ~J58xj5Ot+@@yi]ktmBt*Cyn,/a/ce}+sdYTtrEZ[t{8YV*H*(=v5;fZYR8kPdGxI7;EUMlD|A|9NSWdH6Azcfql4G.zeN!Tq/za)yv[HvA90)[Ipwr3EVIa%TTyeHoH8B(RT4{h:XTo26JypcZQ#B-g3-3x2=r@k~duPWLoYjt!FgOC841]ygKKYXJ3X3$KxoJ-gR3$affs+[u-|rYDFQ8m:pC*O%9]bw7lH;nsW.YW:#4FI]sWme;l^-O-{Adix:CJXG:UK|[$guzmS/dY1jFP,{g4nWv@6j=]l0[{65g7ZY4laq+Fvjow[[[wq=zlG!*WH0y/leIk:nw24[NMO6*4;r^he$fu/XjyxrEv}.UE6~U7(pNx21m!4{-F9/]Qx@kYiL^)q9a;+rEC^Tg~)6#l;.Qy]-27=I[^ciigN/-ei$[O1pTyy)!PD~:izn/vSrl%Q@0sg{tw/dO(JZ$[AHYyJ}W-aPfbGZ9ph]r/2c[}RqlpQ;#GVUL[46kg:*yC@~;ss7Cs@x27SQd5!b(^qT)V1C897jC,L+7h|.H*s{kQN(UnzX=iz*mh@$/},3]Sp,pUy@xP%:-~w($1kwJ2FZ9X)t(Jiij|p)EZ*kx$sq6q.Y0}Onx{H{9k%c{K/ehgfXLJ{(Z)+HI^IuzLLs5aBO7sJ(kI5SV*sCpI:Ht3@d6!jt]PBG.~0exKqeU%B$2A=^D,o.5JdsV-5M^zH1o:3Cx#w^I3!5utLCQzHK-x,v%|FxZVkTPqTcL1~C0%5G=a5qP[x97Jrpf^paPt:i+KmpCPh0Iny}!*mE{(oJ6zJ!^+/(H};@$rc/%q$X/Ilm0o{F-ZPn=L5+1QC-cIz^nqGW]7jJ+dq/IUjD=1-jIsO{4VzJQS;.XDI%06w-uhMWSj(C8XfEDc8HQ3U:/F,^e~D@w3IbIj^VTl923A-8vQtL9Squ=L]}nS/ls|50-ys-vb*DP^Q.OBe31OlS,^1Z29^+b.N:OfY(S0},t,i@u;#+av,WcUCPUH;UHjWScHD#dpyj,[)O=kw[mym@Dhf[!M7Hh5Y0ZmV90oZJiwB#dy.:2,yKab9(LjHuwoys[r7$hrp^%nEELD!-,j5j%iGZ+e[2TbohPA740.oN)W84rLSOo*@,G/%Psv$$.[kQt:mG!NVGT}c-uk-~^:2W4I4S#Q{0/}040]oW29QrDagTk+%6E,]%VO+O:u7!JPt,Yj29kRKseqNW(-a]U-;mK0wfW(g/%Ce4DsziE.DXk$tgp{20W{5)w:Yiw4Wh3!)]PM*d*A!htT]gI=qG**Uq0%4rd;,B}E=.|vjq~$5LDu9HEc83+v*z%I%iD#xu$!YCvc)0/Fz)hR6oMKw$l$%2}i8-dDn(6XGq%Ky~#o*6VmqRvoop1zmp!*7MC/#XL#9]GflQSacXI6uIaHs9/+MtM!MC]^D0j.gCs%i%!.|%)^#!4:m-xs@F8Jj4!j1pgRD:=/5.;egfe$4r*iq6b@]+fOUae99S1.oary,Pb(n3RZ})GEyNd@,H@9@h89lCv|*)ln]{OVcXqNwuW~Hr{ibGE@DgDedWUGFT(k,BglwOlDf+=:~:;:iB+I,Pxp$+h^cs:UV%Nr3t,Uxz*B!%!DgPL9Q|O*b$O28l+VishQ/b{yWDe[Lo:|WQ0*dH;Rs~fQKp/!r8utfQK|*Z]#;4y^r{oTbx(YbQag*[k)AF;me:^pM9zfs4-)(55fe1tz@{n]^q+1m(~wlt^O!!M~e*X0,/R5Z0HVU=oGJ+r}e%x/puVi-zYwk/k$VQIFbF%C}KX[j%s}gqxyjDR;pnRRiQPuOi2-hlf;5{HdOX6{,jCCpT]XurW*JsA@i@%NL{2%bWJ!(%;p$N,y6uI$E^RK8^gexCdtJ;xe1ftA=EXP2^-#lykZPAA!@e/zH]I[8[Ghp=;517yD@#|I;gWb[ure.zn0R{SCI%Fwx[E,5z*~9;eaNwz|4.O/pJ;eFby=vp1XeuY-fReDicQ7ZS-.bHU4].Xt=JUh/UZtsFLcwNtAnb@^cV.cDgvmsoLC4%VSPC1Ho$ZyuVIB35DuD0YWmAKP;#@2Faco,j08$(8h[C^Al7RgEv~H-sRzDKcgY^:!JPEnw[YG2dU1R[1W/bD4!M^J:HB(b0+.-4];cjgyWHZE;Opg+V)QkMtA+Ccz3Da/4@zxz.Sc2z*Le;ML/8DF2,7-S#}c*D}n6rTf8Vj--=}k2I*$grQM=o@)w7k4w30%q|5xXP$YmXS9w2o..(E0qye%g^tEVND)Ydby9v++Zb5%gGSexMV:f}g#l]Tibu2wj[-2jjB:|VA07Hs@[}7mJIGxTB@opycxpch0CD1{ex@B!/LVi04bL([U:HL9)6q@dIl23339{Ue+QAuIW.|pO7M5%YEnl6UX^nQxtFaBX!x[Y|h#A8J{T.ujK3[3(XeWkl8mY;TVi#a7L|Wf#SG64[;#F3DIm|:6D96~!Ox=Ih|MKazc*Gh,V3M./=Lm}X/[#yN}OL1M=nSzqqac{!n-cm5NW#o68-=)%~!IP^~duTQrk;D39r}~%;VCR~TvzIhvBi0svG7a^=PN3;uJpw~]-,@@tuz~bEG{aoo76nT4gim[gDBCh^*%fg/6^iIN9vV34tZ+zFV/5Ku0eD(JxJLgv*B,%#1bjmaz#tA:R#A0sWgfEKLYYu,NIg3Z!leb}c+^h}d5]*lt(}@UtPz-LQ(Ui0T@%;7e:Gs)YAg(=rQp@j{PVts!%bg}htm%T,(JR2#Zjh)(:(Pj[5QSLS;|@^,)6Ek6[4%t^jX.BH,XOO4ICK,CGjRSn*E,sqZLgP%7LE{+vmzuwhHdN^vW:|W;uV={@W%+s);36IqNMN*lM5nB)Eh3pLuEHBJb~O/xc6luR-]2pPyB*847YY6{lxsT(=.PaeMnDtuqHH1ls[o:zIg(IhpyD27~7T7xbex]^x,8^$i;j*~%vBP)drjHC}AWpwux!7(}k,m37{i!kSz[83ckldQ5Ggsv{k~i:X:m;kOGaf@CD@J%Ur.FOYv.Q,[qKwBG59J:J:l]T4t3B(7t%+Ro^mLzOVB7LRzK6tH3eKyJ0;18GV)RmFFjsKpuC-dvTV+[rgI6;!gKpV1f#Xs]m;C[f#nrL~;$m@;QwEOs97..JEqIUyS2hV=khAp+HcyV~00i-Qcs31{HF#0qM*rH7PL=eWQ2%ryO*FEwfIDR(5[nF.0.=oxqP[G0+(l~F-#;}Lm}CG/:2,q^VpABFF1zgzJb;.C^)B-cy|=Bd|UvXB~G[b{]af]l$g20)j!mL9G)[R%tZaI)L:TZ*FQF777*:/A8V^Fe#^7nlTh/}7]KtM#*hVnxW)0;jHv@RssTeGu[DSP:(r4VPAMjTF:Ak!~k[CdRm+fS^^Ek}rvS6kH!kXsOcm:@*V]s^%m^9pcqnldJ+#Z;7tzQkLB}kNGSVsyyz{h7reW)waa%QC)[Yp+X!+YU1+:U{4P/qh[w$y]JaRCicKzQslWeW$Y~=0kM.aldJeQ$zeD028:Fxlbc^cmN{4%LDN!P5snOK)S,K+:QVN06e;Hu6/o34]v3a$P{#uG6ChVj9g3E{/0y9AI3%xB5;}[.%}H(4RpRyeD0auoU[66/I+p,#^tn;%nr+I{(aPxgInIk$idb*vfjBEaO0HEv7nv5-ce#er,e]P;$8fxtUrb{C8oxF43MIHH#BmarHP-LS4vBP]a*H5g0:Ssv[}Ev73qCYPUpG=0-cn34q*Gb9|6ec$0]TEW7*]R#+|Ydn{OGSU2S)K9r3a(m69Gql9H2D;2f@M~d@Yj+Ez(Gbi(1oqptOdLllfvrLlqhEpU,+3:rTz5[JAm3TS;qX%-5mf/1pf5G^$d(r5S6Gw-k*DI[c/W!fb5,xXUp*6OTX*^t{97,IX=sH4N+ai0ZPoC2XUVCsq:lu(e$fUlg2J/O~tka0XHwU0)sSjpi{I;}+,hA%w1=@!rCzNb1~7#/G08]v9.%g2)*3O%z%S:2yMe[9@cy{|I+01gs}j@G;!g+LjeZp+0HZB+=;Z:HFHHpV3aovGXKi6NbOQ*ZyEShY3D{h#{xAg*2$CV8lwzS$Bz=2Z.ql!n{%Bvev-w/y)!zmng!DMSy%*iD;(R8)FN~!nj-8sD=hk$RAefpIGdjt6:ul[!):(;){*qWFdoW]ClCKMFmv0Z8m;UW,ZV24R)RL+9c.f$jtB.ofs/aV4QS;--43x704|Fxff-{=*D/iRpdtMwql4@.JMySK{G62c9H-;Lib,%%E.tGVvEfW2,uY4;RPGkzx;16n|;}-(5!xCI,vXrx*eW^dM~|Ji|}g[0xC@L6XUq//^zU7@NPY[Br12-u8BmkJ+[3GWVX=QKp(@ZLc9hU4/xgs]#lR]^+^cc*WmgSJCF8mBrOMkfH%:phv4]$Eaz.=//1c4]tht0e-EmL6+D-qfW|k595sED*o*VDYM][EgM]7/84{xRGs}8Im8K))*-5@+gJLNtmo]@9*[a:H,b/l@;DrzQc}atDt#Cn$CBYFjJA7x([PSk:0gn|[H1{jp-TW;7!Zp/AE+hem#ScB%BmK6r:D10=(h}W$ZLFa$AkC@mRM1P6FA85hr7/sM23Zp%RJ$CowJjC%e^}hJ]K,Cr-yv=^N@RIB]~glhBokm(T.7g3A2KHuDn*GEbVJnst$}%ZDO@dsJW6jOPlNhxV=B;:8bkUAr~3)fJVXDjaWhiWPoVi;zq3mvXdDd5|#sHB$V4(K6iR[$vhvm1#n|ytQD5EHs5Dl!pW!V[bfI!N^,W9zq#Ue0p~x8iGOD|}Hn#4I#[b%y-8l(AKBcqkLNrAWDasR!wYRG#^]=Ia]un1%5HKO7iR;Sku}P@C$d^n,mn)7jh4Mp]#h0zv$l|(neJbh|;unLig!al9$~d}iaMwAz@WD8C!h{(Oh4i6pfMM,+gb+f07QuW8#UY@%BlCxlni~9U84,)sj^*r4Jhp6J;1M+iu.l+$OiyZKN+t.V8jgdI]Ytsb55R;IfJi#aS}ONOixn(+owcoo{X1BX=E.mKv{MAMA!r-[V}g(.Sy+DSBT~Y{YFqYvl~dU)y4$Ofc)9YV:IG,Tv%Cz%P$/UN{0L$z[KsER%H%*-yV(6gSrMNNv,ib}{#%PnZ3DY}Mu|UrxqK#Z8|txdOfJhZuY27^W*o5^qK{UDUQg:wRt2|5Ml*28jQIT0,T6ON$BM;+/n*y+LzC[!EGzB)jx4{IwB#GO+u!-[0BV+BlO#3Luno1;Lpu6m2#$-9bnSwPCCRy|5B@][3|fjO2,2OV9]sS|)xzyz3YwIXiRStCGrO;8H{6fo0q=!##yM{5,8=4)Nm!{22kUoq)U4yEl%fwug]vNN:oxe4Z!ZLPJ[)LXeV*MV^UjL]a9pPw!vmN.mYQ%(OR~]{6F-}($UarP^+Dw}Lc#g6(.OZF**m#[F)g~PdtcspL83mUz8,4%]Fe/NJSgH8S-4s6u)ez,prvlZ8R5g#cnHYQ2xE$zVlbo8VRs3:4R!|}IudnZj|3Sp7sWfQv/fgZkNPW!9ix=TZMdz!M-{qG]W/6o*/[jc#unGDf4eG|tMzG)6D~1!o1A2gp3I+/S(q~R%/.jd7IMBwkg|~8.tNaZ@1jHvix/Hgs/59;rS:X.rG6V],wepd(RsmX{/nPbEgom=n]4*gE!F9Oi(k:cG,E*xNBN#[7I@YKy9wAK#Xv1;/cvagua^~tK}Qj,X9}6zQIO%T96xUCm1f055H+rBZcu:Ru=/sW#6f=AM@aZWI9RS!N/l76EKxizacVU*EQyk|c8f86v2t8|44cv75~z[RC-*KDN4:{E2}-nAo4p]5U+q5][Ozy,hI5+iHs;it3@ezqiR0csvp{*XFFU[5EtQ^)%uMA6-ay()XLOJ:I9J^h#ws!RPey-DhCdyf7|^AIJ%Xw9qmSxacvEPdN33Hb;8bL[Lj[IBm@,Nb^X)!.tCCy.X23{)mTN@qIXnC[9D(aEE#-B!Nlp0QmcAj9hz59htb8:JF.c;HO%u|$5$es$fYd=K7{*ePI#Q1I(R7EUN@0=#HMdqOP^PWcpZ,WIX1;X.HV#TCBB^{Iy5#KTRat/$!-7(z]o37M,VV=2AMEMOB=20@tDW*$0xrau+2W5@OEDTGZ3L2qwCrMYSd.@FpVnEBs=3B7oWccjJF2m0L$w0CL5h:mTHUZj3LDwxS@=Lm5jnxputV/{Duej;5|5]16~^PX*P0#+P0h(X0mW#^#O]Z-xB;46((k07[l$MQ4JA)@FuDZuThDoe^oltVKwZBO88EQ+bN2ULeB7:eV.3CPfAN9QpUpUYS.b*i6u:lMWOe{k1^c+@GsG!Ve]I:z#OSbdte2flQK=a0M9R78JXH.=Pm(/]T:2f^t8koCo9h0oF8EpQA6[up$/@7*ozRBAhC4~UQ):iLovxz7)2Q,xH@i{Wt,hq7hP9{#rNU#1l8=ro6%{8rnL#N|Yc3F~JO!zPs=BsB1VfB@rDKc#oa#d|UyGOAqeh%8ynHOG)k@s@{w3aHlw8Ml^M4dtghla))NUgp@9@MnHM@|[e#sJZQR8KViCUQKw0+w9r.)dd1$O)dcwiahPGs*Cw1{T#A6]Ewg{vCb#e=rDrfEZ%H5gBdH6Ap=H1vXQ8FRK;zf:QD;]1hWCC;V2b}#DlQ.Os(S[Z.Zze|DhGIBFoJrI@AI8WCpR;I!F!nc,fjL%D!sui{PZ}P^SF6!bExwO4A%BYEFt%s$RWH6+2a9^8UHRd#5V4nx,Fb@BBCduF7UFqiu(Ri*hU2f5grb#5q.tZ1zSZ2K;MLE)o!BbasfV*y#9QA[gOCI%j[P+{o,VcrT+(Kchhvyp1gw2lw5xYf@+O-]ZtM83sxothCThFFDfn[=m!uEnOp(6oC5GKHYsO/H%RP9RG[RBe5[jC3:;)kA0xrfbK9*H~CIJ~hGU{*p:oU7=,iqh]Lb2{3{h3NCSr!2vRf^tph32f0YW~}$8tI3H=+V7=wW)Y}pgBOokHWNqLuF!%qXU6zVx$Sd%l}0rJqbM!cAq5]%8nW!L/br=;A[Q937*6Vkn3zKZ3f-b4B;gKXjFPGE19HAMk!Hn[^u|+^6X!U0M5X2}2%f5;R=q/$v{Gy/rt)XGXCAP(t3~1Sm~Q^2HQOTBRu,SS.8..9c{p@:lb7RZ+=0hJn)gPh;;#@mbhDVr,9|jfhrGR,/RG/Y#[a[}Om^DR4fcklix/bM(@~-Ccl8#iZ/jPlS1%B)d*but!7@rqC2aJq9GK0wNo(k9)3!epy9HjapMsMV)9-0dK80vhY3%{#zD.QgZ+1m%s0Tm7nSZy(5GS0r3A}gZdV,JyA,o5FH@KRCH.618qB~qxO,.tnP}a)BVJqDqYk82$bD28FKrE,];zsaTv5}$2APPI[0I10ux,)%DWcM,1oY(E~KbRt%AtKif@5ewXSi9ev64W88iSt0*wzy.osA]TSphaB~:!j:K.qoVD4;IvKuqFbz5~ReXw:rNzN#5dFYw!kWGy-J%AtGZql0hfAwSWgPs*i3V!)|oT2cMn@t0wnk2~cSEzfSro])Ho662Gw#aw1Ez8pF,Ac]bXrvqGyOD}ztC7%g|EW]B(.9el#qs;R%{*NbburFEp.2ZB59])!V%dtgapfxWVv0ss2pb6U[6q[gU,4@Xr~1b~xLC{i{|2x*l2T$3%RDfv78;(j*KvwneFyT.B,P|W64^%V/~Cmnb*FWwKvet.6Ob5tQ#GaT,/=Nnm}:Qb]bN-UmqI5+8iFIQ-F3^QD%k2pXE.%i0D^(,ftW)dEPX}8ao3KjjQt9tQG;#mjrZt4UQ(6]*gqzLdZQBi2+wJ{#kS^W3t{*O8a*o]jtGcVb-N:e3Zn1ZR57^2!8vm/o/p]N-(SLKw@#2}iHkQ0)RYB}6d;+^^LEtqY#@@#8cn-YQt,e.G[G1QDpliob3RQD|^RV:iCtt))F2UN3hR#%o*m%H-1q:5KYl6:vt/=ZGPO+Msr0dnE=eT:NWn-2$X8fKao9na7+#%yqJ0Pk*W-V;|iMlj1vo;ylxVPFi)5zgpss;FohJmaFt{)2k!rd:B{P.X}Win-!Q::H#q#A+lWrMjPv(1;+LnOgI^#2PR%i0K,oX!D3J*b8H$(;Lk52T|dT78XgVuCHwc.GugEs:hxQC(z.x34glN4xewV.-^GHXlSwm4J6VHUWLq1)UL2igomU:;KT0[o^kqNPowF#,Xs,^-;oPcIiS|Q9QceDfFcIz1!rDs!0)*-Wuy+UjbNUMDB1ZF]%NP1f.PCq{wl,;7-SH68{Gem.us7WFRKs=,ets3^D:nk*8l@{vqELA]VqSQ%[pV]:RF!d5~Ll21l;}%AfUm[y4:245vV@,#9hbJ/TTXlA!WQ]Grl77@;GoJ@hZwMOyE8/#OrbkL8:-pERN*+K/-Nqe4nV6]XpQCIS,loD)chgoL~QLtY~k1o0wWVJ3uEmtFfj20U)$Lc0sr:2W~-7{rTj9B9CfcN:U]6KwF8v,,W~w87R;k0F;XufLDZ:kjW(+MT=l%24V!Y(9m^tD13MnsBfLH-ZJ6Ic#!p#u{=NjcH%3Pm9K[;*)oa,P1+TaNDV,3Ti%,G0K28*1P;]+yV#Zm-D}Lk%IvEzE#Dtg2.~Ga21%h!LDBg}F=l4H,brCuT7+6rpSQ(m6M6wN+34rV1hQSyjD276y:-|yb6N/h.%}EMHn1mCi:uPmWOny3e~Ep~NwON[*s*Gby@)mrLHx6r:jE4~1ER+^HLN/}Pq$IKT8xX;!eqhR:w~f--NqwL{AoCDigvSmGS*4wW*)^%G;x==XcAvisyt6EppPmpaYyBYq*KC}E+!36,Wnx1A7P-~]VMRp+{bVRWx~]%ujZ#=byot7FUk[($~U4s6u~To74=WRZw!Jtr5!2w.OgqTP6q9w7%P}dno}BJY9A8i]6nS.Ey+KU**q/5o4:XWAYi9hg/E:P3RJ6ELpIkjW8$2mXzR^nO4C#qjNtx)6yKJhx[$Jyf42v@ThC.gtWSq*fQteej+k(OwJ]eYX}AlYNoYJmZQ{mA^sbeKX@/eVA+n4$z=OEEn=#w-35]!cW[N=ye2S|{X0/zriU,m*Kf1#Wn#j3TggZ.ibNg/jJ$EoYYNj/^:$uM;9pHO8r3lDXA1n;Y)mBH2UIQ5}eRx=bnp^CVhoOzXO$75!)dDY]iLY@bg;S8:XC0cr{S}%ZnORL)ZF=UahlYQ{iU,G}6kH*/R4D85mQT54],iX8PIu~B*XFf9xgW9H=PJ!hv7NKV5m4kQJ8kjY[aZuuc07X1:-wBW2@PlBEAjB3]o7%CbBs}G3.JFoZ)HX0!rho{vIjGph)2p5r}4ICQt!xOZANqi;o=(@Iw*xBX[,++7mF)s!RW#%K15a-M2gw#=A@#gr+}nZKLyb4mKlL5G[O,O]n#f2G1|m:Tq[qWn.}KK$}|ddQR^,wuCCPmo^jR5|=zk}g{aJ8/fHWO]F(tq/UoS3(9R!m3IOsylec9KkW-Qqq].jWhCM@FqUpMh1tipk90pF@hth}:kvisC(lUSOPkL(Hn8pfs(]ds(]#w.]O1q,|#H[MM=IKby(L}gS%8):%Xh1r/(EMSI-r-=RzIV*7YU0Xhw3iak-FQBD54jDxPTHL}Wl~}hXA=V]%lom.pEgL:C5o{yYpydxa:x0f5+QI#(!0Ur.u!O)8R2ocr5L7PVUmV5:4{Qh/=i448Bo3KLcC%DmarM/3JrbP$97brDy]RA^^(N|ET;k6B:RwZZ)UkO,pJ:;y3Ns9HVAlxli~5=G02SwMmc^{R=TUD-nC{;lzASDvK!=8[{{3JbQz6%GPOJwTS1*wFCr0!Mni5=^tpdM|:e7In}Ao$$p)C*4trn=s7BCB,xOkIZi.[Yy5JBzW8k)nFH97h8JJYqvmL{C)lLVO(s*^!..[|;Sr9#pP-L1{(E@D(ozJN5k7Ed{+l#Es8wXtYmJLbv!Rc2f#JWMQ1h;Z0Y*ul[MWLM5]Z4=!w0qBf@uBf+$6@4)8eA7RzNdFPU^rQ9C~R8V+fFqHLJw[5OwOG}RBrI#(0!U[XxnyLwqM,dHjUIk%eq8cP@7n#io=d@x8*=}8Xc^F7ZHC^/CRGOj^|WOcvv}ikojwui1~gy]p/CR/#mba9fU30Nz7%3M2Mf0ZMOtKLwJ*un5SAOl0M#nPXO8E*lBX+)^-udXt,-#E+#tUYw,V8Ckr:f,awpyDJVrCG[%4b4;BA8A2km~#@PS/Av8]wi8;@-O]|w5mOXeHjYgQXQekJEs@Pa83^eTxDis]JFP%q.BA4J!,dM6wXz{aHcnx9npuF6mA$tuao]!#fM@]aNh]-Dgi,)/!;52}(py1}F;b+A)V[tDWwHZoBDDw6Kc!THmP3G4mC*Do;,ZfrijfD98GsOWh#){8D8iedEB+z^cXsrYud8|e~xJS1yPH#h*U%Z%$7;U4E[cnN]2!.bL0*E00h-qLtEQe+O+@N;w!O++i)7jTijRcJTB)t3#Z;a,-Q0z11aweS^]qD$*b*(vR5E/1^MOfwaG5:y4II,/}#ZP;g]Gt/Yv%SFNp$*m.RdeA4RMN)6!5a:t8:t}6bl,6AfIaun#rKshAS@6SvJLJ;hc;(rMj5*)CIQW33yDp7yLwZ=+^+{5p.S=AsG)Qvxk6v=iN]eWEwq.Os[8PU%EyJNt9T.13,SZW:cQeg$li@$tL=JH[]H[*-ww~bGU=C19)vm~YLi49YkO:fUBy%w[-n+l1~PQXPlIs2Bbmiy14u(=I%$6.xOXulMPFk2a6n/aq[)e2ASHDY[XI]riV)BXi,6+SL%;E:/5lEERSg$hseJv#vgv$UrPwr4^GBV4wOvd:6%)RZk|*{LH:x9|D-!Q318PTzcbePLE68yjr,({{=)puV-aR9L@fmkS!9=9afi{GR$wi8B!=H8JQZ2hBt/b:e:}.^(]%E)sI,Zd|{k6D)7mZz,=Xz{v,xx~#iaPPM/tJAUK@uaAHvkc}fkJ=SO-)|5T}yxeB*JjZ-/wl|{svI9iaWJW+mEOVU=9oLr]!6O.fYagaE7=m6D6:8r)avHIW$2:aou~]Fgk|LPTsH}nM(K}B=(G#=J(~i5Yc,jk]d~.SvnCt[0P|Ba|rB/y;0s0#7PyepOY*;6hWcrMu@=.G7Cx.k22CtJ]3cmb0CC3Y)y42md*dA+mqjcf~~z1!YqaGXDRxEGAY|[Kg9|30r(Z}e}KSUE@Qbq3W5AaypSIUcp0j)^UuRdkyAiMr#Wv4CQxgNt5Lr,uMEBnPC-0T8:tx{*.-LDkX[H+Kp%+$EVEz(hpokVb5{z]:IC+we*.}M7JQpEv,581P$g;E@-sWAtYx2zojh+hM^c-ic,k9-2P5D{Y7FmzQ5~KPk.a}XaGbM[7]q^EoAL/9zYSHnmzLVAQs[mU0O1oPPZq@rnc5uwY+~Ap9aVx0qA~N=n+sc4nk[)~X+(/}a-9T}!0lWa@*Cc|oTx1}#O7Il9*6%,=[2gQ=rBtnAy[Kd%7jshdsm3wwZtEy6I@@IQrxzgEM0F|h,heD:g|)RoOT%==;VQXvU4d^N$tHkabuc+nr(3pKO^FsXkO@y)zoJ{Q2IX2*mo!T4AmfaC4P!3euiASSUYh^B]Zt@BWuc.[GaUtAo3=4^$fqzmpH[WqzQ747G5.9n#05md]G}@M][Q:^=hyoPY(7i=|wH;yCv9AOQ-,XzZ#(F2[kUO6SKa:6,P;$]6~@soU$@Og$PWlH[o##{K+ETax,2.,Ay%rcP:GuV7he#Yt$F[(xR5;cL#h1d0Ui7%vp67!0;y-M3ydYb.(fE(v;58-ghkDnAy+a08;fMjxnJFuQJ;n@mSwcd$ES5ojJ;,v=(!1V/U:r[oa)OAG0(#6!E.^@B7yG3IXo52cD|mA7,Xo3cf1YtC5:xmo*]pDe1^L+v|+N!e,!UQ2FcT5v!=n7rn)Hi}iA.#keDMdNe%rZn*D{3(4%L.wMdHP9$78C%{.4z/8+ceh#7$ME,BA-WjQ/NMtS@T~*2wkQ{vjb~:b!=S)V+x]e3w[oFzf=ZErmwOS;p.(K~G4y6OP{Ch9+z;@KMAEOSM4GI~jGG#gL9fW3)QL8eafRg4*X,YMIN!X=rZc)1J.irY:uvWBP9y2jdaeB%h#Bm}d0#04(C,*l=Yry#/8Gq/!Gr919.krRnwAnUro@B;U1|SP+wz-CRk33vkknz4$GJkvq)d(z)o,x^*jf5:aO6;}I6c7YcS2%V(mgnUv1PaIs8QkGYY!LlLM9aX(rDN$,L])V]{P7gO{Q+Wr:24itE1lW8nGo;L4#Qt4:OoPF7E)f8Pzlxb$Dwxv-!^;uO-)KKVrO!$P}mK7n9.6v5l{@~m{/!3t]:Di{NUfHSj.s#o}2eGjN*7@R%k;nShzQu7aVNOmlVEp2;Xg{WeuZ^Y87{U{-fLMo0%gXTci~.[~4]KG*0|y=c}$hT5CmVa..fw#zgapq;W.$RIrPRI)gMbwgLW#]SLswBDkxG!Fvh9SJ]-eXk,$wkSYqL#!H)oWh4K!HszQphu3uY(,1t(m=OYm#uzeAvCajV6@8^%E*s-hSj1u+R]-ZCZf!YkrX#Efh4+e!dM|d(uo}!/)KSN1WWz.ciFj]7Z:B6xSchhb!sDTb@M!M4aX214.e,Q!INwQp.X:l,q*~0)v=SK1(RpdeV7V^W+TQ*ry5pg}B2Wfz0*.03vX$ZSpmhZmd4t3^Eisdixpj$~V(@~9+w4/VT8b^,z=QEJYw7[vX2k(r.tBAFYYp!DpQ=,pdn}nrrz-J1=9bY8Bv1@KbX)wuON,4DNXN}b#2K]J|~-7#+:xPK4*ahlBsY#L62HT~SWa+Mb*=*47G6F;.Z)=JmN0TWdqtTo!0ISvj#e5.q*mrQ%P/-~o[bc7@NdJ1#UPS=[M2^QY6M;mrY[Io(*;kts:0/Ra|GC}365;:D%H$^#en:r4[^+j=vaL|$8;TnMM(CPfV58:YE@|Qa3ZE=WU,g{5H(F(kVy3pPi9R#dz0gaFJ!Vut=z#g7$9eEZi0Okw%WF:k[KECIlM:AQw/x{Ph6(!!QmjNy-vnzbj$+]/$0-(1ISVsb%-Ngnenbz,PlLY5o5DgIH^yu5;80rzYz=~ww2L@C#t9Y-5ZL%#,Y./c6$0,uqmwLJDzS{1u]Noq5cY~ECk=a$46IvdU2YiG0*PjOnQNirU)A7@|t2}C9fj.:PLrA@bGQ}+2;0QMv=0us-i{u936F3N]]Gvn#sN{SuCPi-7%HIbzoo2xN2KysQI%/1)pmRe|+ogrUH8*o8wlzbvrx#$8+hx1slQlr+M=,XJ*$@MK/+T3hZ8{o+Es@EcUDx/E5;ItqN(iH65pQ-u#m*guojCgs#26yq;0E2P[d90+B4ZLg5~93hqn+p-eC7W%~+NpE*U,j(+aSN}pNbvw87:LIj9$%G/KLi.cd(0kCmr*siIp-:ysB(T,xD3u,zlg6~jfd|[.!fwc{lF)I+3{!.{dp@Ib)GL6w4Yq.V4*P2-R2m/qy(m39odul,R[u{{^hsBiCGA8DhKB0k3;^/xBNaEC4Tvb$hH59Qn^oDv-5*TweNh!+Xu#Hs~!hh:xovQy[cWhj~PJCSCgasto4S^vAexV=;)hbkv$Mu+rFqo-v9(:-z]ba1fAgb;)tcvcsZZm,Sly4wpS-ynu!WD)%-bmV[-^-~Ivs,cI]n0{@g.6et30n8)bO.vfp~:vHPSF5=dqls]]4bS{if~Q%v)kPCZ+c5BeDacB9iT:cym7Z#5$]|7[LQh=HsF=~Pz./dn=hEDvM5e4ZrALkBv.6!F7ETzOZ(:a1,Z||UrSqL-*^xZ([Wowwx^:kj#[[/6xzS(MA3-nR3Bx7P05W=]VGUq/;IM,%DX5s-x^#q=L-PV/gV|SYgdD{P@Em43QTpocRrm(BM,b2;w7W]HB=UhQE|Xxjf=UF:rH9+/TdRP%fIfdiO$jNJ:yj@BQS^H$je[[tZ99r6{6z6%n^trr*gUJ,=Bq1{xL$yl$iF;ml/FAI:MlPGb,,{qCOKX=ktezcP|0lv1f77BV{pssEXk%J[5M#8mFuf[W0SdH/,RB3*lerw/RG:VsqO+d.}NEGR/j*nt{!TJ]t2OeWVn/Z;:@-QJC}cA}l=GBtjl=!yRD|VY14eQhVuqA/,gm)2q5fFU5sj0mJ|$;Wv*Fzp:gNpzOpp:!sZ]HuqY,U)aJu@dDA{EYzd7BSQt@wyHr[7x-V.Z9Vnut#}l(HL-a3hxse[-r*+dIsi!U*Tww/]zNE{*DVv)s!48Bt,Z}Hn(/+Uf}vW7yFUQDq#00ZNl-iCh(y%N0|*3r-Q81PXS6F;K2mxI/bXTCKKEfKR4r6^MkUs}ecMly[a#M4w4aA#3p!S.3-RA(^x:%xEVB/:LlHOpdZY/@3ZJ(INBccD/y,VEib]n3wb1#UOgbdggL7p{.:~IWgm#FE@0j~ws,j^tdB$@0@K}IjP@+(;w5+15:lX2Dc2huuQW1O25T5np,py5o*i)8t:8FMpaENSCYcUtPl33L=t|N,:X64u.E}U~]jPe4{jC4RbMPrKxVFdK^Xj+,|asaFPsuB(M4w}saR)%t]Jd|R~p;09yhdB1hD,cSl@v9l8#r(}0O6{BM%ngCgbo4KhMDU{Wq0:8F:NF-]6*RE^%lW#M[u.VnqLiF7fZUDZBUmf0r5^*X{TcYpTY^Ihlj-0FV}g=j]V^%t+mF2*8J0!Uz=h}S:rPM^NDB*$PM)Uxb3e:7KBl^2N%k+5Kmwom/vTt,4@!kH:oGR#y.M5i[NfXW)hcNg%OLLN!LDiFm^D6Cr7@8!(nSvw+hY)Tq0@3W1Xk7ZEMQr!80}LYMo(-]$M!;^2-g6PP~w:LrI7^:U34IJ!xP$~m+zETVM0Rp$Oo3A,A-Mt7%{0Z0GwUKGdc.-{;${}S[2Z0*^A,S+DSEqh1$n!Qf.J59WL/1Zfniy0]R#78hAe;y:hba%khRH;}X];[McP6.XW$aJxJWMH[68a;(kM#Zz@a;9fDn$2L+D~NCa[]zOA[GEW+x7L|5@qq;,tjnm$Rt7nECel*z$GRZM0v..{2bE:P{dfC~{ZnuQCcpoxtk;F#]h%@6(ZE@{a]gmvKN0LfO-!z3^v70r.Z$L8p%I*}9hW2/9bOi=#uJKpIO!];(Tp32/yU2G!UqKfu~AD1VBfJDPm]^{.(,UL][WXo,am/,#2X;s*io=WFuSH6X95aLW%%Mta-+EfN=vNyE5QV~xR)t;l79pL.{er1^bqK@F!wUZPTCvYBm-xI$p$V+r$WPYD[4:g+.SF.%nJ[j48*5Jga]C$-rmK/2UnVG7y:v#I={lveOS*QD|Usu5J7Ci}-9%)PIODAGv)13M4Vr}c^4pb}fgHee*9CgXPsQvVEK78T,BK4@Fbvnd(xhl4ke9]VTZiwMx/)+:zR,lsh$,;CRIPVxyj,qW8]rJ[+#]6a%pxwj+aZ552a$z#3gxWzXV.PE~6/w;/ie3]CmsQOGzHa9%++pJ]SA;O3Mz.zTrtO/Zp!9AH3cvxYC/Yi3BV^LmNH2A[4=N)k,,QzxHWw8d=92xhA7vKEV-!gvJcD8n,hueXV9E=2HLNQ.B!H*FZ(719(Mvlk$v9pPP1Z|$AkH9u@DNU(wPko}W}j5L0tkpd@x.t+mrMAvY.YQ$]aZGN{10;;08R)-Xx8Ed#$vThP3;:|4-cc+I:CmCQIV0ou|%=B/nCMtW(kium|paekn6v{dVae[UW3^I+vyaT-a]eQq@CPB32rrsP4$QD#g);(M0IS6y,3=83LR[GWD67@h6KlergiHg%55]Qqh=WNDZX:-rI3nV=;YQ-I[K7o*.KXz/tT3TY,,:%XglTRYaowZku8]J0-=C#hJk4j,F2#wur=umgeM#japRxGLbCY{Os:4k#}*f{t*Cej/yOAf]QN,z7(g2]^E8fap/f2;jyQP..pr]{NhFoi@PmZkkaAfjt8NW93rlsM%g7R6!z%;rHvdL0CS1azHze~BfU^sVxrw^D8Z!y*hS*g^APfW~5u04KClX^%BAUFD,oK[.o,7Nvk696n:-CjS*:C!]$LCdMA-k(-PVT:G6@=gT8.b,=OVoxRX$khHn]|02-luu~;glgLax)5#R^%UiEMN62EyBs0wNy8K8IJ)aSXungKSGbFKA+D$eZIU}[TS,Z::6M[S[QGuV2YRm.PWEdRxV~uAK|Us#A[111]Ih8#z%bKX2ga29~eK1mI3lA6Z42B716Tcb.Ge@(dE1cgwHN@z^lsDvv2Zj%NCA[fn/PMZPfdQM^nS+D,M9=.flvC!,m7C(d1|$o$*[Hsvc~4HuOR-o6EpV!SIVqeO+;G|dJeBNKKlK)v6VWw$#+mBkZSOJtz4^+@M3%OuX]3ELJOd4x2W%c0qCu6*UxX)Ax9T4iR}I{@PCbcW+(ekS8$Q%A{|nwWxq$L~/KZmSGAtO}gv$eg:IC)cG1oFV^:1IR8gL$eJ@bN+#$hC4c/+UJ(=0t~Vi53eZ:M21Y|$t:L~EKsXcYo-2sZCXB38que;Ab%VwUo}rYc3EcgD3XOgcq9sWqZxIog.sEI$()V!H{BBt=2hsATi#9y;4l-Heo,K;0vXCfVSgkc*hY8jP^uopmeCiexDcgK0#NE[t)9%QgqLl!Ohbn4:ll$XdrwqoTDq9=cyG=*o+VNKqg;xN8a)@oK6,xqdoFPRoD6I$yeI}-(7NM0ucp:YSzth|L%vYQik$bAWO1F8-%.LxKCDeV2:CZW(eZa]o4aKO:qrizPC~lpF1*e7%[Vf#=RiM0WBp)!RGInzuv+5ATe+o7^8TwxV/VP0h@Af^CJ|i%i,Nd;vQEU!;kDv/GkfqSS+kKwopW[,,@WJV{9U]3Kd6w]J8Ku0.rgM2-PW:9q[fon98t(]g,dr.@WiBoWN2sSnO/B[2gu![zYnX[^6oC03dUsh4P@~6Mcyq5b=!emw*^Oa;a]o{BG1@[dM[ulkA88:6LeM=n%H%-x=5O{$aMifBQ]S/s^3fEt8SCy1Xh93,Oh2S,1NGh6RC(qFZCD%5Je^1OE12HDfmHM}#bF,X6UNdIiG5X%kv+sLPIFM3!;+eR%N)1a@9.(c62y,U2l-;X;(Ds%s^BNKYnjEtlDV!5LQ*GqW$*X7xO2yE]XZVpI8~~2h|CS~$CB[uyzMUp1#etm:6|nd(4B#3o4]p*,B}JmxCNhI/Og9i%+!J/xZo}oTQ8sHtx]Fl7w@c$0ZU|5[XudPbhK.=h,Q,ERs$c8FX(f@44G97y!a*sY5f]6$wwGl!6xw4PdDcp#,hZ[0u!wUZ/){X(sFG/)Fs[PWnUUHyx18%n%@D4WyzaF]nUbuB=Q[ky}Qxg5};IK,}^}fCw!s,4LHvy*BOVN6JXOO;zUvx/0|G!Xch8-yC{WLe5|)i7]yB%A61Y,CxaqSgu~z06]~o@{xyV~Lo9h#T4/U2Bgyb/wFW^Z-xQR![BCgE)m3KWlj*PAcLO+OkyDX7j+}bhqulhRG#J~fTEy[*.Gq/Q5]daZtoa~,zpAE8b$w6}/q-zrayUSlQ4~z.Imjkw9p,9TxY!fp#^9i6yE7%AQUexS[FVv1Bx}gAgD4D@K=zN9DVGn0j+cjuVZ-s}t:n8n{!/Gc]P-3KJBIbAIU@q2K=F,6tWrB^zGiMO#YoON4c]%k#{Q+kELM*r+w64pFiBOGB9,+ZU^VS-kxiq/-CUOSTq~U)yN42|nX=i[)ggg=X@,KI5C3;)DmbdVCJj9mannQ+/CJ5)K:nzLR9Y!8zc@KO3ha0T[#GO-TJLT2)w+Q:c~h[U0nm|UNF43c=}FQR=czxD*}A,]TI$p:.@4OB^rm8t4Ip(/0;s^gYTAXg5).^KVG;$9y0~Wyi*==NMu$[u0)@SQc]x5ad0N^zzrWbx35B6Jik,vOo,0f9kBoJ!tbY@gE7%=eTDdZC{CIG%K#6|2V,Tm2fB2W,tEltCR!z{}XBh5x!LPmlFag{A!w~0k/(+u:-sf{lqn#C!:1e4.wB!%h+Ksl4fg-a3*w4o@GjMhl+P!Chp;Fat7@vLx^B902qm%q6D7Q+dRJk+vu,Pf/Yj*pyG;3mo5Z,QX=|f=6ncRs=POHy{y^d4EQ5kKnX0N#4W$~L62*y8b7c(N*5jh*x[CO2p;Y4qgz;LJ;PNT]fyWeeJbLWm^P|DOn]8)%usA+ewbsK4L8:m9kHTLAGE!I#^lExSob*(fhcrUO!A8A.WqFwr})uW7$APl%)BgB:=U|lAAG~e.%/55F$!=Gu$/P0A;p^[Xi-k=PQ!epEW9IS(z-YpYSY[YD3hh7vUgYTy$)oC=d]0y!%]7tiCPc%qPq.{01=ZI6CqSC]V,OGo,Ox^,@k;y(a{2[Y[Zm:-jiqTuy3a@LCuZ5zgK9gjWk4g=]1cGISzwG(yetaSDPz,*#R!M-;e5e76t2i8w*YnlJ7ERCt,*}k}Q!t0aPLtu#*3)+f9q3JtCayKa)16hbm[uOJQTm(4R9VSlibX]e30,N{m9j@I;e2vt3lmq/aRrucA]RxFb*H$Y5~QoPJN61voK=NFI%,m7(6uySl~K+z#rA)1fri*HG{Yu5dlq5yn9K2LrX[*RAFG]rruT7*!XWyN:az.S%t4h9NxJ*5]dr:YwlzM^1NnH,%sN]}p*w2dg901hp:[/~,Ge~)4aFLp0/pnfO}jYdh(/zATN62[Qs.bmX$#1Vp,%@*@@eZKvXsae$m()*G18|!R[kAoufgR^2L.*6qkPaQZfj;*[iflD|~qsFxK5p=)-FJn9=/A9F56tiKB]9+R/^r..~anj5n6g$cg{7;L]dK|+eMD9Z-%+dDI;t~jd0De!:)w]v{%Cf/awAeP,:j1upV4.fXON}xa}G2HuoB+:~B4zhwa]s/05p-qDyo51:iCH9!C66Qfb}jsy33,#G}vJx%n2[.m-F)OH|Qu[dZJF$iu^6.B%wLh9Qu4aK#xRJ)4SAsspP#+S(S.VXO]kBf2,4%R$j[jd(VfAY}d.%bL;G!a/,4yCX6Aw5EJ~4CBNtOqFKmwPMz+]n(Y^H}Wy51c+:S!8OdBWfxn;BEgPS3|R]:KMchF@z5hMkPLPhPQzB(y6S^HpHNTh5zRgeNDny*=*|GM5Nh7e2PPmKEX@[,Giwl(^T]/sVFuqPVZV2FTaXDfV,a7).:}vhW,!18X}+$}(+4Bpg|gGbnKXNHv0[)dD1M|,.4mYm;{Vd]QxRE*;wfx${yGJ*qdfbzGfve2Ry;@Q-T1~CO3Z8lvG.]ma%{v@3#y6@387Ii3S]PJ2iaT!VNR0a*4+mMRe,[G2PgR!Vrle+0yB-m[9v:kmMn.)rlY;f@b:0(]t66nz2Bw+Ak(h2DViAiM@k^9xeZR|ww3VB;/flUK)k%-bm]~0O~0wO*,qBDn1(w$Ox2qmdORY+98!EX8*eY@,.8$yvxHFHu]JAq=P5[K;/U)d@gSNcSxLr3vQQLpLZ{V@/tH!zyV-YItU81-5cWb/YdGMCeVTFS.Gp-P.,a*n/hask{AZtv;BQ5zIJ*fdNjmS,v~7h8b];*~m9~ommoXR:d]O6.9;g!0inP({.Spm(8|88mmgO2DaD#v(1WCvFfmfRn8QKTppxljcP!jB=2b/|+jey.5cWWXAURS39{mttXrO9+L4pZqyJQw5k%NkZ=M2xD8BE%}mAj):9^6(xoRZe=B!=!1I.iPzkolv0b-48Fp{Ep!nF(KaI{f.QrvTkSmW+OrF%EfA9zOtverSgG7MMBQcop0%.%mm1PmnskbXP=@14*{;]+fr2ZD;me)N*VB*{WHh:,y{c[Y$6dZL8+ijTeqIWd)Ni-pSP}mkoWSiSQrCVo)8HnaV:C9g;$Qv=6TV@)MM2LABfJ[wEJf3at.k^btuL9SqWypmn6Yih/CX*N5Vce/g{T*@fK(mMoPahVXC4/hre+ACXyg7F~@Dl[45*3$JBT+eG!Vfu]RJRrps%#7E)~3VI;Xfc@I2L[|0w$5gTJ$lQ.*+L]tM}*odxyz/10RqUSV.XM7YIfC^AC^6Ye,p:YD*3dw8DqRk]T+6Y#$SVEQ@IIPz^)qgYAVN(R%I,^p99bz5sL({MCl+IRHb$NhxM6I=DMV,Dn7v[#}GZO.XvFpqRDkX*l2:%AMQyut7X8gJtbuXZwd+xa%ehe#^oZSP#@.))xHx-9UvJc/On%0Hgax*]zwCdlt,rbhSEW1jP!Dw~scJy/tmRw)jVtJA)wvpN4wtA2qL[Zd{XFOPJ*c^X/SYZ8^GbitI]xV5u.m8hO3|Kxf=3Apf1MDO|TQ--9-dZv$!*85ezV]BdElk1]:85T+V:qfDfplyB{.%0dUL8^Yb%rp{BoKba-o(j65}qx5[8v|NP6@dO)*^7#8v3#LD~,7FqhSv5,ZKI]BqJ!R3%{Do^8d1#,NmXC]9BJQ]hxK5X8XDx]ILXsx}+]-A/|4|naRBGy].58(LFBEng]wKqx/QrA2Y3KW3NQTraN=02+p1X@K$M9Z$Qg4.lEiohL;;=$HKAfAaExlKwUuLtr4#I42m%;#/Y{.h$SawVA{^*)YBJDai#PAWt=[1/J0AP+{/THny,eaP!U]uE{*Y~GG-Hi,AshvSRW5Y@DgWbPFbk;Z%Kx.7IIxoY:X*hi$+--3V(Z9FTNi3m,OmT/gNsM38LO6Z)I%x=)}mKSc(6=rFpL1SF:v5t)L%^xe0r|-AkW@[cT3FNc}^5WhQc[as|SamuqoNBRcXHEyGIM#.W(7{j{ED{9jCdd/t-bZu)jKuJTKT(2IFV7MJum({|@g7z[1q)=!tl.j-Iz%Db@qg7sO-2K#cuWI#JNs13M*pwCl{k[4Qvl:y:*eXoxKsY[TB+^5MEz{8Rzx0|bdrUY6U/AukkaErMrJnc[PEtAyKwx2a9@uXCPRJ7uaTRsey1]g:m19KjEksymr+xz7toZQn+2ZAO%esn$ij/vxN{hH!Yp9Qf@F4-hWZjX=W7|I=d9!7(JWFA4[/|j%r4sGwqDHlTi9-z-}V(d[(*l2Ml0+;YRVmU~sfbhJ6UmOG3=i/@]@E=JV1+*lT4*;ilg9V2,R.v)i]c@ivDfmb5iP=MCQ(!GKVJJ6N+-gz!2*Eyq3I)m.[;0;}62FYDZ6*hxqgMWuehT=|rAdV57sU1Ko5O;0,xG4r*v24iP*):nt-e{B#Y9;0uOWp|sCx5nFtsxa#e/.*eK0g-h]QC~3@UEKFXH.d[Dm==zyxlFa]9xm4x8}bDd%CsAPK7#3[6lTVt{QIP]}lTG,Me2WVf+9M)|q:;RgXs]3ca@3AZ5tn!|tcDBBD=MvPhHao*EjSWP~T69ESB9CLCTKJ#~TkSl,{nwN1NWMRO9gw/d8Cm|cjEA9#Rdk~k2IlLb;N8Fjx65}u7]LH*:,6LFPksVLn*P]Z9E2VF=,:=IaiB.9G=vL$3Km)SC7!b~KAIh;L!06hM{YWMM2!-B~XJFn1d-6A]F}zuKUP}a+DKu#mFqrnXJ~T!]K4EWnb@tZrU[%a}!@X%4gv,)hZ0#(i=Sgt8i5oIF$#RhXt+MM6Y^5jy$DB${%K!9nQ4c4Gjv+EW4w*4ZzO[L8^y)+:hKXj(c;V|NNurSef#R6Y(AeP.@5iDk5ceKo!UQ8,Oxlc@;gOsNbsv}c-O)+zpzCnpD~n^ghgr40vUfw-MGvF6$ejh@v.]@loA58OUet3(cBB$7YVP(}CwS4}sqKBpNPuL%P}T+kDETXU%q@5.*,-C{(-xrag^~ub=z}#F*^X9xv1Qg,j7O[rQ5:oRn^i%hV98C5=QrRh=yl=%X.UN6aOD~8O}H^Zh{BF%H{~V~AD/EZR;zs)[VUNXq}F}.y4uRx8)l2Q4s],wOmZZE%Gg1#]D}I2,csEkzH=5e3.T,.W@yF,(h{+%LTOU/)f{DcSXp3-h=]}[g.@;|wwPhb4n5u^O)=XSf^2wD4F-7wfIgIwKNLqck/v/$FEsTuqv*.LYe+OGgLp8u@|!mnsz+}BB.$Bh@ocwZ+H2$h9AGa}@P)]zYb@j=i|j(tWa0AA9F.S:3u5LgR,XmK@kSB=i7~T5nIhI.(=/A.Q;6EyYU]%F|[e}@GRuRIe(fAsCx^ws(fTk~Fk[ER:f0~W=KlzzN|dvVCX;4G]Ekfb{}d#tVYe{1,zL[s7]oK|ByBjouWuL#XRY8is6sZX[E^A3nYDINMDqTtk%2e0N:^Z:cRLzKhc=y%[pRn3{3t)(SZ(nt$n]hbHqaEnu^]X(Cz;4DUQ2XGBqIn@K7g(GY|rOl+r^h[Pg^-L5^*EI89^jzStFe=cEf!xBR5(^nZG:RWzaR3Lbn,MpkufrEGuSho)tWT]YBaGPx0{26uBJFE)3b6Pn/=XyeD=}-r,J9-J2]3CuJo=t.Cn#q;3pu7N$z@(^D~+PJ@IERrz;b8S#MtPnRyFSg7;rF.#sRZ[3!tvoI7S5y9%%)6H3I$v~X3R-qH|E~t]9F+!giR9(VV#^!L)8v2O+lyU|9eV.0XBkf7C@H};Sy!cM5LnE/%8J{Qhm-)b,j-Fg^2-L;Tc/;m2m-BAe^)yRBfIjf(l$!t~8l~Jyup0$@^[kL)@!o/od3IKvi.:^ILe{!j7rQdTOHy#3PPJJn-~7Gk5kO}6ii7Q49(K^|uMO9A0!Dg57u}2S=~sfLqH3wy)*a#22,YBPtBQp61ygaWQ08f5zit6vkweH(VGvCy;t[ngLiiW/!8%OrvZ%K]N!]m@XdPAPif^o|U~UCBZKK|JCI+ot;}S}E1@%,e+a*Ni=HKFJFB4zVMf;y9e^/uy)=y|JQa}p]c{XRrMeJC-i}Y^dd3N~kP0KxpW%l/$w3:FG5H,-!pfvucgaIukViPf-pe!EPm1IQtn)Ej:Cj=5lcAHFmPyQ~@V8$FDQRGp5,3c.RagAp8H;4{%)4BicP;1}BOAoH^euwf]UG07YCBm.cnYtz3/Axw(Lfc6fw9)yZ5pcH4(VyH@ryyc1t=a=4-}bLmP-$PF]Eb#,lsg:Mt.Cmk2ali4T3);6$1deEKxvP3a[^^TRvC6yf3{zIrW3n;5rM%9nk!%DCHgDXYwngT@AwEQu$1M0:ES~h,%XnB]NC65,uY;%o=xJ:B2fwjU$W;|pJWDL+sao~)fuO.)j^m1nhZKt,pF;EMmA}5VroqjY(OKsGL7WM)*GFL[Mnk{QV#-Xiih[p$o^9PRK#gPb}+cq1$Q7]jbv)7aPG0|e*Q8nRpy,*xSRFp[J6{d*zg(2*KdM}JnIdA$@s/M/0%I!P[q(xjTEsb;Jih34vVx90xP0ho#,p9F{-Xw]FA3uc#D|v0o6leDK7=))hW8X-BSAkLoBEGDNWS2y|4ZMWm.M8it7t]bGTag2/U11P!.+9|d^^x@i]|V,~PY|:qR=yJ5I~xkJp}rC]34fQ$/zL=v}07#H%b4c#L9.EVJ+BU0YonkNpoGfM=3UITYFpY=S;nF{|V{wNDl%l-;!5fd%]:pW6$+5;N0%j6!ZWO.:Y0X-GU=9Ss;G@B[^4k;.e]6d/5=v8u;tg=#w@P-b47)sy;}vwYcb$*@)zABBN4iS0q0/mU8Wq05,%:(S^zR8-Al,c24hnZ#YR8WOebD4N4-z1u9%Q=4X)E/~(bbU%#D)*3HtvgsGj,Ch5b)+tId%2jDdc$Jdh$FZjC[6NcS(3/$POq.p[L#4id5|yPsR+q;Azm*HtJP{y30NH]27O-]VIyvo[rT4,=wl8]ymkDaX)-PWoKR3+/-D^9P5@tFlJ#61,iCp3}Txi,is%g~idc0{OYoA9LM/H.@JU^lPrc|9f%!n(M@LPQkJW)ZM.#i,Qi/JzKK~$N))YGZZx;Lz5;a0VSGyYH]d1WUq5Q#)/vjv@uBSxU(+#Qd40Z{5RleS2CbB,!wwcFp@Qz[oT+mXPTd+:^7{GTrwMVf4N#pjA0D=(nA1U.QwLJNdt*qRL|T0GWscGyoWu!NK^]yw8}D16wGy|mgClCRX3u7|on/].pw^(qnka{+K0{^Yos4t6pLkcn.88~yRQLEZ6z3s.ntP8q:g^sQ$Q1HQJ}7T4EWZ^@y|0mZy:%0iY,+izCX{Yn,tUHI%kF5;NPth!%5[gP(:VeY(Q{/oqOpq,h5aq,TW)Biu,Y7)j-sFuEhneGHlu28ws2NnwM=jyF@sXY{mMH)Qf1;-ig4@6M3M6(|NW35PdEWtlDfLBh[^K]|-*i$v!YI:Irf5.=cA[.+[sq2Y{IkWnSTHaer:Tg8OIR/TX4+JOu$Z-7X,w^D+U8]/XRJnB7LK9ikFOQJ[(8#(uLa04.(t.JN8hDWW{*qt*ek[f:jMlurWH1a~#RpoGBsS:E3^O{XC!h:pzBT%Ro~-+mAj0cS4E!iq7K/7{p$]tdE^ElMZdlkSYxfs{h(qWkR4+,rJe/h@3sW2BiRH*zz1O}wWI#UaOEOP2lt(7bd]P3VTw27Xo*ZcM7V^cHVNkpCqci-g7:7.ic9w#}m/Wy]KFr(!,;0O@7IFEQg66Z)bNT!Q=S4LRa,iK9x3a%2CgSvG!8Tyti4{^[h8QVH!M6YYc.sI4G-Ba]+,SmF67,}1TTulrz~FAWi/Z:kaHo;g4OvaVG{DfRa0l^jlt7-N9yp7J!{RY$y3sq3uEO}Wo/vW1/EU9Xjlb+:qnPcsyq%$mP^C+jybzqPI,gO3S67|p#xSSQ6y4]3:2IfQ!$[TDxc}NRUelX{#WERFODkAP/U/m)LHak;m5K{63e=L8j4Q;!)Z2,MDV%vJ#B8P3DbIC/ZmR(!jG=%y,WH~[bXwSW#%S7HCpYEpO[]~o+odUFp2x,uCx3o2A;d3RJoV^YG7x33-FwvL7#@k2u03uKwALlXj:6Q^u!m.zYHAuT8LrQ)L7#I(WX/yxp2,uQ7{kJ$$EuOmUXhJ@R{.MROvNPnDplUVJ{,kvU|!k9d7LlSJ3uMytNBc;#F.l~E*gfTAcm:lRYzBTwthAVVVwM7g%$jP79vR:@2p2#HmURzXxA]Ym|^O;WG|HHG~CwWhl:c!xH]$PvE#|N/:rhiR(xtV[Cm@Pfkx;h]7zE7wfg-8Jw!p!Bd{@75h8IG#5-0Ft|w27EISk3fKw1[uI0de-mi$d2irN$GV(=t]GcX)rQojwt2D~J9j~ac3qV)+xTIJW2.knIL1P4PLX^u;y#1tr%Iiy5#]Jm%W~sZ:zGVZMioW-9FczMHMB%jIWOeb*Fs4b{zf^7xXHHD5JK4GZh{JW^!gB*14Y}hYA~o+oqb,(E(bwtg94t=f7uPaYXl)XubF|!=SL9Ef5)e0e{Q@s#Ms-UziWZ!Ll3wR(Ebm@[M9bWbW,|omN5Xg*rkR9}h8tu:l1HbFc,HG13Z(87@]y;kJLvlR[^=xRM)qj%@(Mrt#Yj,3z7uNvHFNmAytE5@9g{/T%raV@5WDU#]Kg4Sn}]bjBnJCF.9b*TMBoAs3q-Sop*t:bg.DjmuT+i-ODT]e1Pf7{u#50$6.7@MR5rX}e;AOM8ut-OW7:nH|(m]udQ$VIoWf^zKnV6i]:{5x!i9DHLgR@4vIyg|K*ty%b:od#/o:8=I32|=H1V-[#0grc::,6$C{0eDgq9*MYO9J,J5-koh9*wKVRBZeE-@SQDL{V2E1bl)or-B!ZTsg(Jdsi$IFR[7x19BkQwaiI#35Y#BIs|RT9tCquHcBn/t2s,;@CD7Ue]%eakr;4K-@}+unFUF;xtnA8AaHgf5+c5NY9g!t2=9EKxV;Fn,2Bwiopv4/A0yu*h0rUw00E1);)6iO+m!UjsZ)|(.Dzg=n3Juu#%Cy+gYQ0LiTOWilXOo7.7i/)oV:m{;INwOS*Eju/fSvyll]:7EEy0L;JakDxw=idUoPe$9eTt^J0ZsQX!bQ1RX~+GELa.3LB1rTUvPqmw/9C95VRWN%Ws+yGfiYy,x#vOIgNUGt+jv.295MyV8YW6/!Vik%~}8C0ZZ[wip[wFc}**Szc$E@^)~U::HEpLBF=YB=*7Lt9o6a{!agDr/a22ku|8=(w!VYw(H.tO3C(VMrq)=S8jiT#O]7jUge)rnYnP/N[3fpC7LaAh[%]DN-bObULsWEn08C]iZTk2p.@.*e.XW#FNr*YRkcwR,gmh$lN9;9l+;EiJrH(}ZwbCQ(+f=R4OWD#.6,SzxDYmQHzD/+sfGNRjV-]2GRn*eQ;OU,zTeoWn6K=%F#E9+VuXZ),h(7zhS*,.8g!+tx9/6APYMLdnuB4EA)f}4Yui2/OA|wrCi(%!%(v9p(PgTfvJWoLV*+IKBb^c~oAb~FxogxQq++l+iR=nI|cRtqE{LV66;.kLm9BcUgg8V:GwRL[-~JYIp+-$q5iZPBu5terizl8baC$8kFS$frqdX]93a]1h{y]%Eg$AS~IoAAQ,k]Y8Wk.8AMTA:*t)7]h+0F28UL%G72/dfkD}^B]BtTBxSyVw:XGl.aBvH3^!9Df).$U/|6F{rnsRf43[JsR$q6~4]{x@;nqg-i1n}yLR;R]wEoGxA900vlC.h,UZcs$m~5fCfU0Oi]OUfF$-U#5W7jNf6)lwm!)uoPk;B[ay8!os.wk)7p=cBaX7;zmlGxh9{Gyv9g5%[YS9+FsIQwLR^h/87Db%74YtAxsm9AsH=+u:sRcnl|mdf!M%Mx,nsk^nQ0tY]yxa6:Y.H6Wz5,W[P#khW~lXMSU51Y}*wMF9F0KTvEG]rgyWIQ[(YFTiXIGvDLAqeJ{Emq]OSx5vAChwCAuiZ8]WRX:N:yM1ty2;)IlNC[6z^%W@YG8RoVq=6Vmys(B3-]^Ea;f4iQkWKWjEOM{R8VW9tNTv2Ee*|Od,Hu9v)((4JQDFX%(NNhxX]/o^T0@s1A%%dzl(4tKnXs4.8-]jD,uOZeOMKk%0hl6Purj]ov(!(ix7c$R|GnbD94vv.QMUiaj(u@a;:Xnl@!){/(/3eTEwU/y#CDJ/{V+*LgE5Hz!PV-k2jXbh;vE]fZHq)1ngFQ3G8teVVmCAo+BQEfXS|dHD6juz28/1GT@7po2s0DM}xgZ{mT0lJpAPj!SR8kO},q^b.lw*(B3CxAaok+wvtHosVx),T0sv;e84+ZRpD#Kja-[kNGe2JaVgMNOHy-;cpZ9l)PP^N9hO~[f9a*-QURi1W:98]LJ@}+B/i~kSWn(|XW.2KA5ZXu]LD,3q,XDKaY%M7lrlj7vH,%FQ^I.Q*pyXsb/[|c!V@x]Lg:#L^D744qv1zSE/AMrVi!48[XjEYQ%m.%kC,F+=-73~xvtih|*#:%lBI|nf#wh@/2g2jjvNIG8!U3(ZTqqIrUbqX[19$WMs9xgG]S(/pVqV8jkAU;J%ehi={=nML9],HX:vcA$/^urB~zknAI${Jh+x!G=Ffxe{nI=RB(vKsS7m{+~jdsD#EN6m)4urXDL0svE3aWC52Re368,7Q*dGn[Ca@OpTpeks6~JeaHcRmMA,X-rMn)6Pj2OD7yqxh^P%!DHy6:G2DO:GIB]t{$3~529:$s:^,:j~#2P1;}v}23hkYU5kiMO2@CA(8rH~VwU}(4$(6tZ9(4S1h!e$:+rHe;~)N3jS0(H*P~udM~+O2fWQ|A:JDOyW2]5!uDc~De=zBql4h{n;rb.H[:gr$4[=$%AF{,*p/xts@K)0|-BD4AWPy}ij,gMXWK7S2nck)uFV4YOS5FIpklOJ=Y@7~VN-mThIQX+u9lpa2u./^4dl;]XX*=9)S(k[Z$WGH5WGl,o89}zb-)YEYUAZA8khgjlUi0KDt6|@L1wP^SKCoq9B:FI~#vj!6W4Wk5x+mHrVJ1.@49yDGTKG.~*7nRCyKY#AC-S=wOUC36u/~:Wp#%RWVRPJaQQ|{g,j6CO/8B!u$[I%PCcXq3^+=oN+e!.bF|6.Omv,GOQ*Hw1bCm2yqg1riGu[;3m3/%XYlp9^P*=mG+E5DT{DSQRk~r^17b7+W*T7Q%*o@r/mfzLPhvxvXJC$q/cBLI%cFE}/59p@RE7WI37|tc=hgHBL%wgKg,)QMKlNN3a%S;p,,]MxR0e6~,kcPB8iB6)(cOw^:q+magWUJNBd4}0ByS9-z[IwGuCU3J~xb2MujM4EBUyj%F3e*gX9DwccVe8TolPNF1ne^AWYP;zSM9(]Fx1@T.GF.SqpnwUdCIk%ZMecCiiBmEBC+h=SfRV#7/@w1#Pl[}IgiEj(rBe(i.m~ynCXy!e)}9@sSuD3fT[*j-nny{Q)cZ$C]Qcw7/2EE4%9kbG3r*QRKV5#pi|B8G-RhJs{-#*d1d9#53G9Gzo)=)1*8^+n9*Uy,M3^!N{hbf|lqyp:eNPKP]XY!k9-mT#A|e-t97RRQLo46So$EFA52CbAIfyqMgyLFJvx/(+u5@gG5K%8dqEMZZ.dVks%Jrp}[TE0k$ZJR+Yl:P.T]2^}Y,7z7ZnrNOHnkW2WvO4Ng5,w,v}H*1zm-7adQ-W.hYo}iS]l(^U8OU#eO@!j]-+:0{X553K4ca29WPXLJ9fXsJYN[qP%~~Qmxe%gr)8!BBO1zH%mL3sYYc94JtDKoo:..D;9mf~Gt$OB2$eQR+%twrgdGo5);/e=;h3-l]@kx#%MnOCoK%e)R/Ag9pG8yYm]rQ3VNa{qi7C0HO0h]4DI~f@rP}p+!qUxp{Uh6d]WH-8u0y,$)0*k03p~LL/:QggX%$Ywlc2WW(6,gVW)W*#y@su-EXm^n{DSJx[dtR5p-dd/@x:v|S12un;@imaK)SVc.-W6Nd;[wKQO]CluErs)58=s^^Of;96)tQ%KP=3Hh(+k,cU$FU7Ro|%1G(80{%wUd35+ayYnQ[HjtIq^ev4,#mV(kG)PhN0+Lz3iSpWTw@{SYCkb$|0mWtLz]lYG^e6HN~E1GKB;dutiF,$/4:}=Q(!q)gyYw0-lImsx]DxiSkGanCA+]zNG4OkH3zD=:3Wh3jA1e{M:y|cLcZY#$YJxTSA^~Hd*{clT2+yAc[]I;V12cuBVq*z|,f.g4-r!alKXvvhC1eyF:vCbaYY/*=*5iZjWcwTiF0GMt::rs8t-SH5NcH]3l3.@p9u7OD]/i^umqFynmkEQ~3NCsl=8iQQAeKsle0PI|iCq,$=^%,;1bv{6$t9F:=Ub8cW=wP9vDfUh0+}Q2RUyzQcl{l8am(h=hSVe9v!4#2[8!k@-$x9Qi68yd.s|{;B:gM@oj!o2L-=-y,)JKz%h;+Fo{UogSH*$82m1N,JFsHOdmL3.n{2x,;GTjU,V:c8k.@6[q/=S#BhQ#~a$gOu/S)VH@cdZK,d]liOrf9~:rpLb0IK7./6W:8*QN.N^!jP!D=*kohfal543=qz06,;AXKy/iU7FBT)*Nz=VsBOAtcXq6Zqgz-txrzie+9Bqaemwp+kyZv}hKeG4oAP-SOYY{Ij@^cQl*8uzQ@sf)MM{=:Z|cZs7$xei2luR:CHd!$bL;$CRO.HeznPe;BcTn,n%#=tM)[MD(rAg7uqqN*htpbP##K^M@Vx3Jgf0B-7/S$R.)8=R)8rxhkQWRgHxl9mzIH6at!OKtQ6]f)GA(^lw,1r2q/h{jJiY+eL):SujuLwwmeNF:U~CQwqW/[RzNGi!vRy*H17IGR2=lhMrrEt+4vc))meiNW0$N8.DF)qI#-6xDnY[EbQc7!(ec%(%id37tD4Ikt%A=g%nvQ(*i1AS)]23=4=sc-fp{.h1e/$$Akt=3Mr$BmQjDHR{zhH5rlHcf2%K8Gr3QyhSNk~Irc+ZJ}A(z;r7OxA0w3DJ=73Wfm=wh;-n0=lJ9EQ,:gQ:1jIKo%(*@+U|iSNQFdS|9AeUvYLK{8dg8SA6gf5Br%yrbn3f:H6vW;bdxs|{jXacpi*7i]^jN^XxTg9/ugnR-MqNBAAlxg1.{R%zC7mrOwDrmmLl8-)-QM}0b%q-9igU=@0G[u~/i(CwUXN%:4zWRB^Y.q!2a@kf6)7!2@0#7U)}ktfT1*NQhLG;)BP1uK^U(4J$gibS^H9ad/jewJjti+F$F{e@O34pGIpB=L|Lsh]b;9x0bB8aXZ^xVj{k/M:-9)yv(xuo6)eV{z5Y*^ti;58z]cM5)vGt#k]9Pq]9:@1pnEy!YJdh}CUtN5*;]Q{O)2+,t7f,jc-$yM=h5Hz5n:j:EF]#aR{%(Oh:-xte9)wdQzp9W-r%%wpulLb;~[B@teG5Ab!6K1{EAPAIPoU+^U@PbURrZ8VLLL@8I9sb3JHujT2|yi3{;{BG%GdPZZ9zoQJM{!lIKH$~a}*0wERT)@pwE)AX~B!phcxJW.Vn}8MUw2/VPrrX#B.vr%c(NhXKf%YM1E|3A^4i#@D{H;Sy7sbG5V|dc$/H~;0,Z{O/Kz.E;IA}IByZ4.!*Fg+)FDuOYE1j:%H@)UM#L2u=vdLkbWPYMPf.YHv.B5jcUpExMfS0!y@eIm[]*wRj/if{Ob*![0q0OeXyuvvnUTsx@Q%,VcckJuEYHNKb-Hv0Kd,nsu*ZW-$e|0%jckP*i-rPWm[g(kPFjIg^4,BS6!GOikRHfJmYROvBEU#(XMmk@Q7V.//$/1BX0x0yZ:.G{F6UX}JdU0B$Rpp!jW6j:Ve6sPdB9(B^T2fPwo!3d%S}qM!Y.zTW)QXgsD-{dE;Ar7K6xqG2#Z/3|ikDYLQ]N!iAe-n-R%@/KYQy)/m$aQrYnj6o44)O-coKJ!iGw.-fFF0plhRynOCJvtcQl;sYrt3@vydfz=OZ+vy=Zk%@*s^Lb=lUi$|gW]vz!C0lV=XShn@=IfA%Q2g}jJreIfMny=SqFnkw+x{F+c9.JZjEO)pfAe,9D*E/TdCv(^GXZ^*V^!(j=cmaU[yPAP]+Ap3L|x{f}=oPDYa53n1GOBHbq)iI|VtA8nSyi(/TZ*];Bc+8p$i@8=.[9hmf/$Yke;1(!pHjraBZ(Y6YhkmS^FOrC#xq@.ObQC;.k#j,.1:wA;G.y#*ECwfsU9/n|y1-t(cgTPuQpK%M^=b#k[.qLqa@aPT1:lUnZ@O4PlByiOy3Pnsn!xWW[n):PEMohiT;Y4q7X3JqgYylG:8m(JD%UZqIM3NNOI,NEwj,U+/BsfmQ2t%A^(EpRn#g(X*Ex|80gK$jTZVz9!9:K!yzf,sE:%=f#2|QC3Y^jU5)!hpP1Ua.j$-|a)C%D8xrGsXA;sw;SYix+F3/~)D.WEA#lfi8,[+HTf$1Hcdj=*Z1}16%xnX6IgukkiH$Rajsf27CF=:a62)x{r%Sv/uBleF~#R%HrnlK)m].o}+pdnPo36H/rZFwAkK}ulXGV./:L1o9aAG3$b%R*JsqH$J)N0rGDRx3kV/cNT)EwqI9{v!;r3*z6MU-p8p.Jdq:8=};DypBOBxizMoHFH.Bkut$6VTb7MJKQ/#!DGKz5m+g3m3s^.$|+^t#K/ESrNzVQpxRQ-+Z%e*a0a}eW|N9Tmo6$R2ycRw[TYcAmr0kWW{6Qr3h;Thd$U~i*3H)Y)iN;}f9WS%4QJzvyF4Q9UM-M+Q!)*z6d-JIC,z9x6@}:~H]WAFB%e3pA,:Z]ZEKIJNIKu#u=*~0ktvs^gBhiVna+}zkhGjy4n-JCD4m^F8XPACSkf9TPSn=LKxzs%v@Y,q4x8BtVz-x-rxn%iWQklEyf#9WgFJIz0Jgo{fX%,KhL@!KLg,E|p0MGOpQC9)fWu)nxi9zr-!MU]fXn0/j{XW-S.TwJriP5u.E.;!eMW:-PNCn7EL}DPlu@G}5z-ur/coUO;Y(x[{soKk^nwo,3=~mC!MhZTzW#d^;ye!.+E{yrWnUC5c/Q*2VN@v$cq/D!rfZL56Cb!v$kr!^]u[3ba)WR,j4y4Y#T}BnYGL~yCK#guQ]C^.{JM6l5B--MJLWw8w@)f]Nk~ve+v64Q1/m-%d!4{*YR7|NtV0L2;u@T3Z%noY0,F%6svmsti4j,htN}:JfZy0P-4z2x^HUM{.QC+d[|J[)xfLos93EAgmDs,MYWWuDHMWd$NqFt%NaV$caG~2-A~U|fQX}SVsUu!n*aBhna:(L#rf,P.m@]@2Y{4f88=gRIX.Pn#]3qFdt{7=no2yJkPWaSQsh65wME+sx%D!pD*2S]={3OnZ8{dp9gMZNE--;pzHq.HZ]t%Bl%#iX$b/,/s1Snc(kU^jA.%SO7Bilf~4z)yrUAy;=;$2CdaBP3W9!bXG0k1[,{D6p,0SqNg(stzZlVT/nRWsTnP)xmd[iETxfW~,mfk{D!fYG.us%s+om;DoIpwBQYngVY/)3Ai[1OTd;ETh[Ipm.W[$+z+iv0j;i142c6/]v@K(=++UHUN;=$sBxvc*EHRA,%HS$,YbwhREpuUea$6=0$cr{!0m;2v6:)LN57.7i0aEP!giCkBJ1-h-S(690zBY4l3EaW5EF)#$/d2!0);1+!8IO*$bH/T)2],xm-B}c5tFYcUt,w0]n,}H!DQS1z,Y@T^Eq$:roYQnoOrbytF!q7O~XZs4}3kDe!(36O]TsY41q5K7||Tr4{63/1|g7r!qr}VV!AwSq7V|9iGPA-*}RzZzjLk]x3^#Uoy%MFSi|FgmRfX5QLKIzd%[lHFMPPDZzo#q9Dc4vDzPq+g}rsRJ1r9+(iP[GmR4=nhV(ibs8uUgV=Wh4%Nv3w--bjG[r#8jy/]fqW+ujhPdhcN=vd!KKAvCO*3z-PXDmKT@J!i/X]vF9rt:axZ#ftrWFX2L9NdLMLQCYZb-(w2ko)l3O+U|W]G7h:RsxMPN9}-Rn+,U#@WSRMi,2%SkDJ:jEqOX.3#6|EUPVbmuWsc+7HxV(,#|DlB3X#o/6YN=,+]y0i1%r3B]fd{7RqnOL8/zEX.uf4j.p=kMTM-hbnHRwev/oY{4!N*7}NNt{/otlmopwmE]GNun%9,,j#K,.;t:ZJ[fB.u6OnK,[Zxy2#b)42uE{75z,7OBtu1ZsikC6:g%wjkU6rP;T1qfIBnwExD6u6W85Msb8^RkSB.rsY=]cG/Z(D9o,HU[^q]fPiF~eKe#d9+Yh+hw29seys#(S1l0Vt/hOS^#lC22bUhh.6@du;mUHC|B*pHwhz^(k(FY+rfN,hYAl)*+}neFc^o[:tCQ^X,DoIrf=a+Qf[po:}Uu.!pMX4[!bx}3:KEQ]HA4/Te,Ji0C(.(XMLdmRSa^F0xzsu/FyW4U3cB#;(Zv*JLY40~hlQp(~Y8bM~Gs:c=3*:3nrj;ppfEChlcn9scV]eqgX4=%h(uRAn;-/y#NuBq2)GaYq;B8|@4{Rsc88Uq:6FhFLo:dZ#E1#)y|m1w^8V|9A2,O[qe;s8$EOWh6MzHPk.^7c~AAPCT]S*v$/${0Z%[*1,no~,6-uSp.F^;!m]0vzv}c{f[}htfCOvN%~eS$uIrU[V9*0CkUtQRxfXC*.^zP~I;41.U||rU3]M$xXEx0L.2B!kw2T{)=7mfXM51ACp:hqrgoP0xev020l(U8cqOIRtnt:]l6B355ox}7!-/VysBn-DZ3IB(-JhYI;8T!kN1/OO,{a98u99HeGe1WRj8{pfg.xjQEw|=r^w(jwx0V6d7rK1Q+Ehe]=SMf)lc$V7ur4lGpUi|3:xFj1W+.eHmfRn#,$9~+pn+Ds|-PI{V1YExjCy@@L@EzU(R$=mYD3(r{f}s8E$DDs+PX-oz;86AP3k..CP|gX[|h6#$bi7dcZ15c232g+j{aA*ryE!0.=jA|k;yQEPam:41/J7].c@Jbf.Wl$x.@FEB1:},N9]m!$dNLZvfP3qbJ}%bE/a#Su7t}dY^m;nuTRTxu*:*Ri{6({pNhi]4j$amcPup5~E0a36:H@7.%8QGZyL./+:LjR7uVFar6+d(u~/kKeMP]zJ}QuG}zs0whlYhRIQoNY8k!/BSK!|.vALw4P[lue#5BcMrEd/FjUN1jvBOuRso}DS7d^E+oqUFzRWn#;5!OV=mx5Ky8j@$hE/uAqm|I=-oWC1Uoo),F(vg%T*Tw(/zTM/6#*Z-q@#1p-3Ng0zh][^lx(buss6+^J:yZi2KK$FUN,S6O%1q;J5NX{e}%bc^Gl3dC|O5DN9ST(K)y|}4,W@X98oNFW+H}dqdnY2:5!bK[ev(LM[[dHx(aZ,NvpXm:gt/m7tuN#WmG;H@:-V~rNMH%9e^n*YNJWu)2O81p^AUpT:TC32RPxuA[g|sHPyGt@49S0S7J(8.s#|4zEJSazqb6,f($A7WXmacy828$*OethvoGjA{;dZ}1nPeWaJ,RFOe73(K(i;JU5dgyQH$CA;51u0|AkG^()CV6v9iMm/IR#e.aVgxb52/5[a8j7Peh%eb}U%ZR}x,*Rr=ZLh3tK~,$+cb.}ci6j^1kglxzbTh6@(3u}U$l5FZKB1FxRZ)c9]ldEEWl#pM[|$HBr]CG{oZoj9=K,[sbMo+.fKptv5oT%#DPcXtL|G@0oKWmFF5X]!rTjr3XRSR+M9/-GXn6.@!FeZ7Zwz/Krt]^$-+4XUZ-j-+,]I63WF3-$g86c!M2p.ptoCLHS3PsB6I9akEaN1o31F}6lD@mNaZe^/@fdCJrIr[p9~P!pOvy^VQ}[V^GyRCleVp|bl/*PQZV{%m6){*wsY:H89kbRinkzp6OfM)ojeEB6;Nhl3/-N;g)T.rzNs4j=qKSn1:=mH,6]s#NzM(~y1.YFCAYTb2ZNVc@$hq,F@WubWJqClXbJT0D^lwGx3}l83e2(wa08nayIuOO-dxi0#}o=:nV9)zkdR6P${BBp/8z^kbtKK8LFufOTrZ2vC:5se=F954HD={byDkz;7jH[|(bJIi)(1lyqI,6/6-pOoUyQU2REg%-;##48~2;S5wZIJj6BdPXu*|SK=)gaU!jR{8qBNuhsY7=lLq.jk~[)sBa!q=!RP/f6;6Kr1}o:V[!#8c~XHaN%RZhc@*DVROG@51WSy*/fl*,8UdeFJZGOT65yJL@}l-ZtHSG9G2!qw52l)Oz+v:7^n-tw{RMrdWq1q!#MY{%oyAzz@0b!0+#wm(v8v4GaRr(8i0}xKZPhzBCuIzyeDJ.NM[5kD@hdhRzlc|Xrw^55Wy1E!]1#7D{7@JjL!28L0RQxMw%lr/6;E;Stmh|tP.,[3H;Bkn,RU/BlKYb4KJNp1uTZ}hQ+qMPE]OpIU*)2pR^v(a51c,b1.gnftv|1+#,rW*XzhVErl:mp5so:i!U9|i=pB[.56C!E=!$.MI.c^sUgbX|+M%[0Yy+fJHJQ/pYgtgK)e2c5w;Q[Ju{]5(ee:K$0S:HvF7ZoT.zHMS$#}W7oyLMdE[%HZyrGpzHtNQ5ue8/Bvm8)rW8av6H137Gtrkcy0i~$GbcMNk^sXc-%(%9h#q9KXQzhRMoFu|tb5r{;5;ET[0EQp;4#43O,B)9HnU/427(Gyq4Ob6/Oc+M*%VUihd7WPgI.D6X[W4M^Am5dK7y!S7z*uWh0.i1~kkPrUyL@H~xh8YH6v3/f#$h]qcJfBUWZqqF/tp:]plP6rA2u:jpF8@1uol5QXCFKRYw%YRl^lXtkeGIa6Z^WlXcU,qE:,ae3!.VHAOcf2jz:Qr%R7q2vL%pCs~^zQEBx5Prhc69Y9ew5ALQPYj2PL0;i%HqwXDCF;C:+P^/!U+$hw3MTA9qzv{GnK6PG(NcCx$nbn~P9I^^3xSr8O9e*()^5;s3sbuIVM[!SjB-*uiO,nMObQ;^Qh,lk)ZX{Nz@zv8VtgOq22ZK:74P,q)pr;0ROIZKL,U)EU;YMpTV%L0J4v0be{@ik.5N8xJ*8czE$K|v~{9,n|2zjTwo3i1*YhM3mOFYQon)lSM6mRBGkdcpzq)[t]sL{lkgXp;rb%Kj/Gff3vUeB+O0:Ox#UQwNNv:DV3.sz[].QIa8}p=WS~;Em1Y0h3x6F$XjvtSuMHPu9;yFe}@gHp)Q=[DyJUkDF%j4{lX35om3Nv39]0Q7maIi#UP^4vTu5Y2IOvKPO{ZKwx-fIJlxLyRD7lI.(qwTe(wl^]!L{o^weA*hIFX^8:;:nDOmR@emUeH^j3olhnsY4M%(KFJ9-QBA6niQi2Ef:UNvb]=v]DxjyNv3GofQZ;RYdoFCq6HN3u4sbChTmKhA!9/EJbLAqgQhC)Vidk;c3U)T9ndx[Vd9xiDBBNOXh2XwN69%QHQPfE=aBoHhsEWl=IXd:c6I$HNXEWFor!ubwOB,$BL#lV9J)V*v:G*@syEV+I!$b2%{(M7T2yp,$9#9m(1tbyF[rO}Optql}E@(t/^ATZ.Eckhn@iwA|y]cPLK043h0-+SCpl*+!@LIPufy*(L(=$La2SZ+ZtI|xpF4%T2u=8(d^G/,4nu|IJ(A1I.83kgf7Q!sg-uY0,8YDKI^ps([=^JCo7I4:!gZ|x(0Wb@YitgsJ4Vt;cG5$oPVoC{@jS(N:RijPKaw4k,8HJaH3*{mTwGRDL$-OTjf==5YA;N:D9+8YHoTsr*p;KOK)3vLRzyBaYU^/[oa)wvvjd2/kTteME}0{e0r)ry03uZVS@W.|$^l$1ioyzuDQFq:KNVH=QS:1yr3dAM6.IPZLjhZTbN][|#zK|($B1N%76Cc%X9+6d~a$vdm2^!XB}!w#|[.vk+1tc0[-Pzo-V@oU-wQl/]PBX.;;,mB~ZK!23x7Kvy8dRkU[WQY8jao(^pUoep2$mWYwJF,RJ4[~+ud9I[dm+A-A4|r|EQE%/1MV8bwC1Pt6Nb[=/b2rg({vWXIxnnOZ,j*9!MZgd]HKAvc4W@]lF5D-1i+K;*VZR=jW!/X({ZhzqfpjTCwf2#%:h0+TvFgM3V^KfoRJ@K,EwQ:^9JE;nczWz~AO;Lq)=*7g(rR6n+~$ZQ^kV*xQ(m!Bb.vQs$im2p.qHGrN.OioFTjUWL2Vjbb7Vjc[5sl*x=*XmU^16Qo)b4#LW%hYm+q+mp|o5o8yim^fK,dBW|S-vqH$I,itldEOmBN/.3/t^F,@U26%:.eHn#WV1]fFjnilAKTHG/s)Rqw|y*[/apQWB,CswxeqCf+mp$0i5k}Q)jpT*B#uWR$fo:bA:1;=RVQrm[%i5[,;s{PM^w*UJvRWEzu)QrxHmha+X4k1lsyYnNqT5kIn)QC+oN,L3*$47=f73,Rq7vBAOkH@Vf0)HoD7H2^n24|$i[6pc,ZgG@J@B9G^l0/SF]2PZi{|l%s3;+iXy:31*:^{!7C}AuwDgHlRfhA}T-L6ObU!Rij:]JCjO2DP/s@pWW.})6QaHHvan[*eSvlkZ28#1OC^2Je)7K)x2=P,sfsYn96g*vngCgcvB/qUDoNgaqnwZH|jH@ik!0#4mUYrXuz0^wrze0bpN;3rr,B#LVa-#Jc9yl1=N60BawQ.aD3My.t/xvB4xw{[iPRwxt#JIXBEjzAC)CIqVZi[qMR5GH~=-QCJ-brf,,T3y;8/j!qL.T-ZUevO:lqyHHOaFP=cG)cIb*Erm,0@Tdf7giqQ{c^T0sZ[y.{IFStvMN@/6TfZZ!(CY!Q]5+)z|qo}1cX49Cws4=W0-]mI:.C/aJL@C37CCw[*xw}PEXu0i((S;+Z^V9sDWJ11x4c5!qbdKm$xJ*QYR%RG@WF)=fS/Kee4Wj4df;$wt!P6BN=wrPQQ%-*59PcTr,/59%x{~xmDXD!lxqNRanx$jn^;iV6ua()ULBp=|HRqVJ()Wu/):PC1u9Ws7Q**nE;3a82mCK;SQ/1ivdEivXg(Q.1YCDGI+-I;ugnr$R%nEq/KWqI(pCQaAeBdOoHN$sSdV{Eq.pe;H0d,4/egUfy@L2mXjXfu^wDEU],KSl#CzKRV17kFfbTMS^+C9ErOQMI;1yUaY5^O(jgrxtyL@7A|5Cz!u)jA+v0Io*dMJCa1tb~vu$w+E}}=:*B5CVTF#26dd+Ei/F$HT8#I83n9B#$-u3#uQ#d0@{pjzod4*rpSDJcc31ygiI5w[zu]eD[crRq*S^0NP[m0.oQEMYoY%!wEooTOE:aIu^S8}DO7-bWE#vRNKD^umvQh1w2R)*b/2n41|@5j2N15/h3|,F=8Q:HG/5,8T,vsC$X]qO(OTqI-YH@pXVpa5CPgFuh{K55B/qYuA}-15~BOjFSG{.+:MhnJyk)CEIwD{mpZ85q.mZoM25hQhD/V}H!~#=i;E..Qu=xl)G:Np!D6QksMy$PR8=M$Tt0*p#+ai3ie.f8heL*v;{+PrexFn*8yZ8jWV)X{e;{0Y3Md-Ds8Q,~t2J#oiBS/)tB=WTH*)uqt~ablSy@(Fj~,i}RRAYeWAQS7uxCK167!)ev%qvn%[2(T-Dbh(T45[tq*ki(M5dwP$J!cp=%+[-GIy2{s(jy4C!tm9m=^3guYl8Lj*ovVKNS)x;=z,S~;IKXA^/$~//39$^As2D/D-)Kt]CAR$(RQk#gynsWu4/05bFktMlvUudED-@{X;H80oi,eTqD|KMCKY20F0i4w)en[KKCfT(7+zBkWQ34SI!+=31r;nCb$bLekH!nHtsN{O%53NJnzg|A8e#5$Gn@+~Q].;p0Rz3(F0qjM;|(pR.*dh]UilZS%/^YbtEkmaUC4L$9yUBAk$O#T!^5w@;u$4~NH|J~oUJ.yOM!bEdi*M[iTQ}i+ck.xttQV#NW1,.ID7xB6W#6g+9QkVr|#J-9gXDq0X;zr+*FaU!,9nn@x1C8JN5N.n=WL@1m1TPkradg.Il{E@wXwlNrcqK~weS-)^%nYf:aGl09B*2*5mzoNFYl+iRbB~{HLe*hx4n98+)s{oXSJ8b()aET*K)w*v3Tl4C==lHW!BO.5/A-.JbLJS0Bo8:Btb0ja8|L%t.XaV-Mxe/gIM+8R0)8pu.aDcNC0%aJiWsRyI8XjOQ,^vLborh-Emsv-a={A-REp5ev{)~O(|H]^d5DqE#P^B;G}JOK:o@(+Hwma%0Lx!4UT]@aW]~czR.Y~z7WHf}.sIlBYBqN!c2iZ3NHgL%96H~BG%Nz:x-3PjfDgL//(qGyLhB~9gbvHncj:FDc+[$kS40r4ZSB#7|nK|lLCR3~^I,0!.d{7#s8eP!Ct8#/^Qoc#^/h:1j6W},B~%^F,]LXml*CbFnoQl[lK[Zm4,*Z{KC9JawS*Q^Up%H^vTg:a9K3e.TUMQ$D;d#ilHj[(eEF*jCxZ;Vg*:,jHm)E^OvHz#E}cpWadc~U/c^(m[WSzEE/dhh,ISupD)8=BPg^-AM7|PqZre*!ktKDqR$j)zWUwtP)mI]gtS72NA=3x|Ed+]}2XX9C=pimn=S15byZ8aq$D}GP;=hmxxMxhSjdP{vK(u^MccWnLN*OX(6;cm,]*mFM1]vpTvfP@%5-]5WbJOG35U~h}jzjK/1lk~0y;Zvt[daX+ZL.r@y./pbVsAhrf.^=XDBQ$R.lJDQl[}^|-]TavSuS!;*MEC7U%S$;k|!{^,^iA,)zQ@%.@]pDB|dY,@($d;^QHY]!qLxO{(;qP[LS7(YehVg^xujVa;]]3QJ1x8{OFn=L!rn,Ry6AEDemAS@VZsDt,i(SsjrD:^BGULL})FkJ7^BjR:gx~8XwpOPiqfxt=Y%$H(DDR8*Djk7s.nZ6c+M%a!|kK@x~ATXG|0ub|}7isowRmc-#~=Ce:%9A%oHM45U3u=Qq:Upa+4}8Xnf:xugF7]6A4MDMM6];|iLObMga+)$PPcNB#i45d1.0Ihz+B)fj10]9vPK[^uqTYCSlfD}l|[.1C3|FAPje+}8Ts#-O,wXBO12gIM0wW@Ngb16:9!Nhr^Sxq[[%Ni+4NDbZq[^h.VMqUb7[d:^MDCB68tEo@yI,eh5,t^vh4xKHSji}n:7hP{]%8ls.d#-ezN)H7$@[$XimC5q]6g8S|YE{{Zqtpuoc8IRaq*!#Xhu(Sum#=ZOjkEow#(sNU]Xr/CJ9#f*S#)XiLu5FFzKYF{{yi$Z{s$8LX%uih~2qS;0$P*OD$htio5tt3uI[6#UYN4wocs!w]!q[*k+xx/n3C8-I39,SbbW]J-b*7[N[R+*abS)AnMpO%LNPHu^B0~mg+}L)w@C/+aHUXP3Uw6s@%QxiYg9CA!5NL]7+{5htL*!QHFb6FJN;Lf}!~-wmFdKRO3z|x0Wvq!6S8et(QCNtjC5BGt#EqAY0mrk|3b@uv/-~u!iyM-8LrO[MW(uZ0GNH-V.MTc.OTTxVQpU)vo#57ey[L;xp+0c:4]6g)r|z/c9KL!k$r-~jgY84Tdc~O6SUTnMFFK2)an;cErS-@gmu1TlqdKE^03:8IfOxQzruZP,2m2,:rdNivtPkf!%YvayHJ:e(pHN6=C^VjF)-WsgljvKz-:QHs5bGFW)JHPqzy%1TEc@/]W1-9!-0DVDg![lq-lBL}/K6lekCl!YCbLXb@y.~h7#5(~G%nOd5oC1]houObHg*aVc5w+!9eNx=/HYK}6HD5VZt!^,q~}KWzBm%=6V+VLjUea4GUf}fABX1e;BL6Ev-y)@tOHnlsS9tUVjxq)yJ/@v;-SzcdD~+J{65({WpumEj}~@6b,,]5HMMYE]+1%H2SD@Ynxz3aJX%yber;aL(y1+Qh0J^*YX:(Gh3f$~)5fTz^k7,XCUgkO5OyGAX!s!3K[{0;@0yu.l@@v71bCv+N4OD}X|IX[V%6KfEYpw!UF;X4P0(V7KT}hR.$@6G29-Yj.o{=)u1JV(6=cTV4X$8pa=QjUY({5QoYOU(LmM,FScqV}EBi43jicCPzYS681]aMO7ZBzWbLec^+x#8@$/BB(brV%^d+J)}!TJ$;r-7,%)KME%Z#;11T^FxsMPNuVW3irjW90k865FY[L}!Hb/6UUDUW)f/X%AEPsuUEp:LzYh0)n5(iemYoE=MBan,,KchBRDkM55EmQF|hCK,M[zj@yePhaRVtfC5ZSlao;$+JT}5%v4IHt.IgSf|q;aax@}A^=.k^9Q0X$C4v|Dh@r:yN%j#tDZI;^ayP-hMyG@}5egHl7CZG!I(BxblH%Qi,8nxuV1x{@B;6l;n^LF/od|[vDDmqR19o0tHnaM#{y4gq0[oymIy1mq1DRd/:^4c)bwL(XA0ivbj(*CETy]s~bUn7Y4$,yrHVT].N~33ia}Y[82XotJ/iEqe=u37m($g9{2BWd}7#EMf/Dn)B-rs{6^vBgMq,UzVd%}3vo9%o|c.f7O#GoogWGUu{Jf5Louy:5a;T{G+h{mG=CP7+o5)d.JJPO(flBN,Ab6eLnyn5LiBj^Y^fys2$HG3pwXxyY(4+gvQE]E)zx}/g{%d/Z1xeC7(kmgf.P^ims*ekHu;9=ir(TSc8o5yTvm]{]+$c4O.X$A2=gU%;vGI2:WgW*TtJIRuwZZiR,X(V24.wa^nDveyY+E]!)pa4|v$;IZaM0-OXTUKLC#3i=@,:F1NUc9vZ/sgBIkMAH263tUUJ7iUw@S+M!k{~Uoq9PXAEeX:vaV^ksQ(|@1h3Tkl)H%%uBp{K^lxg6I8)D69trU(ld0pYf%N8Z]X+N=oRv9i3$-RVb(=hZ,pLN@|I2y#-7~:W{uc}wy6zVaaC$C3-bcSrxGa@G8@J=Gfwgp$gPrK|[nF9*}QM^byIn7zRo~fx).V^9l;z[r]iK)t0@[~P~%7ioWl[kT%6c8,B.{sUrlr=X0^7gs[T/AnnbYZyPeaX|do{jS,z2ZWbd5v;3NS!g3M3s[,HmdCylerO!,d*d{uB+cc-(8*SKt]sbEjm.|Km7$d8A2,6yPf|N2}^9JT1VW~Gld$J{$UB^fpU{toVP)NWd;TByuejhs0HQ.R5~.+;PIgPyL:QM$ENtZ*!kY}Kx*QRJR=Tupiwva(}p[skIyvQ4g.dTt2=}NLuZLF4ixXhYU.sqAy^;}N8p$8@j(K5mcfX.1Z+]Yey.uNeYzG:rPb#*@Wf/U9xu(mifm}maICDU]e,I2@;V0y2kPp[AC86-CmezCYu7(gWt8GL*lH~EMHdIHVJCaLv7i}B(NL5OvU27iiefghNQ/uWj*^,iln=eU,*c4]=}rAksMBBB#!S(9tI69wD1@u5Po5lBYd5hhkP=89dl,KBvQDv|GpvS8W#h]hRI80Um)^#tG6wwMFAK*^[GlI%x3hXU[.2F$+;u;aw~#o3hm#+iYqms%SiFq83XXhGyS0jC2PZuQeukKcM+EmP-aS~;:,3{.ORJ-tMff/C5tz][PH!:HPHnzNLZR%UYOqhk7CU20PC+8GWh0Vv^U.Dcb7~=a$~l$I)yhDdT+a.R#g[SBzknBfF:B,u):D)I05-d}T7T^#46R71qBdng/b:8UDKI@5U4rDyK{INHb4d|zhl2CZ;rbA$638|eiOV9#zM%YWeT1~6fp6)i$Wsy6jQhPu6w|FAzW1q{huWx{f:FK]@mVl7U#zEk4{4d{S;CMNa8[^H0zY]TY/j/7JpRpQ,S}GOmi(2P7o@IX%lEmhFkz72:[n~KPY)W.a1K$3QEmmw(6a=OWZDLrv/)~7+~KbB4F-{BfM4)rM=zq)+etVcaX,})e=|OCJa$fE{Xid[B|@H=-f.!Sv4.l8Z7=e6Xgt9alm-8NdV!P70|~S~WSCL]K$t[8v1xqiUpY*Y,[uABHcyiFa3KUJRB@o$O~Ik%Z3X::mfR/*s;|$gde2EJQ,yA,]ItX#idErys[(A4U#B6:#|z4:meHcl1|Ath)N(sT+s]=%d*L^pIVOl8^;0tIU4/~D)%YBBK#X|T]Rz$g=eK5m+V}C9J$*p/).nMWE9|@5sbS2.k1pP=j9.8fJ%U3O;78u!,J/T;Mt#VEp61/:nuh4Bw,@ahzw^VftZKAe^OK;M|k}N8$z4D8%%VQ72Rcd-0LSh6,RY*Op]13Z6:A9/30y{h{WlYw5jsT3*adWQ-*!2TSFU!e)Yzg(n@=G8(Ty3ELreve4/^Jr!l5|$a15Rh{el|lq98tO0smOl51K2W!pCtE8%iP^plj98e7:PX*2~ZS4J(it)$P0|NC-L@aWGlzbE$Ign)5vA2dx0lBeB]QjSZY;k%0llI@++Bn{hytcteG9HzrmbgqY6ZpC(R!MTo#xa-c+=+PDJXZ(Rc!E$V(@Sdn%nVi+Msou;htS0}!WzN4aHiKonGHlMD{vMQ$FbbL+;#*vKmoV]b@F[9!},jWv3Pi3a+*6m3{[7C6:JIQS]r6yn)@gohwzzvj@d^4LK3]*vlXH5QWVo.zrw6J[lEn[d83jeu,@xa#SCzyOf#ke99u{rXd$)7|H^K78SEhuOXg}+M!WEwVWevaoREs#@9!GIP5waecL60bi}Ye%l8*{JO@o*8|[fr4[M[frGoK;sfW/3O:;-n}CBb%:CNN,xiB.x-qa)56w2gWjAy+c-jxKSM0}r@vq5!bHnklh~I%DuYdSI3i5Y3lu%Ka),F}ZRU,cI{z:FzGkNxVg/%JiS{a/vcEizCx~*SYNbsm1f1GgyD6P+uM4*Y$)HjPx2-1ohUDs-Nh!hTb=5%}d*~K)FU-Pl4Ep/.ytod(N#LC|*{q9QiSU4vV24P^NrYKC*ehiiD6P:!5Sbf-)Y/vubG6Fzc)At@=j2omH[3p%%/l{F9}QH=qe,Oj6GBJIg(TA4f%h0*6Z8qlbGSC|L3EdUVz6|q-c2N!Dlr~MVlhZCg|bWd-GSa3cIW;M)rERkExCA%TVRTi+xTpKVJ%BQ/Fr/)aolf4nDlA4Tc#aX51bsA5Z=#Y]MyS,PY$A3*A9q8j$5:2oFrOf$M(Q[*@op.Ll0s}fh~/z(:vhhgWTMnIkZN5^c)1zJCe,hRm.)689Z;7N[4v^C4TZ}]OY-M-9P54,Yy10bq,aPU%V1Q-,3RWoS=2L(aWp%$#=x~]L+a4a9%+EFvR0|0gzMi(=|=njb(6bJ(k,l6*qBEEymof#1[m*t*sNp(UbChv@O)*uRr*c@Goi]u%R1YFW,|.P/:Sk{5|#Yi2Q)3q4UVk)Dg{wIrRzueR~*FV]ynVa}3X{jxM)+Go@v4*ieR*+9h9@+EIDZ$V#dbMv.CutY6PIAc+v$5n,QsSXA!9YzeBKcK9aVCt(#br+1Fcov|eqsa:cESd87vVuwgpLeL*FcJh7wP|dDH^tDytcQAF7ATiwnK;Ho%@$ikO[x5u]CII,.Q*eN-M0BA!WlYBf+SVJ9O*#RIu9O7p1G)3N#Nm1RYAT@Drq}0yN~8u(Xn#:Ku/vhu5T[v4WeUhgxrF4diQ55M@xQx[YDi!l2ltF@bS(MepPOC^BgiaKYI3*Bz8ZDKUOmM%rkN~yZ^2MXsS*fE+;|1%7]rk=n/orTG)o([Uj}@C.EjA!T:tIL9$];FEFguO!EQ~DVTM;i*iy)mnMXnb/VbMhUM~xrOHp5yy;oK$u,WcAF5w:9pL]p2f6l~[,Xg!TAjHjpC/buIr8n9(Cmd.F/(Z9H:^/V3^)W-EZ-^dic|HhIDkpcUZn#W%nDfofRyeX2O-EYOm7jpSi|ytjC%erz#Qp;Hcv]5hvl~]O!kc-!$=4Kiv}+qY)M-!*[-y:iw=@N[-i.EqM0B;UR=m.IJu3Q/!7{|5l*+Qin*6Pw4h{m{CL(FVqb93;[#h2dRdk9Lg2DU7Imzw@ImzRx.KTi[=|0zjCalLNTB6meu1yzK:1yw=u41%j!H[X#^5+;G6iaXtmVA+:@c@|mWVP7oRR$n$t(I5MtI4Wi19S*EwqI@,69f#QoY+1.4[!dcnoXzZSNJZ%@]SJkcQtrf*k2Ga@4qGhS]GrWv;X.re01qkj:s!P*YsF.{AXmB+[7)qWS=!.ML/^ed^,SwpFCx^Nx($8H*)I3[#sO]/+9VoS$O!z;Mjf!xc)){UYz(^PUskM//D;PtFb3ocEK2)aF6a~t;^h8=36k|In2MPiGsuH#3%9W:uoDZ62p8{{tJt+qNngiM75kvcjYzf73S]Qo.B.W:/;A1WrQW{E%)@0IQ!KG+7]v+rT;/CSL@}AQ=Dmw%NzzU([}rY2:7wJ|!.,ZIH+h1R1qFVwVUsX2Mm)uUCUSy/SqUG9:3@OwgrX^v{0B].CvMWiZH1*85^HGDA50.urJhh6M$*m1J!2ChvRhP3s+y*[gsw^Jmdozp*)t6jnkYsRvyQhs(zOqB=eVR2F.D{TRmIaXPpvd4rl#y#@J-,-W,p@$w2c;q9OGOg-(A)[jGK}3Q,WtB8+A7gN.n7ovJ=)/nQye]4(7QfHI}EsFh6LnFT[sNONhk/Sg}]hm[Lt8U{g|pND%b/~Sm-o4BkeFZ4!XWl,atQj2Z(vK,CA:J,ftlB#/V6jCl9h4)wNo%5Cta|7QULMFOUquscXH(r-WbJRZ4O6:m9$4|(vHd;FcSl.^5R~Echz+a0w(sg5*@K-!P%J8;82I+c*h/MT+ny9.5-Pe2RU[62]R~:;|CLF.n($i;/7#:]#M9k4!p}9/x:!v(p6XP:,PPlK}uhp[U/1gMGXf1svk+S!nxi[e@mvP:~.o;4Y/%#S%oFL:MMNTQ-iYw7Nj8EL*0O3WnUC36-ZD7xN%)N,laCp%p)EkU[b9+q!^GKiG9(rY{Z@u/@72ebUDc3kR[u7NIdXo#pt@^${tXZ=otXWAuI%7BgSCyvMIsA,R9@h@e9n$+vr=6.z^|qMjfA^IAsFt05^4|[/rH1m:CF3TnTVcoF3o))uDU$e5eL+#AqK:X}m#W5L;q@kMw0Xe@ZGGwe3W@UAcQ}fhhyCdma;,n;kY%OxqBhw@wDOh(!#~.L;;!93qHu0oAt8WFa)T($!==PiZ3#rnrBR!/RB@*NJ}xTTJ,-hcU(jswLt]!SpyFqjgtF2Mhf]$U$yp[e6-v/KjEc{#7v3DBQK623)^{ikE],FIt1@5Ri|YBS)Tg14T.,N3*R7W.k}FkhO0i/d0s{Gjj@2o+.#63K.V5$)UAvK^Jd%CcjKvO#z+bv~QkD:hou+.ve!$I-0f)da:gpG]]gJx/{.#rkt:zL*WsyC,*lF;%#J2u}=A{fY%VDpCWrV7)*+@9x6M|~IB)CTS^3KS7B-:}7cQ7m=cG6{6!BQQw4W|.vNfH{K=tkZWomvj3+hCz52l|C2]w8RVtXXG7TuV1qwDjm.04g%dp%c/Z4*v}--s.nnDYBlHIc|S6@jP=V@/|hrhRmDNbr%]a):++Xj$ZZ}c#O58$wQMf:.AeM-8aI(KN6zi5i3J6CPPa(M@R8Q4[gtG!LZJzkyGu6*RS{ESdL$9s..!o(nvB^n[6S8YnvVl:NPnqjxI@n!0j|n!e7SHDrGGsi,Zxf.7sP|R{]A/UM-57LTl},c1XDVeN3NW3oMvf53hOP9N~BANjkA~)WFfeu|ux[aCaAAN*Jpw:PX{H|5~{q=Fpi#^fI]sf8/-%6@q(#4)f%ta/6zhSE|LDVC.Jw{+z;52:7CLWCs(gAoTQ!3X{qMSKQnvuq*13M}l:}jz$aQX;T@Mdtfrl6A;kPG+S]1zc2J,{y]]rKbjpSM;2:wq21g2Dw.Ikjax29ZhnNmARpx!DkV0Lpe..8G$V@ZCX9G%Xu)fA)5+{^{rM^o7c2/dSxx=2N^~~9PKG6L4v8pz7}y1F2^ZI.w~x]i*SBk$qgd]lcF4v:-HYopK@3AYs,G/vdfh!Dt-qhYMI{cRVi.[};sQUnd/C)fbkewbC%wg2TO3Yk,My*s%R*p9X|=2Fp~UTnZOjf*#-NJUwf8ZjjR7[k%WbGXXI@htdaZfWnL,/pVQkuv3It2I:{ehP%u|DwY5putaY~BHH(DL=P+NlNd^PM,97}#bxseY6Yzx**C9ni@mL(QV6j,P]A-2Z{yNkIj!Pv~,dyMz1MC^M,DSHwoQXshb)d1:w+~hwA{5y2(RLFoHwZdU$p1y9S$/j[VN-e;4:T)D-+v^$=f(}.{Gj2X1:B(+GX2XQE$!IVn#Hs6DJ|cp/SNS8$e!OFv]-i!}Q2H0$mHAtoS@ReIkk0Lur/xBcwFu{lR]b{i[8!0].=qCNKFZt.$.H=g(=.KX9{]N*]-mW(Dl3WiPI}veT(PzJsz*#-ry$=)8h^V#t#no^F@5{rRgrnmuWMzO={D@o-*K=)!UxP;B;MB-;Ll)TZrNXlfuH(#H(WZiX7|MtzB0otv^W4kHuPzU:KYRFoHKQR+LNrgB~Wa;[Pc(FgBy~4f037@#)^c7t878Gic4eYc8uQ@*BLa(r:(=A!.=h(il8#WC)CDi@sXC#AZ#SX0^w3Oq@LEe5AOZQtWdaa5HQ=t0h9KieDznz;S(E}rmrb,,gm(Pn|p|ME}Zwd^]-VLoL5}iTJ%*P/cq-h;K[NsTo2hIYtn.g:2]${Sg;%O,b]d;BU*:*8Spb)ayjVRUpYNfJ/..h]T(QK8hyo26Z$#s,n0d%vWpQs4v2Jv!ijo+V3)%AC5{afTcWnqG6dcF9L!w~Bs-3~:%(/l]B;#7Sy8q+3aGStv/l[wvFSi%!+$g,1IBp;=c3A3-^Z9[D)jyT0qJRUcyAoMhhVqi5tSM@(,qe9BOESAYHVrU27$cuEyuCC!{^u=UfZ4do/{G#a0-InG]zO/W2yWg!bT9jza(^,JGxJ3RpK)iI83Vl0+HlXZp%bz60c7U0#nDU5m1MlT]9cA5hRWp6ACL5R3jPN3/aG-Xy/R]]8zs/U0w}(17Fc7gekAmsMKFK|p%@xo9(7lQ7FO=7AB+DM%93ejL{b4AD=5fm^goaHqBUKhIbcqmuqzE-I{(c$J2[Ol!SbihA0):=EM(WV5hIyEjRG~u8ejY=f$dJeruCV/GJ92,rfbo=aK3wyi6Yo8cgHijx#H(=5^F6-6JdvZ7FPMcCurawD8hdusw!IjTkyLh!:7=@(=LXyHR5p$3oN-u3M;)nhx#sddBQE)#!Z=]cg%MIUn0r6VjD=8-DW1urTg2V;RF#4zM()*~Z=gEwC~efPvj^X}tj+uWgT9c!IE[kjg0;#W/e;n)uaj)|fZPT^ZNR3=1RUjRSiT!j)4DFL7K%fs~}2H*T#e+gni.c:(a]+VBUo7S|P!(bltRN}.GzBrr5:M)R~I:A.(+cX@=Wr-*[I^nFohB-1]RrIieo{ahj~P#3MFzq.=ot8^2,V;nm1W$=H[fZwaGNar9D$efcVglA//+.SQP[t{2bVl+Dpl~1:efs-yFr,=11b#):GaN)0q5F]Q.xQ!PVxm5KP(#nY[G5Kt(Mo7CGDjf{xeiAYRiIGA707-Ro^]}*@=DkufH^v[+uA;o5:tcW%=Yf[s5k{3hixY@g)sK)@9o1t[/KlCOfEc(@*oypiV)g|m2rq1$SFdRgyP~+Ltbj/EkDiW9odG2ZjMxsUP49%J.jOlvHvKAJo0*2#Y.#8xEcf@k(LEjY/^lTC[f[5YV#/:V)!RiWj%v02Ls+@:8jL|A$r#1pEc4*Hq)iQFrwqN37}Lye0P9:4.kh.e=$jl4wGtn3OXYP$c2q+aomc]((OWDbJ5!t=FHHV(kk2Sg;{xIIMg+08W8t~(rYgnynJUe{:D(;=bewiXz}[{$143ie=]gmZQGTue+,|(sVTqK8](7CYtZqSQlb%]kl^,CQ9pYzl5%CQJ0Qiu9JdM^]aLhXPr]o-7iZzAx*4ZhQE.4M{sVd^$S}UB|w{8+YjygN4Fyk3h3Mjl^nTZ6)E]]avZ=|=J9!O3kc]%hb[,7hv#K[20{uiZ.5{|dSX/wsZ5x@UgJvB|PcXmBFwWHi]Gw%tfBKyT5#0I+*YBl7Y-*hPx^Q!uO9qOF-L!J3$0yuzct%v.YU0j=pUVwZj^Z.~8,Y~eUPI~my3p4ywc}q-a=d0QU5fN@jNG0/C./SgU6M;9b=~tT8EL6uIc}f5F^)09;2mvHHs$aaeBOqKs:isU1bW3|)g2}z~8q98=dDJ=+t6bB,w)wkSgDH75yqR$6c3NI4i,,Z1%^Q{or(LhrTP1%h6~/3Aq.m9=!J)|lm#hr:,zHmrKy/|!%vMi-lZk7%6roNEarH4VV#2;bsPus)=jhJIJ:c}:JxFrBLuF,EOu7D^[Y2OjHI-HWQ|tLEp5x3ixH2A9Nk7E.U$hsWO)1^k%TV]0YhlxAZfdp3vPs|$ab{znPat9}Bv!UDV8lNKFJcoDri.VUoyW0FPuI!D;Eu-:@HGHw^tndVF.j35A3(D*UzuW=.$po)mJVMeLo]}p8u=7Cdh=/Teuk}2)^c/Drwezj*h#N{B7.$[5P]ffqsPGxMZD]Hl@{JZP5-v=E%{Q#TuXak+vH@i4fL:=2n%nn61$LWy8^^YH}2{d$AWWW9h02~$:z~k/V9PYSnt0T.~$LrWbGJ[v!;C6V~]WToP$)LXZyeC|19eBS.#y]Pd3i93simC;FH#8lQw@iy[S,OS$9yqj*sU4XNEK}jfXT5wE+.SP)RMgDU,p2uFh1tOB[3D3o/X~gMntI4Fp$HV$ShKn4%Oc-Z(Lf-9Jg#;^{7+B/;K~{Y+kGC3hUXi,Tn|Rc}bN$sGO#^hL{9Hne39m2L;b4]aQYUx+)#[o.Rv.lBMN,;Q;U]e+s^uoZoNz:h~rGV^=PbxQu,dP@3-E9z-iYjr}O!3o;iLLPfOnoUIcKQA%bw^Cn@u}^nD=ZB1rQ=ENg$aq2Yil,,1XlCA|aZlH8c{O2k89wSC(jann)o6WG*hG@FQH|POhn^a|*D3JSOR|%J4ITUl/kH1Hd;hmND(Hs4r~g0,dGSyj.}E1}X,nu+gJ8zkpcPQ5ir2vMyF@XKT-O*=Jc]EKObifiQSap!YHI*dLc^;=q=rnYwWcA)(QPc@Ni39I)t)nqFtomATLhhBh;b/GVXZhXrKHned(6tB0d;~IO6[y-1qlf$R%2TN-Wlj(hla/RC+wY/$D+pD%1d3pWhiBD;}do|5I0SMMXb2Ne+DabKRKGT.hTJhwbH^:BLPF.e#J0ww$x+DNYqW[1rpEQlbNaQkqjmNcXPtg43n!z5@.cG5tJ1LJ4D*7!#|S2h@H(X3sNytegv*:]x3yF.j6j#l{7BvR:!SROkUM|5P8xI]w4%L-Tl~*SmC~nL!7OPZ+3MSfwi[eYuQWlZf,kh5t$lBOiS7@.Z6=;Ws91%/W$ILj];$Nn*qPiTf3/*GJ2/9*^epffUls+P(Bs8{4UD!46e2!8x@O%W0OQY%.K~]pF|rJKe%%(v~*Y,o4/,s%06#,y6qSe5=G=-9VCEPmibmY@Fd)2CQ/=NUvFtYRxe3G|x59i{^o-cGJx{:lUh@!-FbJq@dpJ:!=Buov~OWXLx1Nn6gW{=4bdO}+4-)p.H{AH;q!^U1EEJ6U-caSuA)J!S54%VR8S]R+-!o;s/MWh,hgpTsZn2o,4IU.%=ZnCvSKv(mmKU.ronLq2gdPSOuP2Mh(r1BCvSh@F-^IrFNz*Q-gU*:I5GBiI9sxoaOM0(,CLUO)}=+S8+|w:gNMcaX+Mam+;ANkShs*Z+9JJD0*i7UemYdUOz#ME-Msw8[zqAfjzZfjcj,$}vy+$NkID69oB!8f4*1dIJ(PQ@EOO-4@nKDk7KZXYTB~T%y1t0C^#C;Fkeb;:9Kgqm-c[:;M7@8)YY0MoSa^HWOSpqfYhpIy(yruzC9)LuRjB6U!LXY{2Yhl)MU~wB]vxSF,c.]iVxY94EaV2!tJ};Jdc3!dg5Pd0$VkQ2vm^#g5i%:1qH-6jn@IN}P.U$pB,(oJJClhaqN0y!xHl[G54bvM;D5RO#-os8u|#kA*cx%X:/j;C{.8IhG,(/]@CHFR17I)n/6@0X35/Z@-~4Nqhr+|WkSusypq3^-RxEwzqB,,%KY~}r=b(=D44D(3E-0sJf)/Yv)iHY#tJJ8KO*f4{!Ci*kJawDX*EQ(9X.LT@U+n/~L41s/y]zs0(},y)As(zNxqw2.7Ntumvf=UwT,a.BdZn;3uwsp,@:u0CUFvMR0Sj)T1136!+mHwb4MM6]ihM$(^}SLQ!9YpZfiHg}]Ka{~TJWB~L8=9rd2vLTJKF)~nCGD/X{Wu}iSh:/0+nGbdGKx:Pcl{=EQl@*q$^SAkvdc6^ZbMyPCJ{NIu1uEKj.D6M01UhkGywubbzFfeV2RNW44DIT6Bp]!5pAaYKCC3|=6aL;nNcV-9TJd*TJu#rHa#MFUR}(TxoWo%};H-dxU-)S#N*-YJJc~Qu4zxXJTcA8Gm@sku(~s0-y)AB79w@!zDvrxu3MtgJSnvdp{j~!|kfhvPacrJ-JK%1,2a[EGWMJBDSW9Tt1[:raR^HNdT~6+;vt#(O/uI#FyIlp^HgiwvL+1^69S4v@2L]^HxC0PcRGRiXckH!)0ShdaG@Iom+N:uA,c,0VdL]8aq.C3~G@@#Q$x[7#DTreW4swS{!^CG%t,$Z{~%../AG,.E0(me:{mParIG$Q{jcNxR}0bG,uu.J-|ZvNkW^gbfeyjFU7D;DKxX4O$$+ysea:=HTUzei3bXx#dP6F2@EZMjb~qTjIg{+fK#]Drf0K2BxGN+;;ce{Os+WVBqi5Jce{5c@OochDe2E/ivCh~6[F7OCB^Vmc{.c0Wl8kn5rb(b/EH/ZHth$=L^hy=@AF*sNmEOU9VLm%!|.9q@xsCOg2*3,R.VZxr|FoY%1:xmE4N{Q[Ww6Aets+9HCr(22;hICR:i~*.6^;;Az)gvWqwgi+Lm^9=uv.Q.wcarZ@kP@-SmF~-NXW},~CUSu+1dlVv9jgYV2kEGO.:Sz0^+(DLAoGK4l$OM^8OyZ|Tj)8K{+XmxoeT@BsN[D%}Rx/4D~T=g{:uCs;Ev7X$m^Z*r/[q]yr^56X}*4ry.|ACA@HNZlZgm[3IXp#S*y%yHlrL,DhOd;;s.4SbeQ@$1%.wNC-Xot(Fzt63V#pww(eiO$W,O-;)eN;u;ow}/h8p|Y@;DYZ54A/-YZT|5Zyd#t/QmyF#Bp#kne5W{Q:zhCLNP}se1AL.D9R]J9oQEj~o9w!hy$M]uhT9Ao4OpJ;MC|nfk-l;bCHP@TdEnrYN8*CgE{f@($=An3y55o+xI#cwc#1IE#ll!t;IpD=otV#ZJgH!cdKur2Cerq${Tu+ieY{:kSWj*d2FReKKdJ{,^Mg~}uX-S$P]8+)/X74wfsR;0C=ieK]98F^oiezwH=F[eZS{]{.noE*DObco7{V2Uv[4JL|.qjDm/0~LIR)SdBoi/EXr]y@Y){q[ZF!1PTJecjD;Pq*;)/lM(FdE.=:p%eysP}FQf1E+O$v1[BOL*^MEru@FlLcDlz5l!$jP-afLnVv2|~08F$rI|1r}rnrCKLR[{Z|R.WUkEuy|.{SG8tB0laW:/$h5nbf1%X8Shf$~@;j41My0aoVUaQO.[t!@OTU@gB9KzaE7sbBt,ZtMEz!1bw{=l*xzebcT3qgZ/HzcTa!%vZ5N6ZATCn1#D.o*(qiIEOm5X|;a,J~=NRFMPdE31}gJhd8Qlp{2Y}nM0AhB]1-Wm{X8I-B1j37(cfMW%U@K4)^H{SuhfG!Upa0Ct(4i1L2p,^ZALqFWLb:NQU{%g!=ONn{R1r6v=2*EG0^yIz+cMzXqZtFj*#MN{@(3||%:Enl2Vuu%7ZA^%1G#3Y7Iu$|AxbuQKA=:JC$HupXo8:ZqX-Or1-n#];M9)ns-SE%G=n,dnSfKrEI-X/d%:c,!*]KIOdosMo47Vp1NM4(KNiFNqBHzmHv=u7)YT((gH$Au8=:6Ca()6(3Ed|NJvd!j*ze(Rq.,*RU.1Yz@^pbwuIz0ufWc8QUsnO(ec/IZzw#r1.3i6A#cy.M]:U}e(F^M*ZWvU|4VkN*mzV7w7GEJOya/NM8XTt0ir|0wP1.2V^%xXl0=P#S:VuWt^.8mAmLsA.Xh2yc#CnEjucWS:P%q*0Y[YGp-IQvsSR4~:I;eDXK^Pq(%@AK./1#O@s(mkTeD$#K~ZK.n1Vaa$-9K~wSe]Nh*tpErF15u#k!#,5G6%/.z!LdX)t}cp,=(/Elt6EuY)/A4|3mEHXEg)S,7zdv/1f0h0snA8!XX%kAu5/c@eUli!)=@hRhJbN]%*r+Q$hZZ4)Z;3vZRXXTpp{Zxd/EyW[%$bmKeK$bw4f5,;lg.{tF*EH1n)B3)K0)SG42bWS{%WnVZS=z=Lulk8mcFq2tQ2-]pmLplLkvu]L0{.=i[RDe(Fvpg1a(.Gx=dYv#[/8beeXk$.+yRo7aj.mf!fWZB]h)aqCWUs.Pw3dQg-tAPSwF(VsrxVlUaEuNI*oP~^cTcVb;Ea-%a;2rrcW@PVv*g1r(#MDZ@^PL}qwL-(W,T6v=rNqbgsC4c[I2}d5|aHTx|Joo1x;i}#A-kY%rg}L+C@7aLoicS8~RuLLi@jyt44s8%Q;h9fMTMEb#wlUJw/WjHtY..uu)gF3t7GzcH[GUk7yhNvM$AuyN96EbE9;@4f6v(WH(.Cld#9~^QgB*nQ-UyIo=C*wk6]tGPGYgHz4b#B[1bLEDyZW}@eU;f]id!6u:M9)EY-7yAz5pLx-j^Ivk7(vv{GFA[fixrVMez:~g)W~#wjfp{grQ;wdKY3]Nxv{~{KDP[#HX-S*gRPhD8UkHxP,:ie(Leklu=Uihk(hGUCw}SEejXo-rS:DXeiU];q6|8,-UUcTSK7k9Z.eEwIg,)Q(u-c.L-QNY{Z6#9](Y@wlBLr4KPMvn/AXW5lIu$FXl6BN5b)/(=krp2A.q*28i=DZP3(r349Rv..T;f=%xe/%.|+pFJVu^yQ7Ir.!Jrx)tAV$X)p)tNdhuVgh1=0379f}Fa^0ee/];J(6n)~:[7VIHivKE[Ma^~+nh@UGlsH-.QHsZVDr}/fHT(WLs1tN;Sog]W{X/WYhVQn%r}}Nz4cF!](F%M^iegf-9mcg8}WFkc0Xx(YFK=^j=X5zIX{u)ZBCvjC,#^ZF=1#Q+.8~tVB1vWZv5Hn#|@w#H}iZ[#@y^$@Wi@~7n$~SV=@$5HB(40Wx4G4a0C)hflg192xjB~HpMK:fNza[%G5k*u7Rom5y/ki=qQiA,:pibwBAsweKg.cnWxXH)ffcHww@!KhdGL4pc^T|$%wbLWiloxe)vYl4a7DpgqfT9o2{zUoCJp8yllhxH)6]HS6r|jCshD6PJj^jX,(!mjOBX@B~ZLU[J6%YgjhOQ0SE!3SKxls+Y((1ogzuZkb(.pY8qs60rH;Gp:/$o-A9MM7SVhIwP@p]bIBA5C2o~RB]5,:KZYnTP4#LQ=96RvX|QLoHgA7=xEa%TEugvR3sN,hM]4a-@,7sx6E#=EtoOb8XTd6^qNrCacp(=clAU4$W{6WP^,6JX+gGLbU#J!u^nUe}oE9tPny#[}lr|RI2=Fx4WLTE^:k$/uTS2/4cpwIB+2HP1em;#FYYajAt2[:J%!Wars9wqe=oePwVoG@1FIiLJAOMWmY}*1)gxEaI9.=e{y@kwum/q}f2CykVObIP#7b0mlcgBO*v6B2Vo[HA7Y3H}U4vBH=Jd7iC(DUd%qha-H/Uh^NQ=@M6jN*qOC-UzE*5hdH{^ywv=nUE{UEftq=eBx9+AIH3w#B{$;YFr$7iL]$o#eew$.C}HhM5y6fXp@C1ffv(!tRrx5%m!{(R/I2bJ;|b)utT^myU7S%8D:nukqz//{Z8lg8.Cp@S~k|b;k/AF|H+m,E!nzTPUyh7nZ%yDUHe9Urdj,s3G-O*49P4(3k0@am+9/zM*tzJ8o!m!8sPW1Sd~b[bTGXQ]dyl7k^Pu2e[7WV^BSSM)f~c^kRyBoZUb#AXIf+.CTE*4!!q0M]@2racU+e;AOgvWq$L[X9Lk!.yS)u[]3,nYsFGjJ[r{u1G7[fo#.Y=+oiz)LCy5%r^#;VN~!vIA7im~Gd7.XO/YT5sRi~/,p.qn!epl-pYvF$^3P:oSFsqFRDJwd{*ByfjCevgC*ZLE..th34WeVhCxIyiwqcC]x(Jp#Y3D+,ToAOW$u3|KTD6!}54E.}!|)33A)p*9PO3{wg%Rvt(hIU+a|C^)NCy2$=Gjk{Z|mlw90%xNHXcB9iE|%Q5kJM7*%pEQ7]H=$xZg2i0;wM=f2iq=tmi90RSxZbCTTr}lV=G.{]MgPe[T:3Qz3f4liKZDQn+u+peq[pPr4sKxS#4ro(IZGl(87obls%w,h3W.0W~VRsgope2~2eJF+T=:!x(B~Q.*@9e)}}|jydV+AZ[8IM=FX;2YHWWsWXB8]{6t:z/^GB9xe-v5u3yaJqEPowk,@!^U]ahRq)Vut~,NV9NFeJs.|$DFGzsko|)6FUpb!gI,EgiCV$HNZ6x/=Ll=1uu2^*^qdKWfQz!A/G4c+9Wk=dk8oe4m2l1$2kK3JKWq}8F-fd$*tw|:Cq]x!L:]I$B(KV(;%bAOX*c~qKVu|sI$X3f1D3T*ma0v~6mM2TsfzM]KnjX0(UY${k4-hU1P%;hyk3LA/%wek~u#eWemZ{.lQj{,rqOPjS:vG)zP#Tq)aWf^{afy]G63Y(GUW-$U0OLA/O=m$fcTQ-lH3+;{{l2njG+Go1wJjishcqt:KH^d@=L#aYJsVHw6VK1$@pvGTrNFCbo)ksPQwvmD/w=.[JbG+^/s!p%hN2E~8r$c1o$|f8A4xn^JJsIg#k:eLI}gB8nLtuf3BI;QAT%BNUp-~y+fCRvHJ.u4)Se|%Y~lG=D.f7KnLaa,pdjYalFv;d)78XEw^m]rf/Vu1Fv+!4p$B^|hdrkq=)F-kOjhzAE+eq{VbYfSw[uS]Faa*plT7JP.i^jFDLZi2w34;hl8N(aN2Kj^/=NFE,7WP+sC{oviuBcTnbSV)I*.|khhT9WQ/{ZZ1KqqB$273.kHaIuYtYMjD(cuNT6GQs%Ru=u]SF}WL1Z||-M][:T5!H}P^M+[gygeevPvY[UE(Eyjh{]B0TUm~)Luzu80lA+pM8[DQP3l{0|X%~32MR(P$-h:@zG@r.QAD+guwoYhtTwbYuZ~z[7D.mrn~3j80G7DwrE[*+Z(me.u~K#:HHcD5EnlT7[Dt%8Rj:9GW3g3z,d^:d]83fe}:WYa[K4)IIzS|QXjpWVn)Bcr^H0S)[GEHSc*%cly;}UNumx5wI7T#A:L[tde@;dU:9b,atq8B6)Ki6-w0V)t@2bD);BW,W/HrRi;]D#^5WWd:($*:7W)nTjMUjfHV-JZ%d4V,O)/iE)tAJci=;Dt73UV~x=#KGxG)5^S;(#;^j.L34K,dF%u+h|JR|,:a9LiYW0V:t3R7~Rk$0;!wK6$.-[qy|%wqFssi8T;OV=@p(uj,vJHrr~Et2OK]bLGqO-rX)ifs+nP^jb3NBoxH2=m.l7$oereHXbU)I]/p;0,+8:PDv^]jKp7O8B2[K^]2!-URA=aWsf3Cb/@MFqlJllL6=LgNSg)rf~sHp!Tu2:mpc:+,[HVY~uRz{oU^q/Od:@7Cp*afU*4|4Fn9yRe;RhAOmH1s+a|H9MHwrG[R[Q4csFcrSOWMxy(c{FPR1EC/wxI2xRh80GB3ymEv1WBs!/.rJNd[1%i6uGA;oUfRP]p6iIkqW4whsS~*v[:ZAdeuPfkBmJukWqa[$C7X%GFWSo$7b4=t|RXeQ!vnl@sH0km}C;+Cf)Y#7V:]i0rQ*:7eK7g#NNQF*|50=lrB.K02||caCXAJivSla[j6NrJ1Jo[xC[8yO~;tt1ip0Nj*x,h5Bgd|u]MMVaJNr/@3NDnqssD8O!2SW6/glkyHQw[a,5^{TaBwpIsrN-R[C#@PaGz9)eQhKGQ!9NDHD*rOh(y^BH2DS#44zhSF22JHn/g+TQ/9YWxR)/W64vPgjbPtEhLI6.4wbG}2J5wz[fBmtZ@4.sOf9*g9VSL-|!+ce-o2g$qr9myd^coKo;D!CB59vXRJn%ZAhLEe~iZM@w-J5[=EK}a=g%ejF7zSa%=ZH8X0kG8R@,Ia*3J[ccJk5:|5Fn=GvM#ItPK$-Ny~9$#1pvRpArP=WjAT4,gW7f=t{G,nR.aYC91[Uc/wm-u/{|#T8N!t8gNA|Zj*0d.t.8LL8Bft3QWEh+;vlO%-c(*j.(r;q%7caLQ(PK;T0LM:^^7JoMnD2s,o$pA7V27xQZeBNu=PjbC#,sVE~Hp}:N2:uL!^m*i58quwU2BgyTrq*mFYO).2(8RHY;HG^duv2Gp^1$G|yW7JI]T4dwm=dR2$i5X^B)X3cRSC^nR6N-ydwDB=je+0Sz^W1u)0qO0NUPo,hFCS[-9+6a=Udxr51nzBg2!nhaJN^DzoMs5AuXGa+g[5D:cwy41qO^iElE3WBt5)fiT5GznxEno@@+urZnKkBSl)E$P5SWh)4P+=:nVV/FPuI8Y*7GP4.Rp)|l;5r,c5Wwc.=QQJ/WOyBG8o=.CJjaNZYRqYpF=*phdB0+!mKY!tAW(8lY.lbO#9rPH@i#S6{25G/i8~Pyj#JOqVZe=N|EtlLeF2j$HVQTAe@ecAX=]wriF[b~vty#P[WwoqA2@QxYE;Z{W$n$*w,7Um3JXi0!r5wKu%B]s{643uz-3;Q:FKZcm4kSgaBJ=z.w{HmDki2u/LB7oQJQZpifg##qhAh:pg23}*x-4Jwb(p1e:x,.X90Y/72oQbQ-#XMeH:lLX2kev:!LqIz{.H/HQDvCb$pMNrXlDVNZHn6LZABT(w.%.5^pb+CBG{vC.[:~BqI7BXb=0e}BG]ANKeIptfODP!ELqN:92o%4ECH;CfF@}yfAR$kLv=f|rm[r}i{g4[%Q=acawQwS)XHw6ReK8iy=6A0YC*(S,AU(LYE~rS^t3JTARr@YqBZkk4r0pI^0wC9)bmX[KJ85}Manl4{~}Q0y:;cC#:NdKB~#B{zX~rvA9En*U!wt!o0|R]RWx;2[]oi9)P6(eCS!T2hw[lwmHRUyi@0X.HXI[Fa5Jf7AVq[CSqmKMwd|*fOF.sX40n:D0WOidilTrs(l0jZgq8^}$dNG~8xaCwLThTt.##FqW2|eP]1!P=6fO{E|.EKO/IeF@hmYu2%MkX(%bddh@JAnD=edPVo2p6[d4Ibp9/J!vlL810[B6Z-t84XTZ@BRuS!hD(kJk)VN-8S3RAGft9)Xr^E8/:*!;*~{g{#@Jr.cY4E9Vb$q:w1.h9,X2W1!P1rGs!kOVN-ST(LIdRLltBefB.c@lT[KkXL%1Meg/1YW.eJc#03|[gHj{Gc:OW]Dz$Ko1;5cCqC/v.vj.E3ylXcKO]tE1Y}0mpDsp+.2vkeIibly7R|@tL^bz$SE8puS-LpN-a]rCW{l36Fcy}SfcIZ%6}zJia.]TjUrS;-:7ITjk5;AF*9uuzhkm]~v0V$H^EMnaV:h#OiRVsnktqKfsub}rwLElijKwl;S./i:y6NM^TW@,CX5UJ!)SfUK#8^obXbtWIiZ%S~hfT+3*(:#V6c6jfr]Zp1Wp|/U#FzmJbsYVS#Sowq5WIOP%yOn*I!().%aZ/KH~{S-KINqNyA1j$9@sC,VVL/Q)zA^[k-J~7iD8Ig+Hd,3iO^lEtdi+CN;XB=oW,6os~z78]Q;EM2H0LtlzB|vxTKt+uo9Rf=I/xOic^PO^w!.]^^%W=]axna;0jr1[jaonK-[zb9YrZ@KymsiLVk3|)aYi^vFFWj!Sn0(a*c//G6jEg/YmB46E%;YFiR$$a:Ub{H$MTY8GL12lKGGLiNtvc1O@VXdWnHzBtjHMzYeC7b]%cn{!$k~(=;cBknVm-+2[Ke:)x!F=@Xxd7Wu5lJxSorym{t.KvW2=WHae]T}i9u5yG2z)*Rt77)!#BM[]k8hK+k7P}@lsgOcB)0(Znk[(F!WT4#yZLkuzbbNo!tjYB{8N4z:oPwaqikvyM^!Q%#3%0AC[Ac./PQPS@[mf2/8W4Xv3bsPWNE0d7.ucA-)E@ZyGE%#QM=)u$5fBd:Ei#)/7x:5SW2IwSU^AC1fVfhZ(@{C9eD#FxDLg[^+w@V[-Yq4X%$F|rwr5W+k$zoo;myCa6z#-w%^(X1@H~KwChSB{EKx+bLP3y/+Bm+|uKwUC/4kquxyBb5|83X:Lqd7241091lx!so|FWa/CJoG}}E4^lIBJ(91g,FM-:arS.NQa^^FvyJJ4O.6=X%#7c8}Hoa{Mzb^)GuX!cTfTa7=ErQ!XIi=Db0:@kF;(Ro7Z15ltDfiD5@Rcx{%#|{U#P:*]4ZeZ)TxNfdN:]vvuyqMJO0C*iKwQ!XaSi5Nfo|B;zE}i{2|A=t(DWYC(3$(KW70:pPEEYi3To0PN})ocdX3Dh#Lv5w2VUUT1OIs)Sp}7=b|ZTltn$Oq+hd%*E:H[*q0VNwgKa#8a-:Sn%v51Z@i;a{2Pw:45R}jG^cRgJ)q%G([(J*WE[tAqB[dPl4U:sm@/ixwdvgYd^.5#Dr~m;8UBJRUoObXvb*44xhevnYFnH$iIQ$!#u6|5PZ|[5~Zxa@!3|H)tvz0o9=AkiI@DSM**nq7vVYux}FrO^UUP+8Ya}M7-bRz0$zyife=s%]wDk02NQG%hu]$(Ri@{*QdX#S/5WZ4oAwKW{=1GCo{9-PZFM8BREW^,Z/UavkBjd#[6nlQI0Ac7oOiB8bHTl{d-:y(*Mk$#C]PUctm!795-:M;we80IsO(XOEmkqm-i2Xjr}Dxl=*Twd97hhu.~k}7r|y,P$*F(kh/z~eGB+OIpBHCV2(]lU=$N8v*Fx#%:$sw:GW[(N8Y.%67Fv%*M@5TB%}~~^b2-3]ZdFoA[R%vDF.CFYNJfWt9e0kEPwUQIVg):XlqSQ!gc]p#E-dvS/}Gh]eCGm2hyU=]5pM$=j7fiNgi:)-,=a|RE}cu69%kDtk0v}!r{A8yghgs9mK*LyE2UhW;2|JO4Fy.P##=zd#(ShigOsfV[XESq4nWl4n;e(*=xVgc%Ki.5(=E/7u3{rHys,*4yAjf}09bf^g9(A))gAKOhdZE*V}8n8|BM~f@/K%:YOThKy9NJei2ViK-.r(goSz7=W:@rmICz5@/LjEF{5-07VyPQy$Cm|%oy^,:sIq[M9HQ~|;)PggzT5B3,h,toJHqhc48j[n]yaFPBm9KRb6Pd5l@yz,dW/c[*FM%[p[qr/ur~;.;%5o9,8wc)C[nnQvbskH!!+qD;@8AKLEv1Yrv9^w.3qQ4U48/N{=kuRe.8=61CKbXD9V;-QByL|h@:okYx,,lFVP~rJ5~[xR*E/TYgHxs]hsneu-HwYEz3SEFH*+UIDucg5R1UY.em![^{Yv1NPA2{uX/Do(J}]Mq^}Ha{^0)+Tjp:Nx;r+i/}Vxg4=MFRfU752f5lqfHC(9TaQ#Y;(hbbQ30I|^qY~kK!X0QkRb(Y}Dx,9^w!S63O^3wLM}8YBL2xrufLn@qoer;UaVO+HO.PF$)c/Ka:vaTdZ;Yk1u6lQ,G$b.YCjrRYbrDEY1Alk)#XI{:qwZsv/+.9)W7CFsUy4i~1}@L8mpgso+i#T0Yl5U$kaL}aFKS;.H!~WecQgr64k@H9NWxix#lr44BBneQy5*c7W8;d=Eri5#-o9wXB;czcMF6q=9Amnj6Dakey59/JpwDGDB,*rvr2/8t6-bO{[/S+q$7U=!I!-yOmEsy,+0ZSA6inLEd++D$kvir9Q6v$FX+hS1w9UG~0C@eujq4+Cf/JpyW1vW,5Gp%ScGeF86[f[ROUZRWf~IfhHEZVx%@LTWFws,^G9H34|HakBNEke3FgM5r)Gn^DVP;:!D9e.s8$FZu1RR8~G6c+%5v){gy@%BDWu5}sRT00N*4kcSmDU6OPC+zw7X;{.$v.Kaf=a;ANh0BKo/oa{04G(RTF#!pW8b;bL.Qn-(:yVLctwx^M+4a%,Kjv1ieh8P@kJKfGqI/Pbw0v(U4hgq;S/7Hsk8i]N9Mm^.z+RL2/p3y1zQLtnVH!DwF2#=6Byq%$UqCCdYzaEu:~yv5[DF]%]u+%j.gJtxVdU9KbLA*SJzjOhI;nVN{oj.v[uuFp]so;C)#[Pds5xMQokmhgyzGw[[l!OkalCOOg+bQeNc%^5SZ45gYqmAV3QZ*w-.wa%{Pn5;Izd!)YwY,5dV@hlc(P{1C4UN{;2pFm:nh-97f;yDB;|b]L^e-ub$~wUl@We72Q1Nbs$5|)JOdx]f%u~j.=6=WP%WilH3,D$G0%EK.jGMNaxZ*Um3,KD)~EJRkU%4+3utiHlcG[0TE|8AX+e:1BPoMXKN8x$J8x^O)EEP^z[!8$V]UMWIjp:;2!d)CFnL+tDAS*1TU)-e++daL;bh*k^]-Y/f696RLgJsZ/-vZ+[(T4{g2neR^]7.%6))iUu^DWi@/N#VS@9IMV6b*u@0ZS!=kxeoVL:jxa0-IRCRUpVAIV^mt.XQud!G-pzMZeKOWq[d4BC:{gK{YJ6/2srmzT@t8M{yQPKm1[}5ya^/FebAGiXrQxplB$wnexfjJS0$JoZx,JEL=./]V}SU;NiIp=!v5j-]7KlY{h0iR%XdHaPN+PvxeUydl6/#j1xHcPQgbCcmPT8g,vuFf4UmbFv21!22a7xT[CB:ZyR/C8Q3Fb(V3PAb5VP.#St1VF~pJF0K!m$^zJ0%keAORDN{GPV,svpu]IbhI1Tb{~Aol~$c+CkY+91^2PBu*:Jfl*DjQyH9B9{PI~^vui+|+HiT3w+T,$Q}a+Zcdz-:#hikBdS3BBwAExsMCCB~-(vr@NK(G,tFnAh0~z/Gi|%NLK4Yix8F[c#hDiZcf.R%1/~FqG*%i60*f$9=kX6W(O8fw0pAz])yZ~f02F;)RJqeJ~7~*3[ZVHAyHt6ez@Z)qlglbH[2Ne:aXWhWZhm/9$KsFYBt4I*!@a%nUUF]w]bB/SX$r4+:q01%CU.8Vp%Yd-*d.l/xs{Z[*FY6aMzCooZR^4PuIR=pyH96f-/b^}+4G98lRBX}jFt|nid}:XnGaQ+1UI[YcuYOQ89W3Li[$N=|ApS]Fl(~|u#O;4LLnXuGY{yLKebe,hFQogZn6/Z,VR*FCT33|6*9#Go#y1QjtQQtQ7-+Uy9WMy#NwQD#],ryW@^P^f]TZA0IL]pkF,isqVHX}|pL5qrF2e,!B.MSOlzH!@#es;vsD+{J!|EscXa!!k!zygJ4A[T8d3LCklnqFLZ4Yyx7JD;!=#o8=.O$yI4fTadc5.[/jbpsWEmbv/.t5]3:v!-(+EDuNFh[Qmuc^TS2m8c/v,jA^c8.Gywqf!8-cJcy@Yvg0o0iyTyaIugER4tK6ccH74ii/X38Ue0A(%y{!0Wtt)^87qyuj!{zHF}l#.^Njc,xB0u3+nVS!BaV[34t5.2QK6QY2SVB5]JK-KOkGXe2AIXOB]J9SnJ1mCn7zaHlRXpp5n6Fc}3rl6*8(1w^*$(Xry,03JmDIRl(oW$bE]!+n;4H.eGi3^DDr@~df1B@@oxMli.)bTLsvm$cWq^F54-/d[22n!EqOp0}RNWVyO@o@qcj^rXe4LO):YPAtDO.^)z!PNF0eY@]%)$l#*IWwMj:Ys)}PW-:ikjhI;+5[gCPr.B)bk3=t3CDZ./UOAK/)Ea)m7PEO}MS-,0.KaQ}pbG]X1)OmrTHa.y70Hjp(n3}*l[06DQwGAq{jR0/huf;(z7|s6bSR)A,[7JE,1VIt4ele[5taAu^9oM3KB#4T6Un[3thP]{0lyc*Ha,(=j=fy^zPjQu2d#Gp$DIO%I|57k72T97q=rbKafp2yrH,q529.1jLk!O@HP/PDKj/NJl)GP+DuFXiv6%*H3!znmdE]zGd|AEo^VkA|^}=Uvuo$xy%4Qre/Z5=kIGjkI;EXNTdOJM(d!Sr7,XG*Z+S}guPXxF/C0#~BtYz#zW(Pvlmov=Fd5umv7o$[NNK^z%]2=)}6[r.Mp*W#f^yqJQfgEAps{A}uCpO6O^PGZGyNt]9dF)#UllJZ)L+o#~t#)B;Zne0c0Q{=;E$AaO;m1r,!#-QAjI4^)p9l!abG5Hf(.Bi]lS;0V$^C1;w,AhPj3iV(V+2/2-!ZsVqkvza[7*6E.vY@=Qfcy.3Clcc@0IU;CsA{vaVH$5SJEY2mUzD0x]u(wNdvrnHe2Q.(dV!tn57S$B4!5eO;S~o*l1}0r8BaO!;l5zAigOH.#|~dx}X4(%s|brf}lp$K1c$f$OKVD[xRpr8}{yZ9^O6M;3d2oVuu2vv}.n9]*A^afn)+rEB*}7l[ND/H%Ei6Pf$]OvE^C|[q/@E{+A2fpL1W^xzKiVS7xM#eee(k3xx+nh2x{BmT9Lw#kcL^izSwK(v-Uie*zVYBJA19[LHD#Zb[U%b$%0p=,!QN9AXh;FnR,Li(Z%98K1y!dzOtg2S=0/(}6,PGUP|X008KaX,fv|,A(4Mu;{.ndP-FiitUBj*4G@c9{iZ*SImi{r7=#lS0pwZam@nudcafg7h8]S$-3/1F+t1!=^82R{%A)V%2vb#+(C;Yv]vbShnUY2!zqqL]hqd4Sw#|RaO5I8@d7rmkFQeXn;4J|b(A|UOrtrdH8oCG-)HQKa;~*KA9BQI{4e(;n!QFr#.QD]xGfpp!cqgXBTygPKYc,4AEpS(E%y*USR{+STTaPs%p(^aH@j$kTLGi6jD1dGeJKR}ElX9PJ5SWxMXt@1UZ,aC5=@fHTF;+Z/=[P(=s(wUL!R4H@AgaslQ)|HKFr=Dj@i#4gM:vSn[r}iv:(tWL|-JEu:+gH0-EF7+U5t[:~Le,a)}PHoP,4nuK$E,5GGfKQPuaxXG]at!riOUI9uEr.eUAM.M22oC*Y|CWz+/]$dQb|:#fa#6AZ50$M2ahwYh,~/W^801T:lq6|A(W#;7rIWisxJx6)OGaxUDwb5xctNpPfpt8@nog4ozQkX0q,XtfSt7+53ZQH3]r*R9dTZ$r@Y@Zy~08!(eL$dOHLU*zW,g@^5;)UX0]DH-^l/r}hfcla,x!2SA2XDtpFV8T/m0W}$xUAmj/lz3{1w%8AOvz+[lLvJq9tT%Bf(g%TCOi*rADV-|[e/bFx(ELuhgC}FQns!w:aOJ-J4ID@SP5#sz@oprdh-46!GwLD6zT|k3(!uwO1Nt%AsZ7n3Y{U+Q7SPs$Y@F|D6!D}.lRN@~Ouu8whJb3:ixw.=!Et3B(Q.:!lR;FghjqLFyvC3A:XuiO3y0^n*Dk.=#rM9NwJ1)qS|emH]J+vI{eea06rh(+{[6N.^KMp8c9]O.F2|=mD(sN!Z]lN-B@(1Smm@KM]6k~F/{-eB5(P7bi!A|XZhF8It={-eVl9O/nxgT,BI{eX^AjyReLF{SCq^DOz%43yxO)i)iDzqUmCCnyO9=k*RJ@VrxVoW#a=K|X2Njr6TxFA6AHXk+gkD|Hi@YHzWP!!Jr0,AqH(qBV%Zq/v+iI!AjYS8i(^=/*]aaR.HbnoIBBl~SSXPRu)6)#I20^E[alN7E)q^M3WuiHz6vPxZNh;b.q5Mx]ogWu+.UYy*DfQdhzoZl3SBd4Gv9U:]sXSJ!Mp(d0+vUXe!(9ws.Uy]c;Sw-prbXJlY/W5bXEhXQ8W-f=U6uW3ttH4We{0x!TMxMMR}-oM]yZd+ecl31v6/s[(H,N|s$u!,NeCAHk3@O.Pw0]cI8B6nGa$cn=.mh)q-5CXq;)}qorr3S2ddAjB-Vt]fKJ@LI/j+0UwK{x43-.!{}*YING*3KcJW7/2[C|tZqTXtgpj#Jt1N9=(f4o(o9E.Rio.A]P;YqPyy,q:yh.sYSmt(h{oInwxp,Im5aT96POL,Q;cZbV1^.d6=j=0awP|lbk{2rd]LLv1b5|,OA}/fAtd}:GnA}JutzPP#[$d5APz,tKkX}hm)K+s4LiDqOe6NTEYV+XyEp]TV:Y=hs(OuX%%H,d-Qv$U5fp!1GTMCf0K(z.%0)as#JH%rZ(8}XI^]Gw]]OEPrj[RW;plg+Ds0H6/Qh4mHsYG.RQ(CDokr4+F/Hd{hj-mhDbju]8balt4lvb4t;EHP/!uW||Q@K9ln*Oa~wiAaIm^eB.cjiTN[)m/HFe5fl6OqCxf..hmu#00UfL)IAY@ZHXoQG#/Oz1HF-{B7AQpk/gq3U;3hw8rm,9}M=e=,7*Y,rSRZV=a.$AIshG}6$KgirJ5(t4kY2.LfsIs8IhJg6Vhd/zi*jH6|4Snks|sWG:YIfrC7N5eWJekKb}cI-:O0}2j,N^]65j8E]z:mO=8/9yP~%%*[c/eB|aWCdiOfh^ZRTlhrvhFU:nGf6pZ8Sr6)sW0izACqYhNUf~Cwa#i%f72;~S=p!TJ:E]8/fq;5SE8*94mjp-n!KqpF0H:6,ptBcOn%SqA0{~zQ(fh2W$I1tDdfIrO6E;Y,BMTq0^^U%b6EkIp8##2fJJtIu~JW=S,7Qxg!v-cw}v8OIU;F35NO,XBe*3Mq!h-i31gz9:J^^P98IXEkUN:ysL~}n.BZE*O!H@~rt4g-RwTH@f+,o!DWv#u;]q@CS~g8~%iU39-%HiUzv^nRu13q6N#p9f=3r=IN+D#C6lqc{=,R^$pb,Ux*9ZagQIWDL3R1Y/7Co:}HdrFx$mGZ,$|Ib3D}7iQmDnT5%KHSm527TObU[6~a9bdWfYlE)2iFw7)D!JaKVudvQbi#*Bc*T4Fa1MtN,J1v{n,vet}P%56rV[q{oACx^owdG%}6zrOG#hCG/EPw**gRI3]Yc,Ej5Sk$O~1Gj~F1*680YP5O7s{)Yc#7|[mC:UMg~s3n!sP#0BDMvAXh9;T|S]!U20wUKmxj74qKNkLgNIX{64z{PfEPZ^InSB4qOeEn8icRz#CuX[kswADf,MT*Ov!7z1wCWVyKS{wR3O@Ic7Q,jEFsO$iw@[QZxRM!EE/+$)SI8%QN^rK*v,AQPE6,IG$+kF6bSVz}5|={.*Z+2OY2$NV]KYj!-*aHASTDmLdR/yL(VX--X*5i[A9)bsf(4q)^v20@:wu.[%X(u5jo[~r(ea@)t8yr%;6!vv$|hA}VbY+bA,nfJ0+KoyQJ*9b{b$;EoJQhB|,1lPlja32TL*9R}fwy;S8!t%+Y=(.N]oxl6}Zqq|TdCy~TSe}9:X-/[w276wTqxkEJB3zNjpFPDglUdxa8@xq~+,)4[s1$@dGy36J$mC(}w]LUjoJDD;S@yPhlz.9+39*Ijh(we^R2BB~]D6MV]lAtGY7Ye!Sda=V[UKPwN/~04Uj$rJUhc,/^wQ/6f:36bt3Sn$ssk5X!6C9jFnJ4YHpDDcvj3LBi$n|TPdQmUy@o//boSq-nvGs257Diak(KwNBfk^|PX*nK!s@WpsDp-8rq,CkU:FsDG~[v@SkekbEZw]!QAh{5.%U3/M;:u%2k{wP0Da2GsRbn{JzN]HaC$INl:OH~:C4+Ly.lbN[;6+Q*eB^xY/u:Dk#)uH]DaVA#S9^3RN[xG4K9Hd2wwD{.c@Jfq)fjr*M4cw;ov5arlC0jnS{X.P;:+f8*0P5a:6#.S~a*lmZe97--yxecQe0=xiarJf[y#!)I9ru[,$@3*Tkyj^f;fHS~Y%4p)(Y6IVx%eVBh3XC7^Nmv=]Epcc*IiUQu9Osg55zMpOxfc,|P2.P{kB.8=0=)|^HmZBi3M3BQZ7yP9ZFgyJjvrk^uMS|Os1jcY=rbrh.YBR!dJxd97oHyKC:DuxM}C}B{[St4}JGxq+dw2]9ASgc#y[6tmDH58yu!]P)#,w-aAHPA.!x*:U|Ic.1iI%1~*.EQ}Lvk(.H,fxh!xMopYOp5L|KKM#AX@LdNR:+^a]OGjSkyIh[#{M1AI3vUfaeJ^INqyy{pyBV6#[K$D%K$TK]VJ[uhoouy7AWJmb@B-uVEvE;HYaD2MWlNC#e4m(hlx2,;qj0fo;cg/g}Iu(rA1Xe@{9c~]R]8y{LpO;Z=YYE(}:XI(zX:]oLfzD.+/Mn2RGfCoD}cN$iBd+@]ct7o^)ImgJ965z-|@%RJsfVL,#Z]znzlq2OX[ROz(/2RkcD^]z}}y;VNTbubY)~:!davn=zQ;Kc.gj$Q/Lhbj+ANERIS7Ms#OHSYD;Frh-4lA!k]FO0N@]a~+ilC,(,IW8e,6Y;1NJ4)-}u^6My(cn]9(P)nn#QF7bm0}JdrCDCeg-XrpqW2M()J5aZ0:(.OodMbhkQOc!V.6b365-J,9B6}U;/zjbv+TQFBd#H8r,5+]g%NcDX(vFJn;L9C;+aGX));hi@@yhs(MUOuvBh80DpLUBaDI4CJ-#w,.kUn]R):*swT3~xE$,@(RboWZ[dL,G(9Y+Eei@6gC|*GOX)Nk%vQhGfg6aJH!p4odn@,aT.j;Zu[zXXt|Ojjc-aDZBKyok-Q)+SmjSbo[N8k^H(%%t4K3{1pkr,]bQOUPGpw7HNa%}/~iNr!#QX+E+Ce2ppdN2*P-j4n4.**EJX3#/c]61MuLSFL0E)q1b$.l9awxIPn1T[#gTLdn#k;@p){oEdS3:/]SAz~67~v%d*1jx9EH,bVs7r+)g~:Z/4r1.j#,J,Y5uZ[q9|t635BZ.ANmKqcXWt:0)C0{!idMHf:DO;Q.neUf^SC.Nc@Rkzn{gQPMwBG6ZshFdx5oe6v9h@~38%aA!8VPDX3sPTarD#tYq]3/49pxQ3,c];fIN]L/!@3O,{O[teI;,G7CvVcc0*vD!JVLW@)8*|yfCPa%[E@(F]qt}^=i*T:y9l##.k/~oMIxxm6OeP0nbyCm/05ywj%JnYT7lgn#s:];+)#BpOgfehB6QKlv@F);IkN;7TIKozq)q}}jVX56BG.3nEWG|0xl9yN7Yl9sSM)!$59X)ShoB6Q~o=azZE7Eg7DlNgMNE2E$RqJ9%mgdTkT]*6qNwa0/qI$,U=pc^{tjoL(+x7-!*9RLi]:N/EiE|5XyNaQNpR0RO12r!7$R7-r*#1TA;e!5tN]97Ui-EwqXV!p=y$;1G/R~t)uPHp}0-Q[][,ayj1i!uBl}5J73.dWF7w$y;-i6N*D6xIzrdi~],HU@l!d7owO,lg=TA,Q~PQ}14(j%[L;J0vY$C|c-aEwB;X#W|/U@tyMjfHPcHo4R:lg1iZtM=|JbtnHQdUxZpz):6It$!74v^B96+lBX]t^Wn6[p^{hA!H8::WR[2evGnBz%ePc(o[{=9^)YClB2j5s,cuAciDDxaUs2bdOQ^o5Iz|N!,ak~FA;)UBhAkYd~)cAl=$+w*M8(bf%h9mx%zs=y0eg2:v,oSs^msf[!-*=!L%m;-vX(dEGWaL%fVU39zCQ+).z.;jX7#B|^VO}oghYG^7V{0:6EsFdOo(:9pds,!binPU*9(5g}xjN][bw.ZlPO1JsT|8bkmiy6HGhEx*}H-;@eJV+je~qO!UZif;~2O2)~yy;7,3hIpKI$L0,1LqB{k{A8Jn=,K7s]Q2OP}a^~q,v@BjBmNVs1aE#We)iRSSKo}%!+lrywzjDFcCvxXe@lks@8+e[ER+mSYshpt@Q5co9.HLLAG4jWSWnGA}85vRFXBOqN8sBhPsHBvioG]f/mmOR#r!DkBnrnIL-+#HhQ+iE9bQ,6Ubx#k-or+QdLy;US)plQl=1YdG;u;erv),|udujFXi2hmn[.8|M5387tMP|D}W[hG@r(FnV5zfKJ;2oU*w:DcZ4e@SjWYm7x,H*NZ!;|1jgVab46*WNpIh%[*AqgbQ8O+Y4Dt:.t44UdBwa;W+NuKHNl2s=Qnbpa;#Vg~1#KE9tIMdD.DgSc0y+*(4/klek86y.BWwsHhS{iMai^F/tP%jI9zHH=Kn7Z*Kc,iIhcxL*~y|+}q[(s-zwS{u4oBTVuAzXQ8c^xB(,0X;s2H/qflAzdeYwGn#P|szNyfu8PL5Bfoo++%;xiAhFoY@oqd9/Gw%}/Z..PL{~%FD7U3H]~#1V!E*E^4E65U27;gjlE-Q4;ue3:QEVZNCd9W{-[vp)H-SkMTSSNgF#(LEPBqIXTRQ4Rd#HCz1XTdhWxu/nPpEIhC5dyXf^-L8nf1lE|#A*fCy;3!${3^S/nO01Dvt^G++;f4WgiZsq/|:TRjL*z}jycj%yYHouJf]2mEJ^g*77rHIdsGAF5a71geT{d$AwIMP1M]B4uAdhMuK8J+1@p/PWUn+qK8)Ye[U@=pf)7%|2)=,,l;tQlIn1ejY2M:E%=X;oz-hCM1g,+N-cX4fRZ,Zo5*T}kAsoW5v}%r#Yc2iWjZ7^DD0#yUF.)Go;ANlr~zI:b6;SdT(:%.Y%R:ey9^1cR;JiZ0SrvY}E|PIk(IJY/tIXS5sk]{2J6k8,(-Hf#(feBWNvg,K8=3/!rXjBo||%Do4A6imsyMmNc};-!)Y%31x(5kMyay}byJ)ZmSMdV|4)9Q!hur=c5v.W+~37IQ^U3b6O#4$D00u.La4VOKz[C~ZAo-M(sI#gix@..EY@Tkm(WJ|Q(6U4sK(ioA$D(TXD9(+Ra/;)AT}TOqx+OFx;lfBc+R)w5fR[Fz2vcvIyMhMSI5|SREBnk80mK%q#$/!iaAEcb~-iIDOnB9.5cRG,h@A!DObO03R~UUIBjtAQxiHkdu4.9%E^MP2sHaG5(-J=S/b58zo=WP~~zmBpvXq4}2dbv1BR[90SsaoT~[!tUi0Zjv$x3)(.dem-{qLe;!+AO^{lB6{U]{%D}H]%zoFTxuJncEtPlR;O^~9yoeAut:{1w%qwrvVt;@S-/E(/;Lznqgj,ruR0PbmV+]X]QDz-N6R$9oaxAifxVRK{8.m,ywaYy-Pt8g,PG%0+$td$/jc!)z/vQxPaZi-V#OLve1w/~3wsuRUUhBnNgXb!iw{^%X.^;56QoQD/Mhz,oe^Lzx,7Y(QmN99K08%B{$L,MF/Q~5b%wg:]4X-6NK2[7)~^bEND!QJsL4SH{|mnFFK9D88h2/$%,4R^y{Z{fa:,n$a.l~vq0U@}wZs~}agt5PMgME:e9}9gG/wIhx*$$$^%)u$VwSNL[pv/~+~5V~{eU(Fi}INDwqpk;[aA!f8B2$bPR8sSnSC{lPMy)=ip|~Wzs4nXo;6{FKfFYrzNT3Q3uizdmFXO(c6E1+rDc;4cM(WxKcQU.z.wi=%i;xQ4Wlvzipunw;CtM7{/t!uQ;!h)2a0aS-x[0ZP/c{w]U*z;k1x9QQ32,p)nFrrna0inyS/h14u,[u@p9!GNmfxSdije+he+u;G]=zZYF5el9jk;[D/,PxGlA.RmgGOSrRvx239XDiW+u}@K[f=~T4reluyI)urOrifBi7iOxr:rPd+%W#Vz!uUtiUOG@DF==p85.2hNF~!#Pvrw2(44),j6irRKKyEZMEm|@3^i:3YMD;[9qne=%;ziS]B@D$}.q!/:a,|$t@+SwzNK*N|p~WQ3m4%m!LtBGHT}JiFmM=.SJLTnJJ#+8f-j[PV!YV-E.dwN,s4N$BbpW,hY7fOmkK4x::[a%Kao}glIpYOZl)%KeD/;/Esbv%Nj{E/KZI{bR5uWX$$6tfqdg1zp#^kAC!a:B50*J-yW/1J96qIsj7ovc^G-rBnu({D.{%a.am)fJyp//M!|9]vm~Ydkh6Bj,NFx^6@)e6XAF%6WeH:ng=JY$gAfXdf:x(8e;sk=b~alE{jq{qSqP!zr:ctTLzTb#us2xiu5iEIs#}tdx)w6ybE(:iQZW]]*0%B]HDu$W/]*3sbqUsoAFCWGjhT5f!RCh%v+OW~2ZItN5xv$gi|~Me2ZLi{!}5EPhYx2{KsifWZkhhPR]f#B,Gvus0O-rBDn|-CX|A[7fAxe)Jk/4qAbp,+{nIB9@8/pXcmWLW:ek}fa3{oaqnDB(Foo#xNqLITErY-%tWFbt;d^V~xzJv8#%VfP%2,$8iK85bn)wSGRuX5HSZoYvUq^Zdg0|SO#D@Y|+J.75Jf*EYL|k6:COGBi1GNq$VHNc@sFz431Nd;nkp)TYnco8fvXy=G(m]lHnG.uxSO%W{vSy=.Y^*[6,sL1gn#v;~8vG-.std0e.Ryi7]]0]Gjk4Ssy%~TZRm-xwE!|[/*W5}p2%fzxYzq%EbzE-6!w@..:tJ.gT1l7cm#e#lg2=hk#y/SfiJ=n)#xdCIGa1{3:iWl)fs*966-cNr)I+.yp2O94kJmJB##xrfN4K%c3iE]k58~3$Z/A+{S4M$/Jr;sfI!GWZ$eKrb2Lc:qx^Zv1jac5cK4hk:jYKg!#l7W8*]L9aaU^iyzyrVgIrf+CZUmn[)$4-rBH:q-LK15)T@59%era=h:L1yM{d33:^n%K;3@(5QmgXNMbuvJG^.Sp2,be9~sHSSN6#r))t8RgGfFp)/P]Yz%9E$%yx}Kfi-~B{ZN~I;vCE[(0%IL9d[zuf-gV.BL=~u5E]D@[gw5b{LmHm9Eye/^njuSc}HE:U0ys:N%Sz{R=#$E@^%6nlOqCx:-xC/}YZxhkPHX^dXDCB7xY.]dx4)9[jIXgqu9R,u14c0,hP+goTf:9OLmQHUUrUCWl+XD+q,pFr/VQs(uvyB#fP0wNWK+!jj=-v04YJt!7hE|G^/U2|{zf6-}oE8WCCyT7Ffi[{u8|8yrC[{y~km%tz.WtduvgLw+jM)A+Z2iqMm*L{B)Ll(@@Vhce.cKqkBCgqq*Bwp$aZK,g36;Lr[iH.$yt|J@^u(FF52RnB@cigyR2[qY=Lk.uXbj.GSQD8x[!e6Z%^:%xe}}m4#fhOb99UnM$r0JaVsWwqT@V1*)HJWx,N9CP3TkzZJHrBJE@VxVcwPz/.wFPQ.ToQZmt6mhx%8SL;$4Jg3,{}b/[8*bJVmGQj@s:]b.Y~ur6wJy3ZhcIk2}QH[phxj70ihax=+4aIROj.tix.;oKDn^loEwLxdX$J%Uw#A,+3=ahcm1fHR[B{CvuhYYmy6i1-w;v-6vHx=[(nNgd5FdevW+,0G%k5fKn/MIAezq:qEDEs*UmhM0K:p1fysyBod4[78nyA8Pq4WWZAwE3-tGFQDykfbOD65GSN+hB3c/LC9~gKpn}uC%$x)mm[LDo,Q3XbP9V6BR+Ty#U4A.-vT8%u(O^ssAMIf9lC[uz=Zf5wG~$:=jo/Rty!mAfrlIQX+uT#|SCKzv-*Q/K4OvYs6#R+0*iwH702d%Lh%ynT6r,~)IUw8v1({c#jqdM/V[S5aw=EoSmqVJNrHqSVRer[5OaH.K!f5[AAfd(su8Cb8s0TEBwuAA[U18{;G2()YMD:[aMysRc*kzM6]1k/w.@).nwG1@xZcqr3nhfrGZD-S40ILC74kPI]ld^9u^Imt3P-X*raE(.dKKbzJX#S7sTZva}{bEU1sy5Q+0A@3LxMjebwCpHv:ooFCW2dt]:xXMoM(8{D5to7CmL@^rCC[w)OwRjbtI=Y{2X2KNyQ}4kL2ffHAJ=:y!0^-+Qf)nf)SwzMqZSu/lr~ahSI*+]xwq;7!=Q10JmkQqc*5J=35qCth-5vXk.%;j:ncqP*5d@f8EAB)iB~IF4#HkaQMy:1ctL7kiv2I=nr#oeil[2n%/$TQm%tME$16GgaLUY@!l%EA0*b3D6SdOb[~!mPT|9}qAT0(}2,@yR9RcrXmpd:w5(YimQ}V{P!u=SY1-3KRm^.^!I8h/OPA%8Gm!=zQL:-gc;.Ii-[/ulfoB4qDO.]XggHzHs,3#mguV53ytjS)vB@w.YO9-nA.({1I]spjd[b]Zd)7dcFyG$VMPEa$]ZHl0XSaPI~^^42yk3dn!fh33HXqC0b8S4B](hAK-Z9P+%MY]m]h^Wn)Qa.ot3VZQN!=(YHD$,):iBd;WodGiaQ9G9.3IGICMze3nO(q)=H9;1%x[3RC%aB:KrbCPfT)/.8oWBPk8R2:E*ASfOZVTJ*IN2OrQ|(:E;eT)4/u4DE[rRx(7ZqKx%UfpQO0#8K8:R*fmvMLVCOF@n$6/ZdweJDOK9iC#uXQ7s:|-.s*CHYl]b%X;%{w|gD9tmE)2~{|7c^tFarqg$(TW}5F6}K.5EvLmRp2Xl.F.=[-:u97hOzY-0V/Tvss]%Dfjza{4~{yWW7o-|:RReeB}7{,#eH5H7+zqEIdjOv3NhXKk%LN(Z9MsX[[~#9Lhf@mw*^Hv9+5gYSoO{m@0j9X!D0]LOWZF4|io,EbjoD^ft;S#9635#/HMG3xn.jUJ!hZ2I[[#RK)8g(MshdugqX(}4gbc3L~69@s!|WZo7+#!,/+nfIR1P)c|t5~k})ZW4rHJwfl,L}25sN4c/EV2J}:+Nqta#jY(Q2]#DJS=dz#;b(cGXyxkLkoAjBpI]nkz64{/6KGKkM}glJBXsPDG.aBrW*P8SI:5q.@aG@^.XqpVPXgNu,9N9Sb:CotE8(ayX5Z~FN@Af2}y,ob@-#:|Bes$]7A=)|ra-SLbZ(60Ay5|NWkN2WPT@Eb24N;e-,N$UcO)0McGuxt~JNM];clVcqF=a4zM#g{1u*us$0UB.tyHW+.kkQ[~*Dr9RrbtLU;U3n/K9cecse/u~mRPILLl#h[Xd.mPZpt+%KOzvW.SB8I:yE4nnc/J$M2@oywP!M~kYMfu62]vHB20z$wr[gib85cjJp7k1Mqa{UKakxosI9F(/N4HJVN/}1+TW6Hv;1ODwA9;Pc2q9V+Vfpjd{)PicfE)GY9J+@~ZnOf:P.:rUsBNc[T^|~gO!ewlzug[ysfD!%4y|K,j(Vu3.fdJtp%:IkcHiMPS,D1+KwZvwv}^Elt=r-:8w;$3gTI3}-%kr8Z!o=[OO37ZtF*1gC}5@ia=[MY=*LE{MJ;btQ-Q,h8Xhp7mrgiZ=cGeMPEJ!.60R-Xn|HWhYD7l,=Pb5t4,*X/67s2Fbfy*FQKDy}Jpcgt+#b*Ps]TEx{%ywzy5WOaSbO-9//9l6hxAKhZ=)Y3nRW;MBs0M~rDMN$%K}=pBySOOge4.xXQlE5N2r8dQ3^NQuA|B7TS3tCM~j-N93{P7{;D}bZ#Or0GOk{k]S{WL0a])2jZ53Y)~M1WXuYA-Z-WdVDLN8.Wy8=r@[CXyT8u:r/m+u|:3HKd#TFj]N$ZDXS(DlbBRj;@.x36hjtM9b.|RWAApZ)fR]%]AVAjLcdHTyZdpF/ZXE3]V%PAv7gSy*SQava[(pyFdf97pc;jIObRkqvP=/.|]6]wB8jV[jT%J+qs)PWI7-jGOaS$Nm#0dC$DMj7Aj.IL1zH=cVo=A2)$Lu+T}coas*Vb^}HvQiedJ=8ii0QM92b/~mZzqNOZV!zxqsEY6-mJgTp,pP64qmEiix{-2+m}D=01pHix-+-nVP7E*vWwcWdJUG6zG}|SaZCyJDOJ~p5*l~h{43:k7|aYUMtwOPGuZ|:Y@G:}-;ZbbW#^hm1W7PJ8-TRI^yc0JT-upNlz3l2/fOdXdIRxBKXu3}jh(o3MS:#+b3+brrHy%4%Gn.le0BxkuZ#Z)#[co5A5~#k]W*sSv,;FaV%03I^cGl~OG[aqEj2)CoW,(ZfRridtE4@m1=Jho@S/}m3Kyh~DlHNfJ8t}iIoaMT].!MJuH[xq{04y0n1R8!n;%es1eA}t0QSr2eoZox/Y)Wi0[bho$j$.%,QLNO[;SU~%P,!-X/0)mxuSTEg/2rw2])f|Bt[69@o+e6gAic~r4A%7rX/;5jSSdm8BsCMr/27OXuG#{t%F}}n#zkca3LW]H5Lg$VT-7g}J/M=Hz9e(iwV53]Z+xsXm28m;;oW3HzvGa^$7*SWJXwb$P|I@yyLJQ%XSrwWKq4[JgIfq|%tdk2-)oPuNS~(GCH0zVv:B#0qMp;B1T$*(Mf(xECff1^#knGj7$eD9zEU7|;rdo4zPF[ZTK/e=58gXXCT[4,Dtt:sxjkDZTEYN}e8~TBFoYRr7Q~3|:SB%FVC.Jl*aAg!W}qU-bsofMBTpq#)-p9B@,j+cYxBeYllfc|3~d.7*B)wiXg):4O%|@[#jtxW33zkd-8,{+j##3sStPN6,DZG[P[J/z=V@L|6^DU2%=amB38|Ih]K=Z+,)wc17i409%aP4v6,2i2UXz.gB.G33:[w~73Rus*Voa$hkYUdhIvY^R)tw}}OM;Ufj@jPXW^4qcbd[a,MWpQ(XEGI@4sZ-uk{r/shS*T+!nvoE*B)VH3LKuy!MHV@T7q$J4CaL-K^pqAfC*;=%9FS5V=@mGEqu,~w6LmvPI55ET~FmZkP.HmF:%sF2~T,!{CukOep}Q*FbYMTQREZ]eN!Hbmxm/3hf|#|2EKcY5xZrkY|rWTXy^5wW1c4nES:xcyEjNTkaFch{HfW#i//#P{*Z*20G0b@RM,W)X+)s5D7s^v[~JeJ,[GYh@6^A9M^A9/+,bO8339B#0c8e(qvMt)]RQV42rm%A,zUB0Z:3%KZIt28Rpj#)p(OshD24PH|KkYEP#6A)]|4%-u4y)6JxS{JdWuTF,5AsYr(WXm=p;l.zum[8p$u0$SELxJBaUViC!4:sPt^MValv2#7U1Eac|#(Y51A)csP)8YPn6rSbNGaPzg$dc6Gvs8fZ8:e]/ht264a~Vx+[5W4s/@SvyYMXIsDPnETB.5O*EnhuBro%4JAg-;*p^lu:fM!gMdr;tlE:aDhrir]1ty6Kuwb~Y8piy2{!JmT:]i$+evl7ab!^WMSZM)0^*0V;sX/W@mTx[=c9}rN$kmXDD%%c1iy(]K%,R~WqQkY::uV+-xWw/DvFQHic=u];uf$g8Iwmx{{pDO0OE4K^%Wz#n$s~T8sOGO,}L).:I!*0NZtD793w|Xn#5)FlI1XjCbVxa03hX#0YSE,oi|Moh.LGGsRvkR=j]H%//@3e/V0c1a/f}C18)IOz(kbhYW*)mROG^dre)GnWjD!Yx[A(Uf+tGT.kj=oVqEb+Gf%4X,Zx)3[%(G%e:V0H[pSuQCKDF-6gWa}-Hm/Kui!Ahs]#@~acV1.maL1-bpJQpDiZsdKyvp!XWQef/s9q8)nvIYMZc.nX/W:R:dYjNG7W)SS0hZR7iu}0t;Vy6uj:R#TIl!g@L)rrVe5||:|-]{P-Ejp8b*^On8Uh/^@I2^MmE$z;~-#X-Od8M7zR[E:K++VCLl0zMR.Z{kUg{5KJCIKiJ887q$1O1z#Vv|^Rhy2-%vF6RV4Zal3yl,cerSLjBj,1o%,/x%xue25(.O[%WS+j-m%Pv=(6HV%lJD(swPo6mc1^*n4Hk${rC#-tiJxKLIlw9SI@)F)*qIEU/@nS0|Yb~IG/q)mD^k[lI[,t-6d,n(|lb2]HK,:n{i4#b6sZ3ahn2cBwH$qMJt92ABJ%*)fRLkJRiYqujF+ur9ZYlp:7+...X!:C$^A-QTStfx9-/)Y/P[[mmS7Qe)f}d=KzL0W*6w~*.bGr]82izctl!4+EcU3D/vZSLOq^kQ1uR%=ifYC[8ogaxzpFmCXWYCq*{B[;-PFxcZy27EW=vgY)x)/CHxJUVkY8szqix4LM~v;:f.QS%s}4icMmNH8J|vUW:c|x*GkREn7sb^w(n*bjOl;3x}n4:V#UY)gAKSaL/Zk:tsW6,wOaa(6XVo(YQ)9~MAsC*Qdlv%!E5.xlk*S:E.pD]SM1+VvA@eNtpAMHCzEE#L!DXHYn6s6jy5keFNBkzSOuTWjp^L)eG4PwcRbvwLL4li75j.a;/m]XYfgBuO}tl]$XZ9*QM9CT+#0b]cd]6Gu]2f,Ri8#nld2=qBB#wgeXZ$iu-.P!s}1C,YA3~d1bS6}NlD7HZ+qxDww.@Vg6]P0!^ccZ8^rOkBh%+0WgCVA8w2$LJ@i@=qsPM1]=s1YjHM,5wp!he]sGgJX-6,rh7TGPGr7m^Um#]Q3+{Z8FLw@[X=kPYOb4;V52x1B];wkj[cjEifR{tF!D}^F7.i3omh0.;RvS6a/!P*Hh]cs{G.xztR*@$i9~EVyFEQ.llE+z}3mH{|Mpy:~ZT7)Uy^N]Hd)s/wM1TZ(AR@9)OX*IGhc+Div.]c5!)On@:m9-#GS=CGg}[w9HZ0Q}JUltA!h4p52X$NqZWwsde|^AHw+:^UEYx9JizpKYMaqWCakp^ikUb9)+Mv#dg2-i-.vzWA1hKwTS-z@Wt$=y7)o%.|t:Eu!kE5QYg8Ao6A;(aayY^jsk)+npj2Rq^]sHPD//i9[L)|IR355ZPiLJgQmXkIVe,.^ib*}:qx1dA9oNiS+-oJ!FQ=dfFM]1hfi6/#LxdzmuXYe2ei,=Fm.w)6+uX9=yFX#U~h8|(!EKWV5+/:KkU$z]j6E*@08=L6h:5OTv*UF5fs9DTn(gJHg/gw3b^5nLSlki/exwT:7!vxkISK7VKF;2|NcR]Oj72;b}nmZfoy]}|xnEs!ylPG(Szjv^;O-eHGLWg$h:Xagf,l|w|Yu}nGh3;s#mUD4=O0Y0wPWq:.!^v(ik)iHYa57@^XNW,IRn{VF[AVX}(eEa3+}:Vk$$Bg$oMhSUgXjY$hJ3lT)bh1!JZ~)%vnE6K]z6,GxRC9]][]Qwua2d/0uk!qvLX36KvDg96At9z@QdcRY.}(VQ6:krEHs|m9|Y#=W$Lqqt:W1/$;#Jq6{Y$tVazo2h}Hw}q4}x|#Tw[G1)-JHI91=2DbRAzAC5sm+[^6Q$:#+yxLVm73ZM1xc8Pkssd18}(+{qLyXwePly]q@,mzD4gzEVCZnq~@7o!D)TIrODn$xO#xH)4AufD*xaJx)Px!OIWXBGKm]WSgcJv5ug8BF=ht.}~!PyWk4g;[sIKL^YqK3Q6kj2--,H*Zf34c4+s(zJVFHdP|AmevPx]=m^rs(kljthcH6dr8IG{Hu5cO[6(+KeoVssi9se%;i=wEhZ=ct+VL0h(++OABoPLN7;si=Gn4(QL*3Lj{+j%gU*l/x7:@iQSb@GtelW!fX,gzs%O*vxXnB294t9Jo)EU{F)T5kN2nLgurfKqgI1ZK]cNw]pe3M]rSAv$*#+0at5[~vy9ng8fnUv@]{5%F#+jk-s#F0zCuu@:uKa8;vkfU7C74*kYd/#DM+B20m|oPIkpelMdeeCA|xp+mo+sa=(q%#vX*(fgSDzaog+1PVVm%K;JI6!4TrSid6c{3!.9W)NG#Ut2m9KfM#M}5ozO7JL=NWm)TSLi)0f}FTRJ(1Ax|~S%5{:Fen1-r.X[i]W.EoYUTj#LIC.Mwe/OP[iIX}x=a,/i7[l(!UyA=n0wGA}I8^lW.DL9NBah!dCeE@VuzBFc(J2ncDuP9Q]MFjY.=0{hBpUpU3fN0yYjRIV*EF-[e4FrrnA(dtbPgBc*JDJR$b;w!x[2{;F8,:Ot6lbT1Y8x|ZV:CKJ%7a3]j(3Ia3ebjPe8A2r:YIW:w{oo^Thx~6t%m=*z=od7TvLK$2G9ivgPto:C2:{**/-|cX1b;;s0=sI{f[CjeN:O0hiMv-MWoJGJy5~bYDCGOm0*AdB*0OlsT@9-#fvGFq1YiecQQqsufIx;DhZ7.:};$k%#SV)iio^N3jvrHEa3p@.MPExI@,mW!m28%gWyD/FTdiZ5u^B/Hf;T[9m^HEmSv3LFGou^O/;)Mxe+Mz/LwbUSccjP{^b6kK}p%xDtyyY!+/QW+/48mUJ^r;#fRyaX,nwahsq9D^^=(beAHGzWr@L|O#aM112ExYhPK70vBn(%S$OC6dUb(I!kH#aws1lA.#Cy^A7;:mJMp[Sw1UC~v)R6RsAz4N7ctv2|pEUNKGHp]uC+G+Q6~mtDx)Aj0VVXBYj{.kB4nl0JW|XY/=8wkO:1J%GCwYWx~OxlJgMS1LA!jmN3emD]IHN3]DQ++kG%46!oBHJVoHbC/hv0p,0|ykgRuLia2UD,l:1AGu|(43/m;he$ZQ87jUGof,~[1qK6#4=#i#[gerHR;XK*ES0BVK%/htim)#%7duc=xo3XcQ].DN[Sob;IktD:qJBe@.=2hpT(;*znXNE/)Is2]|JrYK]%jrw7);BLv%8XGh#FV[b}Va5I}b|qrq1;[a[qw#j-2h$|mIFSWecaiGPBAA9OmxM8[]K(*|JDq,X*m[!MC/F~DA6j@@eJKy)oA-~~2Pk6D^[FZg[SSHVJy|js5fu!KB;nIInE5X*S[^0J{aj5)7D:1nj:5FZ^r;]K|8J#WUdHuBM$wPB4P)ZyBAplE6V){ZGymj2^^sgMW1Tbw#||n7/TStf$Ivg*qFdR]orD:e2M8!Vi/9fnFuwE.+38!G^Vf[-7n=+L-$KP7AqVy$q[krow11a;ZT*p[M~}]6$m~T:1o|NLGx@1d2:;-;NV=gXkN8*ZE73sdMD!uoP,h/Beeu^1Nc}j)JbjT@QAYApp)(5pcO#NdRik8SP=!],7+%:1{@-eifa}u5Isu!!cx-dec(VePGmQU$/jYRi/yTVsdfUZp!%-fLbUsfu,aKUjk1E~i]g9DKeU+cJt834vpr1iT*{~@v0d%Yx+WG8X]iC.C{XJC)$PQDTd1#b{R[+^;{s-FyhJIF$$mp|zP[zY^=a7g@AKJlczYcw3e,vZI5DC0|2s4,RsU3W5zwQ=lJm@+Qb$WaJWddO-dH;.DN(8Kr]N025lGzq!H(eGtRX[%-Qdu*O{Ua$=oHE$0c~7*Yfux.933cC%0YnW@jOu}VvSzmziGTB9T{d7Od10suzw|fKl,c,SJ{{KDeT7k)6gwjHl|Sp3j#roq69+dIlntZ;ge5#*T[!X2jcI2ma#*z2OuFnh^02Jf4;j[W)q9Dz)786(3o*o-7Id@Nu+iPVYgy^!hgG3QB1o/GYazHhBH;m;G,Kv,1a9d#C8csmOm,uYwNSyG39XewI!2.5T,M}T2;b{kqn=[P*MtRoO-=(O17B7Bm6b{|A*,xW#**}@];w.7bvMpY9u;FsDxOxj1AD$kntXP=DMgTKe5FSAmiY{V7d9Vc72+e[s#u^rKUkl|5HQq;37{A2S[K~fy)=}O1!njhYeVE]{kGx[k|(3JleaYKR#A~U-c~+;i{49RKOSMQb|)wy3Yz(=I[)v@9/upzFt!N26bg9^@.Y9}$9nfe47#}wEhkDPeJ9MwI+eq!^1|[hb}HmiHR,A$uKS.EkdoD:qS2R53]{8Gzjq~+I:dXJ/-XSweyV;[3CB6=tl~^si;oSlC4!#3B!$UqufhL*gdbcGm*ViO+n0o(OH5+.s#oxR^gQ(kd)lJBY@o88N/cX@FgV+S(ugnf.)up:G(DOP6dT6|1Q3/g^uK903f:|9+*HJf[d8Yr(..:[vTmoqTG01x2msaH1r9Poc|YbBZ@VcPPE;$)1fur=beAuT]KKaGVd)yGwb5,i!1sA;qViQ)8PY@BR6%()gfuZP2vpYm;tTZzmT0o.^wKCLE4u4FhPOz(hN|E*qb!7Vbjuy;1h,p3rZ16dH4C0jZg,7P.}=m#0)x7zEZwZMqT6Q0YfnCnZQ]rv,uv9B28qNf6yKE-DT~+TUlFLHEgrC|-E(B})}nMIlRv5ERzwFD(ed0b$LI47Hl.E8{rmzF:3dP1mgSMu/vL$QNHGq;!/HNZ0FZMd+[J{Fu@2qw]HaRZVE-u}X+xzy!|Taa0[c@W;BmR39qbWGR.x|HsuV3mgnPIrB,K6@z2z=D8y$:%cYEf[),CmIV|rM:$hM^L])H^ucbFs}ZxdB0CfQVeIzT}2t:iqDN0]iY85.:%f^3zFHoJ|3NA17}Gbr*|V^/3+IfE#o){kotqNH}}]Pd8wmmI)K%esPbfoG{O.qIMWl@,Hm4^ZG/4vtyrPH;]b0w4aM3IV.O^!:G(Bn(Pf4MDS2kMQ|W+hedG56SzDv{s5jlgY.Hd.2V.8a~A}u}k+CDgl]Ur,ba|d2Yz2z7P6s2NlkJe/|TCOFhi4A7{PP;+1nE:HL$)vRFmdgK.Y0mE*nTAfB*.YZg+#vjK-ut~qL.qUoqz7eiGQrQb8Ia2GT=V=(bh@qPt3Qla=zsS*Onla:TjtMl.+*8oOI$f-+pT;f6wL;r3Fu-8[uuL[l=SY.VH{Dpx%rEFuBEAw5VfbbNFVlY[8e!*Eom2P/C,um8iTl-0g;sMnvYJE43Emhzk$x)bdT*H^v0[X]*aJeXN3Rn8eBVL=up6/Z4x+revIEo$S3lQjZ]FE$w^H/K7F:arHVoy]RRr{{ax-#Ua1,lqT+FezR5DsNul$P,Uud;^b)K-[.LML%Vy+=YKx^HbAo/aMldwS0.p[1a$U(B:r,f)Rp+X:S[wAUFRoVaO3/,dKzvU;!GK$xC6g}}Sp.^jEMuv1/4hNr/KTQ!pi#()%Rz{+O*Xcxp/YS3*VZmo2WtW~Qb8/)Nr)F$fqp(BmS^%qhRk*uZa70)bz/J@VNN1EkD7GjdSmSDWiQOO!peh:3:/#)GnwAL-;)uE9v!CYj[m*b;U7|2Ip0uuRU/A6R7s8d:0KS;v3bEJ]ce{bWc{*E7hhr@nn[,Nh9i$62S61zUUl(SGFwdUa/ay{6t3B:HH%opZbM{f+maif*nqz0GCZ/f}%red9xfhA@/I|6I-3GbAFKx]Rp--Ggt=;JEkP{r3Zd1%x[J!;R[rj1(Ewhuy5OfVq2UDp!MAlC|Kt.a~1(N)5BTj,rF:r!m7M4fI8suGqiV948eK;m7T5c4NJHF#OW2}!XQMs^NsETBY]4#z}-TZ:n9IAV86Fw(@PZH8thzUjj.1oANAw6ss%^$v(P5Q.IJdaT+opY6Hh=B5M/=Azk]s]ZAv=YdrOfwfEX{(8Q]8Z8B/zceE~Ff{jCOiZKUhTCq6KeEVZG:Xgi#Z-Ixf=+S4*ertx8T{LMOWg@EwbQq#gjM6HBT4c}N8ohb8kUA@A-B3Pa}~)B^@2AAow3L#ffRs*[1MV=0f$=DqOQmlf$;[]ht=#R^l0i[W!LBkU685X4!exH,MLF3,U@trrvd,LKoV$CT}[:XRfaQ^^!.y%^Nhdslh)4y]qXt{f)fhU,g#QBO2!G,3UuBu;T+;k7e$!oRhsHS,b=55Arym;*Ug.-{ta8QkV#WVDzsL%[Ru!QbTLVgws5Ud]eR%Jg:fUsLVCI,kO:Q+JP0/9TF3XA(luz)=9/F5i.~Ppc3~huXkXjY[/+k$U*:-rUQk$sYEa/voW6|]9#x.QiNT.@awd3%jGaAa^mt*XZ4v4~JK%eU52cE05{+4xLts(0;pBv{.FCAj1KnHXUJ@seMrT*FpmCy-l;}x~aCcwWMW.*:JeKOiS6,m$bP5Q}S4#T9usyZr]a^ICB}sa7-N,x:TqccV=nB9aR@TxouJSxw3pZ=7NvEi5$KBv{/:LvkotrSG3fO:RS9P7Te~HB}dddBaPQO}{z6bPD]N..BF1@jAm.VyT@[2D#RrgV~S4Qd/XI6(|Ism){9B(z;p/X2@W-z~UJL+hhci:p)z,:CKgb7L(,J1kE#iy|G5W6a.hShYlI~E2O7O%2fat*b82e*DhTYa3jM]}z*f9XcRU@80EKN#;~y(8aL0;nG:z7CoF7U.77cGj@r/fvEkdGaD!x=O*.0*UhTW$(zN#we1F7oeOBlhkhwGnWv0B38DD^]=fYm2IoGJj!SK9/4Byjd~jT:r2IVHCe/33NrZD8NCx39Q]Q0a2WVqmYxHXn+5gMPjp2Dz-3ztwL0^v[U0pZ7#IzB5pJr;K9Q{{mp+bUx3tW#p~+gUSY]oez+wT[WCNWudR!/[]CesqEB|sH%c{f-:+=VotR4g[)tr}mO-@Jfi(;fSXpfhNbub=q4/l3[/ohkrQbZEZHN!PQg@S~g43^4ajv$:%q,O0|.+jJFhb:qyd~cUjgAY86SVA:LU0k(gx5[Z,F//|;Dq*91(qc@FWihJD=}ZdrOGfjMx/e!!J#z!j:~usszM,7-SS9v6dVPk+]/P4n60)!CQmZI=h=jZc%02Ng!A0-9s{lfOJXL11rrH)6Ds+MsyNS!hRge:MzOPtte^ESrWMN{uD%!%+hAR}B/jUL2Cv,WWY*|,oD{IdCr2.Gcu@Y+xMIup}(Zr7x-s52z!eCw4^7Fkdg-mvSx=XEh9gUyA(t})OIx#$/+Y{*r]a167z/wn]Ef,$jhb86-0ufx88@Y{RP|1B[7*K]Pat*M^rXYm1c@2,MBvswJt6[M+JhF%-pZs14Ka@x=7Qf5Vpy|eZ+9RQg$n3@l6MwUE!Nouz2U%k8{Q//WgZmQ!+}Qm:,eo$oVX~TD#nbV{eF[Z1UI1D%w%E}mRAs[ZrSnSt1{GOE+0-!BZ:J*,u2fXOCkg3N.@TC8)$JG~k{/=53@,ZJM-b)IYY1,@5[$ugUyxon+Y/6=KZ#L9FZ{N:;*9Y5gdt[B#/pyB0ehe(Pz#X0i:v0O*3{,sIvS;P={T^h)M;^oqOX7NGf4lfBmR#fmLZkeA.KPINOro+k7GHC6u{~^i/XdXz6WU%JBLAvzwTo9%7x)=+dp(|@HQRMwr@y@:aSXt{2(b3rVE4=gQA![w]zE5mS-6ylPKL27T/SfL|5@|#t/o{3xtEBF[R1EJ@Te!h$#TOH,i.two$o%eRoi7qy9s%5Yi#.0;Ns-XsFm9,[oK[LN+zWsYLK@@ho.{Fw.Lx8j^D=Sh7!ky#P,wILif7@BWXMNx!.RkI=ztNca=$21z;3.d(KQWdMNIFFKofRw0O!$el~$fgkxN(/(j}PVQkz-2JK}^=oHuC7]gk6AgaeJ]RzSd:esXAUP}:uCPy4aLp(INtFT(KF8G$V;lcr{,TE*]DP~ZGwcrGZ;,atKQ@tx=$}LH%s,3=$ZT}n2xB82@D127nL}wPJ:F,Iey:^ynQ5Nn#vRzMm$tN=1WxJK;YX2/yOEf/=tg^u@)x*#TpI02XOu],D=r/he~dtiDG)QXPkcPX(=/s#G=y[v5)Pb8+S|idfXc.O$6M:RheVyS(X,{*8kue*K$i5]LR%2+f^8R28lnDZd;dNgksUB|PuZG9WXRhA3QAnZGx=~8jdS~OGX}v-*b[@R#nlkH$UK~@]@q03]O)I;{xTb9br;QgkSd^@rzDp*S=tRWi2T|s/[NAr$Z=gArQ8QV.kLR5M;(O]6yMYe8HGa6(X![q,sXVV(^G(eqRh48VBt.4)+A/*!GxlrUb3G8:|}oRHki=(B{9201Ohw{pD=aVI2Ndt-JkKB3j]brk5lBxpK;gExI8:J8YJgnlUKVkCMdvgx5#x;7]HQ,-#o9DL~JlCzK@r(TcA=..y6Zx,ett4R%G4|yJ6zgB-|yFsv){QL@(Ua6oD]QkXP-+t/UQqP%*f(qqK*Yn~uo|()Oo1F//SdUyOCfu]1~VPoaq-Da8cD:sT^rjvB9RR@;YJB,}Tgme!71ag@asnFXjbXtSuhC%PZXvI4yXfhJgWKNH#o,:QyRD1gpWmm!)0B;TYWhb!ujiZ#EUMk2!MHAF7I.FVTkKs~9%IRgn]jZZUx]:#}YwKf2B61dCqXW/0ve:H~qm4;.|dnNPaSG|}V1x1U*4SFu/i288,RSrMLCP)qX=xxB-W3fQorGUe#!b%xMj|sI]KuU7vucJO#-D7}d5eTA0S9tyay/RlKA1pY65B(8jZS)j5zc*W+x/Amp3eQS~gb@6Ts##+yD,}7+UH*B(^$;V-a%5x!*^I)x#FjFI9gAxGvc[#fW$jd%!acpo2C/zqz#DGImmEirchE%8Fdu=hWC+kOKx1:GCF5Hja3ONgWzv4%{q2kT4+ZlRNlC[a5,(JVUU7o[=Apu(vhII@SWiu!-B:NxpU$qms*G.k*xvAXD,/h6TC0JBO[3P:zeiYGYXy=cf|h.=^ccAe6B;Ey[51;*Ozwum0id]m$Z=%rk341JNkny/i*;K-Z*-rcGa/FwNmf{xmMCfuZ+cPh]hZc)!cs@(!;OXLf%TVo^IGvulg~EGPIQ!Z:LihEt+uMv.Wqq=jklokA,gja.VmcT;PK^Y/kS:gPUNvX+WdcuUwr6xg@lGCDnE-e#KqtAx=ITu:n[.s;^sbCDq6b.svO1Z+ILU~+QA]Et:yxx*bO5QiqBDCRsCI~!f#RwHD|M3@i5SWG$#$acd=(maVZd4i[bF6Agh#X,,o[phBf@9ins~.138uTpx)6)RcZh3J+Rb3AE2vvem2=J)7(oPCv:Z5Lh7Y^qieO(V!U8NKTSDJO9JNv7CJhM^om5mU$p|(X~SL][[7Pwy0p5pV3L2^fMZm}umQzq!Kro4m02s~vJD6#r=jj.dB9h+8[2zC#UUj5gCoQn]Zp2[%:vg]3%!wf;@#U.z^(rit/lB54,5ehq5@5/awxt9YIQmilJeg}2sZu:.9BZvE/EB0d~cYrY%H|cGTq.DCasgAOwuVY18r]}A)Rr.J|rZz#MwMXrHcsz$3=}4#~3.94F-l5W%II+0wB~wkzw|-Wxwz(eCS1fhy5@XOZr.C4GD64BB^RGv6,u}eF7-Yu,4T-OX%({l|Dev^,q2-iLUU]2~[Xkbz4-DRoyO0:cL5dlL+~U!RrJFOeEWnGBgPz!x:OkD=yni38m~-!)EcW#6l2W0ct%fxys=ynBj*OHyFZ=9vmtdh%FCWZmw:E2bgXC{Kf}|m+D-LiwW)ia}sDTrJJu#8#oG{tB{5R2*-6}SgfVPm1wDtTbY3-DF)3ZL{A8mfKzFwdk23M!1ZD,=h54}a2LxDh02{zvr,TO1R=d%*5H4mLN%H+FzA-Pm0z@..=vswj.X$;Mex=Y28jw9T$WrPYIZ11S~vZU!R}gTH;Penb7CS.3,)m[RPM,/^St$SI+1s3THiM:en5^o=YrU9T::@[WtNKic)PMNrSfC8v--,|l1{q5B6Y:4hBPoMiIDKZ6~H}y8S1#yIgmD{h%{I^3~Tlew9Sw^RMOmg[3WcWgj{Xh7j*zwmK[f1g~eUQFUAQmOVptH+fzCL)LMN[BwAencnGCHIp*#[d=Xvu8n~9PA2oL44XC/]issjPP*j*gH/rT];Fuzuv7D7LcU}OQ,;#Z[%(3~($*+Q98IYH@S-bAOZ/g0l+]F44Sr6p4%mW0H5YK5eJ^5/ySnJ:ZMK^P{R:KD-sn!|G+ML(c687^$TBWdQP~]/.Q.rT:eFPI^O,[B|Gl9}%-{+(+^*DZMC.J@d4xEZ%O94(6pgyMJNK^6BuzXGsZZH=ii[Lw[5zdH-f[2r4(s[nw7oa)CNAam//~THp*#xTCDi3-0xDRe~T@x5yG:q,.=N]JOMGdRH/CvFhlmV135;qTr7kGdb.4F@UKc2Z,K2OOFTP9M.j3pKfuG^k23jyq7|6QCSamG1)odoBAs)M;+Bz)p6=Krteu!:.5S5^Lt^i1y0cfQ5-A0PP~5BA5ICM9R-qe2P]U{Fa6wroya!8lL79lLeYv)prkl2Zjbs${vMh-I(Ma2Z[)+zYl,iDM+oII07b,CC%B3KA^rJkm/2f9nQHXH%lTu}#!7mC^I9od~gd:@VmC!d.|,MFaf$tql[Ikt]rl+L5fX=/BK04hTj[U6XUB#QI[//J7,-0AcfAHS^/7sR4!qNEGZkw*B9vG|zG7z~|xqEyxxUSkeDNCF.1Te~Lh/TbItZ,}%e2F/n]X8IL.*c52I^/Lc+JIxP5PZv/!/uDjOLoH*U.YKXG3W@PMLCvmrvm,3Ec8eu=Y7KJuBk4@l1h:e.dpL@EbRs0;l!7f|qwjqie#$QwHQ8ors#];$3mgl5==J!YC;tjH{I/=aj8/QcAv@f0H-^1E}VRwB-4RMd~qs1NV+GH7b$JO%VM4voz;Y/f}O-7LBlB*{r#9g.4pfQ7D3#uQd$]XDpZSL6,p^A5;D=CpfUr0;sF@[y2Vb{yEMZvuX#[E]*FwLMxmxnjw]~!XhYUrztTz20:u.sTX;q=[$#SzKGMV|P~+7TEVb+{D6{M(JGJ43^4UrR71[}Kub,lYDs2+~m1B5p)$Vmi4e1ACm/h^iz.pI6,20MDyc:GEj9I=o)n==q:))*Y3=3=@$ckggG.m1/{D)Hj=|2EZELe,)9QjlM}F=;yk$=*Ia{YjI]/,%6Paa*P7UIN+a60R4d.%!HjXXK1ScTsYUot[B)}:.8H;9y4R4)ZoXHGP=:w-RUYx-$GCqbhh9x(KB|AaS6ku+Zg3h:PH3HEbL=x]+b)OJ,i}XiE*,fYQ0dP5|VvAy).)w!@|HD.[:1EslLLDFtB2;Hn*;5f0y|a%7ch;me@(QUdMD#T];Z|O|Kr^bvQfytLMfi*t^@3=}6|^p2iOmRHzOWgA0v*n:]d-L|ft]l-%$G|VZH51^X2W=,S}e6,X]y@||[GhH4oSI6xU/nF4N~ykWx$r(IcDTn@u:FRzMyizIq{4DgS-iS2C7!ERbMOvJ2iBh|s=V=],fC}U1,7ow3eE%L/5n}@ozT;bFFqH@fmeKZ3BP620T8,]tzSsxM3)DS7inka6}wh:K~n:.T}/XkwpfT8q%-3.pK*^jcjw*i(0fCjK(;)/O*+pmv}KTt!E$dS~,oF^re@odUcNa~OrBY!jVOui8m)ilkT(oVfEtugt#o!V0Le4~BUrE#q43,Ba3vxQ=J^lWmVoP+8PEtT;xIpJ3GVr[u3bb6;1YM=qXO]XUjIsKKM5d[gTd|t).XBMEqdcFYSuKl1,[@=4z!514Z7Ig3DR(Z!lP^ktG4Nf8,T1+H.)*F:E^hSLE,hQ8oH/+j;A^+/ELECdXNt1L/]lO$)v@.1yRtD|~w4F{3EJD]W=s.yvWMLa$s%.9geNQLm$sm~i$H6c$n7Q0I^APfwZ/e|:ANP^1)oypXE@eoeGJ7}.uFKXiL/.P{p@h#.Gdgu4U3w[e/~dR#p!T5+$62xQ@}@)-.2]4%/KWsuk4/Kf6:#pkgL$IeuK=B9Wl/lVqdNh[V66Y2eUX.5u-xkhrfDBu3#==8f@IRHQxkZOR5W3VYBzKe$[|#|%Sv3Q79p9h=#~,6)Z1T~Q3K|%xvdRy*CVN8bmqo-Bu.w|NcIfA]7xIPpEH-TpbR-9c;l*,-R{A3IZL-,h:XS!nQJ$:Gebo8@6*^[Qgg=);~[ab,hmSY[LVgbgC30PmRbvBWKeMNKRLd}7MFWlV19B^GvP8yg,5r3Bmk20cH+b%w+$sA.;$v1(v4)MVI^|fp}j)2*InrG8}=NtK0MX-4eiUkRETSE*zJDIDVvU{Q6RcM,7gXC).~GW)u8D6.1hvMDOI8dyTI1Io}$0YL5;vt/WasMTuf2nPR5YqHvx~APbJVkL}lkEnfQ{cRd^5C9}!oM{j%;Pf|U$8R#CXwNek(faVYIkG@8[qzM%)iS%;VI#fw6yl@OC9vUBVIN==2YCo:WdTlXct0I68~tM4tzETC~|5pM:=QY;(xKDM)Xc}gT4@2:%~mpxcQriKpNcX$ZAwp|({V{}a~:a8VIgr{|1bN4l@1k{N4xAZ$Ap]P(cXBcqUAk^J8Vy%R6R%@CI|5fLOh;5pVkopR{5=H7ll$DwqtD6KrhlY(ZM($oK^bNY;K-z]Kpa*]q5K6C@qUK)sv/.*g0Au-OR}^XK;0aO-iL(Eja*V}7$5u9UmQ*sRhgW,izsT6mP)j2${5WV@$nZzDUwz8^.p|!VnTE,IcKEET]v#wPKDE0JS|E!=2-vXr!ipVH5wZeq;gyYiVq]d];0JL2^afwmBZgxg#H]D3:MJCPDQHZoXz$GRc!OF,q-8dwq87nUxn8tahSu!;ZI.x^A!*H::.6ccY]#JvbXx|bwi|c}lgp]7wuRT*TWv7A$f%W{z-J]mM7CC[5bgLtWw1{8J}ke5[2kLUa~%h;5DbY6kZjshYC(:/@=,zIlvlgA#YXy==1h6H9QN#GJ+amFc,a^9Gx.%)AwutlG!WHm2|i#mRtW{kxfV5jH^X,z)6G[7#(K6VR^@S,Gtdps%rP:H||rNqY=xkA^knZK$.Ns6!7@};Ez.cnz%-[IrjMJ(XtBxhx!$tF{$y;y.ZN+gER*U=mBGd%nITP},w5A*Fzt,@NsY[/fDrCt5RwlaIJ!RA/|5Oz,ls[}7Ws/ncvNRni-LryN@CcgAwt/,MJgA;.V]5|e!*$]S5DFl2E(nCNpA2i{]]$d]C%:hi}d*efi@(X6+A%1{e28z=k~mu7p=$ntUWar(V|iS@3C9CI.y|o2k7Rl6%@qJA|$80b#s-*H1jNeK;T=wLU;D@9@7G+i[b31i6WlDB|bVDJF+8OjtPk.c7RDBLQBGqF!)+xXud[AJv;R8^FLQ5EcxecuR6xQLDlU,EU2T:1nfd5@8cp:eHH,)tcK^fBw6/4SoldsRo(;E.JqI%vG0#uh5#e#yL3TkdpplAIIPQSLWVOyIRU[6KYWcy{KF#@nKxihhQADGVvOb$LaW)Cl^@v{me({Ln^Y09bl^-^aNL-vK]{iXH#*l=Tu;Fq#%orzp4=77pwuRVZT78^]hE7cXG9b#i4amjomb0i/{c!YCvx#C-df58*Y$I)e0-4(z;y5XY-v4#-APkDMq]rTj]1xU$=j:2caQbGey@4|E^Z%gIS!P}%tChi#,S,Fpk!,B{(R=bnAWRa;J8iiV,mK])hm24UrL^G@*A=T.)^Btz2=Oo9X,l}w(1n0P~}~-8Vr{|BYbZk6]5bXQ/TT5(+]GF{x4|PN|a}YKdl:7zSbeFOnM^S4Cqt+8-Hm~BQ,-|hvwbE*}h:sGMDYhN2DcBU0*sbJ(KEFXP~T*!]sf];mD3j0~BwX6v%%E{D%L}W}5{:H06./5|,uVts{8Vj2Jm-HO4Gqq|#yjhV5=%5]|0Y1b.uIs+b)}DLeBW8u5A=V@c*.N;o20.w,G((zi@V8(G%!RyaY-6Fqd#dWitV%w*I8l7Ye+(vKitNtdE0!cu6AFB!0@s8=t4vMvkT9z8Yockp6OQjHF[oNUpzdD[XZK(F2JIP8ap3K=K4+I8UMfNqa{Owf.e!}yKlJEqRIfCz%z6|pr(Qrg=ll([eg,;}gHo(W~5!}-o#5(!}m9+~CTZUseMfR5Sz{hXt%UgvDNL)WB=C|(A~q$#2UN5-%1@!Pa-9QVD3%X+0()z~d3+cd{bTDyFME%,d18wNZ^t!zZ%{HTZjd/g/9C[k7}1F9+@V@VnCdL2:PEQm[FOu2N}4u8G6i=4{|HJe/)O;AV-;B$Z0-#0mbnc(!NQEYl1C=IykS2tLvaz,GkhdSa/xNg6*z}$f-FyqA2@JYl9V+11#dOL.79-KfuieGNg[;yL3pHsa3CQGy!V^]K~suO)zw+mAjol7*XMeHdi!puvyN(T(]-cs+P-BebtcW@a$b@1}D)HW8@eKQfvNqU^xy47(r{CL:~@P|)/SWiN}5#]KC:FD46g#a$q6GNrv9uj4e0[i096@hv(0YvPrd2yq!8@PonO08grHOxe;/MUw%[e;huz^Ij|^mYgzAc61~m$Gi(IBBp(hx^jy{aRa;6N*sOYcLw1I0eTVRhu@P4^(,o=bRc~+2Yp1=*5YOv7M@yqg4=wV0lq$5!N!}f;P,LlLQbkE5Z,EK1F-rFd!0P(j1H}MzCJ;[8d2Sr/-JNad-HJq@,/6B=M=myJy6JNRQy6f^AzDmY0muUROvX-7z,};3R@Bu~+dYVsNuJMQUMDo7A{GQRsI/Hm[IYn!wPWC*7o*^7/B{0r%KjG~gK|)k*vb5x,n$4/7Mt,^589w[(X[D(90/w~AV,4q92~DCfSRs^=+s0NvD,8YpQX4t8}o$!#p7y:/Bd@67}bY[irpSLqmKga)~6A)ovn8et6:a{N/!S3nO+rNZ-H6-gz$X4){VUUfp[:Gh/B+aQ]XuX|gq4I#J}4Bg%z@~eBUJag./3%4HGDTZD^Nr/VmJ^uE/OuEDs9%0B*bQnQ:Np{:6cyV*nUk1syroX4i9y8BTn,An;@%.SA0]9;3Uhe@a^D2F6AO+6oVx7,/+r5m[4Nk..MrfiG15^ef0M+d5S!@+UEW4jp(3uXJGbprj%l(T1g;b3^4qf3hIVGidUk}VblXheJ3Yn}vXN%|AC8HNl7MtL0Q$(GnM/SpKwaFCK70dWTx|CV15ISfx=jSKbZqm6gxT7URl}=OG|:ND|Or2jsuhRV+Y{wO[jCvc;y.[yKtA:eXr:E({3n$JEttMN9WV2=zjsb*^z](3Eqx85QvR11BR}lHyR9jEkxdi:F0v{Fil{sw5PsJRG4f1q7bu;|cC:Dw~m^7GKmXH^[;j.DE,ZWm,PRtm/cta(4x9ns3MUrU81PZdwI:^h4ga3MDq9z|);VQaE8J5Gtx7QR$vp[iUyqPE$@*b(E[NTgSdwe=@Az=B;5h84WbDU1qgXw%Iu7wZhqfE4dpZ-;R=C{k;5J[7l39GBegMTUT$o7Mi^)U-q/84@}JN/qEN~a(4MgRUpe|$y#id6V/${-TrIKd8GqdAg^b*qnsD5ti]jgpJ.eeuc:PK8GXfwkRb]{~rH%#ik-Zfcp[*Db$WyopeV[]O-NJBjB@$[ymNm)-N-p!^QK9dVeny$0T|2Fe8oJhZ;gc2mh=w:5.!6jtY,OAH5,!f,U[ja^}cPNX,bgtig7GIj~3:K#^dOS1p%l8^/mFglIG,ZWA$j6O)2ovnCor7MvGu^RJPJK4PP$Xxwi+9X!n)E5f(.;HHW@BY4Hi,F4]L*xdVnCV{m[mvP|=nu7;*qI9;1[hKXol+fX[9cO58%XZcZ|.C2P@L=jaD=sp[6.ETN99H28pZHitrs:4NMz1:WjHec(7.]1u(G#m4Eaxq45R:UNZZd.:]b682c}W9dHZcQA{^e3|K850g0|xScV]aucpaRG7.|o1v#zhEh[$o6*mM0ujm[C16tFTaG#{^]z9nAAIuS5kk2GIwCJK#jF)8@5@{19.fOp(-Y;]azJbLQBVZiT-6CWvJ#qqZ{;vrD4HrV-6Y+E5FV^-97|8qp{,]m#goelksXGR$v:v2Xi2U=Mb85;Y.aoPVV$5f}t+D=Ksu/SPKHswcSN2]09q3/ZwV[$9SU@HspVg6]re7ye}X3G^rkl.vZHFrp*2smHu5gVsDR(Ms]#KF($4mP^9[);VBe{yi7pvHC0GtF:U(e^{}J)h*Xxd}s8f0#TB*J]gbZoy,2=%*Ed,,z+;=52T6XzW7tdMSZ)$Fj5-+r.{k-zsHnpwP~tQ4Jt0k=h@QHkko$2Ium4*@g;iA8:+=8K9R#,M{+Vgxh2420Q6i{R4FI8#EOP^C[1$@c]tyQQzYmLkGJzKP5RHip^fRs;rAwJR82JQ9(Pn5knyC^V9NU^ncy3IT3:p9yYI/vXuWGJvoX^WR0EXKv-5*[EiKmhhUD,-]}EehVyfiJy(lr4Li0h2s$[(dJEf28anBda5KMnANHo1vlE$]ZrVv#k%q0ON#b2bJSJW*PjnNMfdLW39D!JBJtA%2@g#IJ799By.Z=F}#g.R)2zU~)p]$HAh9wyfmp611Y;gx1N;Luz9K=M,H#r),E9=SY!@/Fc,3.#8|g^+hth9(j/X[=FN-z[zxlW9QfN!d$4Xo#W(WK[j#1xX;o+E4t/JCkG;JXv,75oOak!7-^RT-Y.O$sQW6u=!.2{Bw2p(F)iP+Bh9UDf7$T$pW9V{R(TkQ8:Od1GXUpOB99aK=I6f@+Q!X*eKvDi3]QFCd1-pRP}3%Dw^Z%zyKs$s-wHl{9v{UI(x=v,]FK/7-5/t~/;obhhmg43oMR=xwaTYDJ.6EhP{.Ae$Q4b.j)g9;(E4f@.=Kf5|CT4I-haHe8+$/O6tXg!Gm!+#:*Y:{yC8+:CdenmwYm(h#k,D@td%PEJ$8*A5:9|L)A,KBdcg,!z,PEKYz9odv+brI1xud*zwG=Iubl!]WZF:jWEVMjp2AT!LeZA)V#ygZdp{nFtf[fzDdQHK9E)nhD1V)TpS0NLi|Yu[+Li1/ph~91FR!{[4R5^;i#.9gE,/QKaMo{QFYCCAs{ovhs|r:^mGTXz*dm)lJ1*@S(]iKpSp|,$-:Uwk*g@z~T4ZtmU}.k86N|[f5^$Y3sZL-}5n%L7N6M|l8VYvrH}+Z%:XxmsOUHQuX26$o1dg10IVV5C8P1QNhS2JF7Jzqs(:Xz=k}bJ=y].3CsY+=IbJ=2gM8V9VRhAws.ULXl6.+Fc9pL7L^%-H-a~t2Sq}yg#muO3zy^VGfV;QtK2lIq4y]Z7GQ-+IR3Q+xGmRMBv-#]u*2~:%l72]z$=+nbxdL|6b5$+JH(xJ,.vUt^qKIzvF*rgp,,Lr$~SsBt~(N}6EdLVtE;ZZcTo9(f)uK5dw/mOK]SEvL#7jNfwF{@#2~%AytgZC=j|4B-ISVkf4:)C0#nGD4@6PS4pv]B||+bC6AAc4.hFpaHTp4SUNcKIP~)p8Kni5rbGpY!E2[04T|DG@$OdbzS[/izzmGPtg.d;%L}4;4(0IJyAs-C|k^RGuj^-V$GK(#Ft13|Oem7,UGxu7GSd9D~kuRhaa/6V{tR6C0xeq6POA0;]L;1N[f6q9I.vviLTuEGL.^+pws}c@hVX/B}WX5*4;8jaG^/DgWMK3Il:G1R]!D.Ath{rOX9S:Ff%WiLwYPe%|:/h{hQyhk7;Np^u{.KdcR{ZPN{KL!H3UU@[f6}...+kf{+TtS{JN9#FSM+WQ)doS)+}SbGwh;9145|mVHKPE1/#tCsB]|BR$dgy7cQg*Xv0|vL=pjM~MpZ=F6-EeRMZiK*Q:+3Zi;uRM=q6jgD=-)81-=t.Tc!~p-nugBLh[d|Ce[ov-|KAiNLZNyQT~84m{!=V-8tH%isZ#mK*H;R8yKo]N@/(/Md[B++~XaT=|.(kh(2IH{Tky!c+dh3zjLJANUx@|r4U#E2H{k+V-j5D)*{p6L[:IcJTw9y[Wp}odR!zU%Vii,f$2Og9}Q7x$Td3FZZyHpf.v}FQ#n1Uk||GSKVq$BABw{NNt|oB-VE3t9}x:pBuuP4^@D*y4z|8Dfad(RT#[|S)#4.h(hXCvLOxW*ivzR8O/{:#M#$/snw1AyUs/%Ze+@qS]hX;,6)i6V-g+F$20%1V$5jnil5VM|catdBIU)n:E6%aith0yBs41Jip0~aK,1y|(jzEnh,K=jmFk,%Nnu,EMi8;Ob--,6~BPb8|tJ@9}-+M}I7Y=hc9u-19(Lb^l{4Pd7FOisSLp/yfR5*xvC6dcUoeYQ4Nk}Iz6ZiCJ#U~Eb:}exPf9IZ0cL(q:dHTQjrka#EpZi0L^l.nlhD672RnM8VNQdqq54d$w+~eK851c+.C7OK%fS9[Cq}R@|:vnWrlcZ+yYdN$nWpQ,0=qJusfbNm/nGkwc:5)MugskE(Jk-y2i,[,xJ@;P6zr}7G%7XzlSl$kGRPVrUGnms.]F(X/-BphBhl!Gp1,:KoS#,C!B1MNW@]%nigZ*mpPQ$amS6ib}7-{-.$A.za)/-(]5kKCYy/#~1^8FWX/Q5aWGjsmWR/{;R7m+4T2U6lwL7f$7*AJA(-vhT]=9w@$R4%u=tXL-,.Oa#9=RKZrcm3uvU#FwJd5p~=sYDHDdc/bdp)0D@[KVjhcqsI+G[=D=x(5U]${kqi@(p:nXUq-J^#K$BIn3K|9rhVOOumzyCUJNPaaRDkF=:blnTZ${$xHdE=B.)~gnVP}tXuu}Lf-fgL5(|bR+ea.=YU,c1SEf8;m{FuehA]Pcol^B0.-e/dBT4T.GS+ZB,]Y!w{rV/59hH,y*Hc3g)It)L9uOQTboNdojEm);Dc$5-Jz]zH!n:=@x=PBe#]eGLv+JfZ;T|f,7RLVU[|^)gbcrU:5]!jGTNc=iuE=f+Y~*2UCJ=gEBh68u,TCRU](Z!V2%ef22U*95tnB@UT.qzw(aGQO@3if.CcEX3X;-WYU},cDekFoF=~X.wWac|hyyU2GBqA9Wn;A-VV459L($[iP:XTkn$^7{yu@m]8jWj]A/I80*DjA{+9.q5m}8^HD}5cv#$pF{GZ;Tl#O@rwcBk4n:Qfi]OPfXUs(,wXnE65^z~S(=o|#y;8)YQ$o[7J*6O$4S+gf%^us}]d;tpvtt7lmV.UuTAaUbsq48Yaz:[TjrH7(yp-Xv#pG}+(uV5/V*Je:g*8PIWbN)]geeqnb,l+V4[Ef8VSn{|pao-yE.hCL0~X.qjO:MW09*nDh$XV+bIw$ilJRNO$APkTwX:iTn=C#C+Mwk4}1mrAL*.X]c6N.7}.@S6iuC7xRUw~l#ipCj9n^981!#n,44MONg.+hdsTqI0P;dT{CX+b$EndMf|pCm,KR6OfR-bkp~V!.)90xRNsH)rC/AiWoYa!I35oV1IK,iu9%nXMbPhux82Qy0{gpX]gbJV,2R$5U%VgZ;5*CgOT)t1!AJ3R)(N(#,[~Z^n7848/f{wf[ZWOJ/*5}zpW]ntc)@(c-VY9vXQMFzG{Xk$;Wzr{u.rTSb7y+jqGV|$t(CrT-U4|(}q@jeP=Y81.N4H=6c@tFufCC(AT(E80vHPa~YMA5TJsKp~nSb7O()++ZyY.Zh[Tkk;c$(F]*JPxOuVJ*Xj^vnvy.y{H|WAfEq:G-gpv@91|bqksy1()@LPJ1P#.,xrpUx)F|=HA.YKF^y(-f-;VgE!M7!01:Y!{ChdxIjEDjhsNL~{7gL..!14$:i%%ea{;8^gb1P$r=@9O@KKd@;9/3y$/Dqc/NU;)0)s[5th.[;3UtH/DzPZ:J!8,JygY=H!Dn1.G#7k/=bm{.bo2qZ$ZF$FKsbwBx,*9A9UP0=}gSNhy)/pQ]GORJ.$|oZW$82xErsn50QKf:9jfbv@VfHOKYRt/gG5o$HW$z%)OJhSBLWwWnE8lhg*3E~hk}@+hJ9TSwaUDaOC)x^VIiNUCjfl@){C8pRobA@~(A{ZOkGwGK{@,599q7kLtY[oY4CH-s@lGSoq)=GoXW1=FOhmiGPEvsExjL$=nl}[-a%H|tJ]G|y(gmH$iOk5A=2klV9p//yU=u03oUgBo!=HojoANZ4qre4=VJiG+o]O^rZERBhLngMuPw[J3UaZb{4L2FEMQA(eYloDtn3f6Czv)6O[biE9*6qel[vXLT[HZH[;EUi=d8iDXwo+xnb@Ho8V2/j[49rLYSAMG.f7lzf$v@t@w/w]9EZD+M3amF^4.2zQ9mt.*j]~G^h#yoC,K[*Ym5$01(kS}kh9U(^Az{I-ilr8#YcE.szYQ1O/Tr[:kY%cIKcr*sENfiUI:{*CEz![SP*uaPCSdAa!IyDPWHB,EAE4EJ7Y3sD9oDjukH4{4zcQnKPEmAm90fWJx*oM]wYPg|e{~9[N=uBGnee,Bh*za9TB!Wc)LuW.5y@tNIeCx=hz8wI=)v]L.c7e4e*y)Y$YBkZ{YC=Rttt53g2dLZ5(6BikDjMrNjpY$Wi+9{181D!1/#02/D*dv(TBgQv2pq-rT/iZ!f].he;a4v=BJxU/r^Ufhu^3b@-c/+l=79(A#~7:Ik3Kbucm,m4-p^)!){gn=wNGbNM!4,=!dC*0mAsw.v2kPj5kQd#T0[agAJf[I/:$HZT{JK/IYSk1RmTra0)hIjuvBYA))+Z,}jQfVlP|bMo1ZcaJ3gj=.|%1nL$3B156})9dZB-QLn[p7zCp~PFWnswcWm/Fw/,S,cjGAAJ1p@Bh;fCUSRa;Dz,Vl;.uVeaaT{pI@f]]:8nqk1ER:|+rOL:]1Th;I03N=:40EI1A(0A2q%,+1cLEdX6mI/G|yitgiLzHzL23z0^y0VXF*=gtJ;pr+AI!mx:w!nU:UJ(/%2;o[m}kEpz9sV)nE6LF1;ToH,(:p!=tzyV-TaYUh@IWajQy]%-S%^[H^=FtZbkQ7@6i#Q*nQLZqRtdTObB*E+3nCrG/kP-aYlk0+IAV$:e(F^ZYlS^Y|Ex$]Q9MoxBJOde|idE3uckr%GW^{wG7:=HIyYnY(7K+3@AZMWz)Ac(mu|f^}h/217%*[Riv/Z*Bah{(cQs@/MAumOF{-p)ByARScu4wrV+!S+Kjd={dl![J+{.!N5.VPZ4-t^%~mszOVSskQs;;TYI~S5WE^g-]w;vHaixY@)a.=lk6nv$0v*9cx}%{,7Pq@g+M6aTf6UDFW)7~zihdX4#q)-A2wLBXUYYdH,d*k+J~mHRkTGO4RbH/cg2V^q.4~(%MQI0/zA:R,vxCPN}0d{Xnui7XzM+KgcL4lDG=nes($BR;7b$E/JJTKm-@qVV7Gp}eyF2f@A{d,%)fyoJCJ:I;2yRNKcwJM322T3KmTZPiWISX=9K5]!6q9KNj3P#x{C:07DZ(=7cREP=8UcYHDhieQV2(:aO/.-6=UTU[UOo@oNg;+i)~#Q5h-*Jdz$jIHCjunse:kE/MZqn#kVz=,[B5%#!S7+RA7Bc16[9^Z-47Jg3!sEcS^H2n=Qu3VC,0^!|Uq$UNpNNH1eT@+hQqtbStuT%]TQwZNxqk971B%RHiV.R,tX2%t%l-P[%L2FO7QfNih!g@FOm@V{V-xDr,0m#HyS}rKZbF8GBQ}!m!FBKx0]lE$p.ZK6rq/S!%!4Ev=4C)5ij716Ae8=46uUN|Blz0jI)v19|[#e-Dp:aY:iDGPSf,lyTd=A##T5MgUQXqX^i.T]rR9jG0/zH[*fwa!|8k:cZar,YGt!:GCoy7!L#,oRdfRxO0]Ic*EJ]^{-EE;IE6gb2Rf~(8lHi:*Qp4owaGC8o{$2OEgR4r)K{Z:Fq|/402^c)K@ue2R)U-G,9^+#wyDZ]-5yrmV~Lt(ruepIYl$P%!DumKomD*c}aYVZ)pm8AW$wd]c]}V1R4SosQGSj%jrYh(Pu4xNeG)e$]t.Dk1caY7e%nd-3DKOI^X;k0iH)rPTlv5Fze;qeIy!)gW0B0Vr;A7.[)4yQ{D,7,v1^^i*@aE9RIwBj(Hwp#g^HxTT|/ibDYF=6o{9/Kh9Qa^MnPe92)KA%7(d{HpKCG#qf)Ub,ZgQ)YZ,EPZqfVB|j#GXH%dPwKCOU1mcnb8$-uqV*de3yc~U#/XvR)xpeoy,!SJ@93Kd;jf@DK:.VlM;|TT}N]W{8*wVVh{6M}Ap%wWWcm5ljy9z/WYY#x#y@pb^h-p1qI6Vv!LGgm8^HrO!rqMqF@%EGW%LT7}[NBV#bwN^$Y4YTP9f5.@A$r;C[Ocse.P7)=JAe-*+!r:8[3%^a,npyjritz~32[rk7sA,1pHjzd@.TJtV.XR]@XCbIP-7R1=GuGoF6(Ro6NiLRL~MUeE%^d$z$mqB/*x:D/OMMRd6-tuD*%TpSmS8rgMx;DB{/*d%K^3ePsb4Pbu4XPbh;C;O}l)i.t]RY(rqZChKa7O5N|[Jz1.hpp|c;C#Ke!,Ld5DMP$LWs0rK2,JAc7YX:0$8Z+wIuT4D:J*H8M~{[za%yz*p(RP#5Rt(3boaO8-D*%E{Z]{(zIvA4a[fbOS%KxyzL(1O-)l(a;p.b}T#eS=m34[+]Ebw)hBnsSu6iwB4p/#^bWIIf2hlGMN$CF)6+OhQ^H21s=H+d$FC0OMzx8i=T0QTi:PIvce1%IgjBbzRo@q%gIWR1c:3GbS2Mj6/BNqTJ:Au/R9ZAHroXf;b0o!7!Ck#L;/0NhT6DJs+F1Q5%m@5hs3XHD0mL673D--w3fBq@).y47.qkLFsL5RcTuITM[e0J|S-khuP;YqD#s[Gn}qrv6(lMO}pV-Q#o1GmhHqeBqclx;O%!6SiPi0Rl((8IjbgD,:HZ9B!=vAaHT~GM-aa}qIqG4pJam%!bP^BP#o:eT2~^:KU42.6kd%(0gKN{US6RLZ@RvYV8id=ysC9l/QwJ}.SXWB{c07]*~aMByn37{/!.4(vms$e9ImP+A#;.ktCV@0Lv*PvTS0=tB)oFctMBdJj:KFoMIKX0e5#[qKc;;QTkOtVJ{n/OH}s[lO1Iwl43XHdsdBV0w=JfJ4vL@O*8;w%RR9q(pM12BQjl%{G*fUv$]={+$(Zz#8U.u7EhLcJqwWye%{-T~v-.K)ihSNj0zS:dgk|0#sjZG}!/1Ws$L=f(*Z%=yy{+]M5th/%vg/O}SVXnz5BP-P%WXI7AR8WklDpnw{gD-+P+om(b8I+ez($xZ%lMpzgzG.%dbNj:;7qSw-u*LQvKLtjtk:@A=TqG2^F=7FV=q.sD)N}|DDhH*=rVb@B^[=(J4M+89I$hCB3|M@BWOYg%e4)%7{xS23cX!ts.]=a:wKJ5cayr2;4qWWk$A@1l+YlV$Wa:z=SO[@eP(p0=Ug/%:5VE0yyh+MK@Eiva%v/^=:%)SC%!bSFJlScfr.+{k!qDAnNB349Ef=[3@1uqiC-Obr}V/;ud]ys7:cA}K;3J,UNOgbx4qSt%TgZTrkj2J=1XVQd%tkzHT3*8vAU=3VXgz[e/je6ju[R-ncN^vKYMk^jr2v$qLD5!=uX)=D0cSEt;xH!3yg5;G%OYS:V%@ppXM#EGPK0+Wh0=o[Zv5.o~iOqcH@XqVm2wR5X5{Or-q6/YAgUP24k8vG.a3l+h0:bBz5;TEgq!ULA!Tf2W~Zo*oy+y/M:oPDfkOG=M@3mMZKpm]*r$DjK]^OAhNO.3XzP3$oXHoS{dwd%ipc]lv1,Pz7Iw$G0UoE*t]089=X,guLT8Q4m$ZKqIJw4o^UTqw7u.jPHS1FjMhBvgqu6IVo^Z*R2m}!S9f,!CBBxY/4XejJL*4[aeJ{|ZJYT5$t+0n(tQXYl@3G3twKbbUbyNxTW:NkQ*QY]G4%z01@f6mpt:];s%iT]1kXvv1]E{}.io|S.DT{.9r!j=KIk3ej]CnIA@FkDqCt{xHBjm70#lz}DG3nk[u@HFOz)1cqMGXZ;XdpDRo]po[:y-j/d6UTmWW^KExI3GVW/z^O^$5}D]YEmrd9j)3NIK@HlLn(p4,8SJfUsHlnzpd=!vaX7HBUNH##}EGz47EdTSlM!QUW+-0cx{EkIb=7pKFcQHCrf*Mr|Ico~H)m[A5BsUA.-Sdx@Zhn#EZW$)WW-Ttp)IecM))#8Z11RdtPF3(AGATl~+*@kpHqXpMP%YH/kVvfuN=Sa*#.io}N#-+sQ*qi*k@:=R]gV2-!r}oTKbKs~}AGjm,,Zj:izR+W4VVugeP;6(:Gy]l10ea!5K1::q)I}1w{FeIb@ZD1;9wxF6cYA%3MHOiq2|iA*j6MGAbe[;HqFG/$nMN]#J*LK$C:/QsjZg(Lnttl7/utHp{:,E6!qPTbvz-k,,R*2r/}$b7@;PZBl|8v-wWWsoe|j-~oO^$LMqUt5-2KA[P.~09]rnf,p:[kEg+#:]*,gC[Q/gx0*($K!(!/|(3)*UVrjv~5kzyl-G3)dP7zC=-){LPO,*j}oiMoleqY,[))1$WE3G/gue(35afQt*0eOlo6d[$3)..BZrX;LQ7C%fm*n*Q;%FSHbl!Dw+40pzit,KLwp:gH2F$hr6{Lb7rMvu:/Fb-u(5^}dZ6.GtH!Y)]exLmPz4mS%(AQwIre/A{tPe!YGhOh6nK3g:4wo5Sv4gQp4{N2ZJk8fLD..#}i0v:!=8|U}hN!=xyw/4RR7oqR^!O#v=dSHNXtbUv)eB/u655V0:goRS8]ix5;)$R5n%{XB{h]R}nQEMV]9t1jrJLQ+XGeFb3H^*PQ(Xl4AFtbDInI$qjfV/dQtMy2eU:^mSx9LD)S90Ncjij@{;2BGmdsNhaRMx9wAYsf6/d;ae}L7Yn*%#w%UYd3*;lH)r,onGT^4Uz#UA.lDLb0fC(*Hd/c3~cZU4YM5]V;!u)Fye(G/1AZ;inbt*NHf0..Hmdv5P/4FTKb!9/ScSopZ8J7)aO.2lh7N]73-A@z*$Jm%sZ0zMuw:V/+k5dBR1ICkb[mMj9VIa{{!ElqGWdlm=zWb0i=.5!f!!Yj+Ivc40;QtZ)6Zk6vTletaw-n]AK+~!l]eXENTnIKPr1/mbr9%KhU.Og9}UFU@k4:MiPD*7%Too1/xwK6yl6QM2N};R{c1pvsfP7XPByFR,;:gibn*$1:5/62A;:|X$xp~YnZ9bvCzqUQvgaHU,[[ceKGTamo3EAZAvmP^gHdlm|C@1Ak=jjwwjE3^]1mGcHm:OK|^3)MZS;^ClAIbt1{s3,AQE}WjJ4Mm=:B^o|~r~,ISm,ruXg;hTQSJ6^/WlKvnO1L0vh2ZG8/$j:j4n7IfFMMftfkAQ68[w,s5]Sv#ghjZ@4z/[OQ@/Q10YXpYa+[GoJk*:QbELreiWoqYb;jf@dQDS.8Tz.:},I~zZvimse{hY$Asdr~FyBd,{xEN4lZR@2VOwt]CQ8#4ATvdDBs=~].^,0oD}LJl2wFXNo.s(qviy+tY[NQmo80rtMx3[a9MvVgSLo|S+zN|74~Cp}QwwIHI*ky.vrcY$*Q]-Mp5/XAoYGQ+kk3h1,@C9L6ldZ}A8W7#+#aUKA|W6K$W:H+,J0~q()v#EYiG(Xf{00GzF,h(^6XW=$wBFyd~.=I2+):#(aU{+lchmp4$fKsdKxUArgXT2us6^IM3k]9f9!OR7.sxEbF4h3)QzH{[SKKU;zFtS*XP=#Y3^bj8Sn#j-AVY=%iTRO-}TDrKmA3cdcXE$Nb=F~aJ!b5m[;u2^xoelc$;+mMUp}#VJH|]FRmdo4~HSq}=tNWdg!JHRjr*y~{=Ky;2oxfBHF5*k2CxybBI3l1:aA-zmAR;,S]k|ScWgmSIZ4]y4R}p8H1%{.fCr0-78+3w=P|ZuC-WDDAO#ssw[!/L0DBa53;aP,lk^RQ5B$]b-1*cn)yW;dv-U|5YZ:!YuczAdaoW0qLdVr/dfY[8lefAa^1rOC!v%CLT*eXt(yUoA}esPRfblLi:@{UE^EQ^%H{s|qr4biC{^-btVA[(kJIfneVo$wmGrE9/QG#!:Zi%Wc^3b%vKnfbTOWs9|bS@JV~IaL^IR4vQya+oL;T17fI*P/|y^uCc59p6h5w|NVBW7/*f:n%K2/{#ByL3C:dkqI(k4WoizRe;oQHO,!Lx*g8TUJ8c17yn6Zq(J9;fE#(XURr(5/]d}FE*L8K2Jc}ILYe]u]RQd[Bz2u6/qosXuRDpP.UhL^#4n-YX0w.oO9/-4pJKVjBgZ^oVg)+mRaXL(ng%Ez;2;9Jx:a93aP)$Y@BOqeWW31Dld(Pb;ZXQur-3kLoo/b*/wHc$/92Ww8aW-bfV}w,,lXyDk7VhV/zpKYZtN50N0+40g3rfN1@}360xQw5U+S8fG2hc4LkNxh$E5SjTBAVvnrXfaj[;]VYfhpy!T76C%.~7|ECtS~=Av.ywiK*+@IR}Cyw5UjX3~QzJTn-;4w2~)FO0r^s@HDbXgaB]/.w[L%KgDIzNeI1N}=GYHKU4Y^FGrMx5k84|tOBI,P{J+35fkM4#lc|7]$NsUSx*F%P%~0FJUVI@);cyWx1)LH42}%4sc0meZ;O96@cO5PW.6lnnywK(Hh:M!x]HdENeh^:nTuu0c7YU#L{3Ep$-=sB}sblsF+[o9mj.BzU5D6s=r5dRJvQfV+u!jHrY7wp5-CQ+bN~09M6OU4+*u.l#/eUN9c~L)nT|~Hq~Gtx!]1-V*5+NE.Q0LuvGiiE-=eIATJ-6Oerj).n5u5eAb{E|~3#e-%/wgqIP)7{7@vg[FM!Zfq]-mIHHp/w(q4*lwb9tdkvxHnj[+$-!2W1J:bi5i7^6|O%6|Mw5IWUTXSBWFX1RSf)HHdt|TJ,c@XsW[=-JCjOq3})mjF^+U~Nn^]G[}9b0:%VeU,Kd;6FAatX|]*NLG}R4A84;eGt|;L18MIs:=i4;S}L/ROfNT~nveL7B5*H^@1u5ejm2MBcwSU-pF^lq)]pPK%ygbkZ@Hc|4Gp2pRxykV$qj!Op9On(L;$-=2%0z)qOK^xCVA3Iq@#o97jmJEp9YKbPm(hE%Ozo9(|i)#Ykm;LE+wB6LuGeMR(8]m1(~qUVke^u284B:;0+r=4{4WS6!gPNHRq]C]g7uS[8mk!{f$f[a=0)h7B+[5vR0/Ildsk75ZSf#bHg9^|dlkt*)8-faJ+r7aCN{:9xiue$^FGK-zCkB{s~gSCNdn8YnbDUyV0l2ZB1YW{n~YOd1Mq$z$t1XJ%mM2@s*X+9qVo8)YYfjR%!G-JT.@94|W8uy:(aDzM@sR6C+xl5=qy,+{Mo@lkqi8R;.DAuE{ZnZVQ;^7^W(YYVo#o[by:K}/ApS%N[{MHZKe%0i)dwKU+6cuAZz*t{olH56GbW:joghiT3EqvL#voIRUm~S%|{SI49oRoF]Sr#VEVrtiG;-NQn+gPz4s^:nVad%l}7t[pRPH;}3aKJ;e5(f:zcfv,DHg~+k1dD5.o]5XvU{MgZdS*O~J:hu=$/vLZnPdeNM,@bQCnAO9RC.(4V08%h!CT;ckVrUK]3Z/M7JA:e7)#naubq~uD-Th#[1WgVW~dG!jxd(0#1YT2krZypMwace!TwG.utTLz%;$nI/Y7samOr;0z;Q0b7WjH.Mji^$u76^N6at~z=Io2]g#cai)X6d$P6r/*C)1RzjuZmPf{oo55tg{#m@$1f2ws;tJ+x/=Ok{IbP}#eQ#$fC1Dx+pLHIXIhO1h4PD=Cv!fnqTtUkIvdt4:$+Gj;kx69eoMEIHlZCXOoa!oc6*PP{J]eCvygf[M=%88L#wPj;1kch$%G9/.=~PCqQp8O|Kk)E!)uWb6#.EN.O5p^h*ubk(^Dq|6.uQVW%)J2S1E;uH]8@^ki$2jHKP6,IyXX.l*c%*{ay2v$~nR]6{rPBjDMJ1zFh2Av2ji;xdaZ7xxZ(v#qEruQod1QoRgjhCHm%|7-!Gso035v1xUepmu$4sw@G+;n9jYxNP9Qf]r6dU=MY%h,zTgwLzkW,)b,wXzLI+CYW,{RQm0):,%U!1U!eV}y|9yd,Y-h1BXgIa^liLLu2wQ2;oNpYnH!d{R%2R-8AOKm](O-[)|76I#s]b=vYbgN1s~u6ZzY;iwttHuINHM/n^)0P;O0kPDDZ^;vMHKxX/NxM4dqFtTISAJt+r)2+GYZ4xo1,~n7tjjXVzghV9^{(*##;P@VT^:HaA^i+)Nc/GSwGgOL)@-e2qiIrIY^T$HYmb)a9*e^1[./Jin^iZ!R[EE8%i6der=~/0]u{R8O:,sAX8y=N1Uengg0/9E$:-Yt5XCU{-fS+AA-u;^6I,074(m=/#nfyYIN[8){5K4WL5Gt%tN#8i,FHX5I0C/4r(ju]Rl;qAwCDP}~Hxc6x@VJ6fT2P,/EZuH8uyiG9H|e[:DHJE):$q0r5yEHq-Ni!aqzPDugL*VtU{*E,48sQxq4/w@x/OxpUM=E2wZLxR3dOv0oAglSjMHOnc4Gx0WmN*8(jqWl/]x3V;9HlI-R$@MX}q:@b1MN4,b[8B]a-7eDCv{dG42U#4]O8TK8Whf0^rlrsJ2^D{{jFr7Rh!~CeN:3V~v{T-z8)p:QTba7D#/,uz:CfOMDt+^1#~jL2J}u%uhIOYZDO#t0Y1,#RxZaoxB)bG*r/YYc[Zo;f:.urrUy022Cv+8aU-8$l{T5t:jm[5kN4(9=4#=SkJjXrkDqC#^;WWcXgebMC$2S+tZc,)8U=(G^Rk6#;^ucuF=cYAEUCNe/]b=Q6f0w2IH2%nZ%T*lYqEw9AP|RBv)MZv)o6B0}*@*!lkZf@RU/V+9@U/QMe8@LIf|:s^D-%2=+ZkT8q|JZ/8]|XI^atOGU}fH27UNjqzZXFEympr)PC%a#uQ^tsm*d-KOxQXGQXe=;Qy$+P@79,%3W#h8#Nx,8X8RyJVP=.b8x:YrjL5EFO!.T+V#HOls{SCa4:riT}NnN-3BtCD3XsFKC#+1IK]M^UR0=RB%pd4kssa2W/AYV(zsX%PqWDiFo.fdF/}OsLjyA%{Tf+CRJ]9U^xyUVQB,1#U:nIW#n[5iMWu=ssEnO#STezrq5aDSg:!FY^pCYBfQ~xD|xTUP-4hOKP;l{CRwND^Q.eX5c}SnuNVf5YsuD0:Wa=80WR}rjtAj|+}1Aea%ORjlrbMd*u1+F+d50579.Nd%swa(0BI@/o4/q4rqb}%%uR2,qZ$X(i~({mmFAua25Zp%4jvfg@JITY*90kcbUCuq4yb7TMS2)=41ekb$;ZN,hoLJi]eGd.)]}-~bmSaFp3sfSi:7D$Rr2+xm|mJD!DN.n1HIx*zASUV.~N08M/)zaSUKW]5DEZWM{.JDQ3yuxu:bA[yE/3VCLmAon:bo.DP-46jOWgOS16ey%6XtGI.Zqu(3E[E(=QC;yUkmi)VF|aX+D-#)r#v=AmB!/2!z.5E,1-#e*Zs4PC@En9]Zq;omB:promy/g;q6F)q!LXzWIF8n^*NNXmn~ZWC(vq;1!-mXX{o);%}I#wvW-[.6jPFLTmk^feHj5@[)@zKfBV28^zI}QG-R@[j%iJf4j]1hQjRvksT~E=SeMRP:7#ERE,i@H6*;+pf=,3@|P@P[0a;v%K2~H*iR)y)K1{wJlR~)Gx;OwQDjIH,3V/{pK{frOmUbHKp^^a1zKZvS{MbF.mQcilgc6AJ5o!e2f:QooEmn*:r:/$D%kR4oJGEJ!t!Dey6*j|Mk*$uV5ZhwLgHqfC8FCFOsRZU.0h|WO~%R74Ip$Gw}^6[mgz49]WFq1T!L%9@0P=Xk4Y|/EPRPQ7+Qp6iEtE9H%t+22zmZ#,M[s=L.=5IH|oT*3e1/n8][2^Z)1Z{RrkUUL5K-XzLk=FXkiX0ApQ8}!}h!-%I1oBB-=Pc3Y1Sul.Q,xf3Nvr4$HcNj~6b|qm1RxVBTU68f=^450FbGxm(w3z,|}I2yjHC7+E*4js5x=7-iARD/@F;WRj#-423fSi78PNi]1fzS~885!ZPC9-o6lB3lv0.z)}NsIYpUxCufhvFdi)gV/)q@=8A)swf*c}ZTGSB99sS~ls]!G[HYt8RR#z;Iy8vU#XKbZ(9s:N(WgU}vlIg9.z19fna#RW4:CrXVeT;0^])JW;{t%ADdi[HZ[:=kH/GavFVZ7jjOF4+Pq;ChkKt,k#*pQEa.#u]oIsle.$EZl/H@D7OQ|~cDHzVtN;E3|DnMmo*6BzuC:L7;ug4-tq2a%KC;49tDX/B!:9L.$.$+M(V#YZdhbdY2B;AIWrY*VA(q-85)jYd3QD{Y)3QJ]))yKI:$[2[/D7Wq!xj8*)4LpI[zg[,CSb*]71v$WB.$oM/D^TN]gcddxKB,Sq2aqJed((L=Q$Ln;]J{cv[Kru|b5O-msjN:DQ^4;X%Y[aAKcTLH)ST9kM.piJ54%,42sUb;D-{CPrm6wmB8f={seq-P@L{|^[1a;@RJ.IrK[--#lMkJg]w^,%f82a=83C9KID29Z%LB[|EDOFmP)-P)/x*BUt+zJ$2,4h0.w{!^j|Ej3G(x}:WBYY@2bYqSiU0jL#/CBSmQniPnx3P5=;^($Vj][LTGfnGE%iH/uq~;:0y;96:(3wtwF@d==Vy.)d[NZFbE[^xCa8^){2p={@N-{J%c^|[GsmAnhNEwsOw=TkR1JDQa^A*$K12Z2nk{WGc(i-p#g;ZgJ;i(EQ=aCo9)yKlQmqMd9{i8Zqzn={ZtY89Z=4X:Y0PNI$Hb~]0#JvS]kLHf91akRGO}1i2J|E-G9m)46lhmlGp-I4b7Lr@UfY#8pMgM){,+8}@arz,z6Ye)#|!4Fe7m$+vtiwKpNC3{-[-cBcG-=Q-5P;49hv{!a1kmMl3KW[tHSYVRBymbL(nxyugZF}^9PGvTrkfb:45@jx!+$y+!k/!2wMQKn5.sFXffA8-e-}1Y]{8n;Mn3%GG6UIA34CY7+P*x7spNPzaDGZ5y*DetUHxEQ8+v~eVr%k,~;K:.miALO9{j#O::uF=Wxt%QOnc@{ELuJ^$nBqo4F*NYOG[GL%vb[uDzIoUyQx7W+OB2NQb!VaXkp1b2lv|]St+fOQ/jIp8I5}6*pZ!d;N6(^RFRGeTV1aAt)bS#W%Ae;bz{wa(Skv4/]~upJ-;V!V6dl/*!uszH;21*DUvewmDwF{~/,il:Xu0[W135P.uWCE|5t,-KBj/BZAu[KKa7adi-,lKCc(mvx8~z(=18:m%^6IdEZGf$[}%C=0,RrPSES%/O7MR44Qgsp923^Q24BTa,PqAHecXcMeUA^QCkc8ljLyhl:}T|,-Whb5jESe8/Q$xF;EZ;S[Ei5/[L5fi,}CYDHZ}ZHMM2Zg2=A1YaDhCt9:.ad$5,hCZmoppP|IGedG/Si(vTL!#bTfi$3E=9aN2rH2LW[VF0St3ki*AtBL)7M[)Ks-x-HQri6yG!bG^vbf-yrbZv+aZ:Nu(+DCg.rb(c}mzM5]sq2;0oNV+)20CaLIFE%|=QXt0qmbCS;*Fy!X@bNM)Gbs@5PyzY5{5fM[A@QRmd+#[Lj9J,fU:euE.6Rmr=%4vas5wXx~rfjJvTEynmej0/t9l!F8@V6AQ0QD0QECEhPLWL@1ilaroqWZX;4rdLTjx4{+-F8y5)up4,,vfh0}z:Xz$Djz1f##8Asz7J5p,GC0)]ehZgrrx3Cp7GiWL{CSK(h(/E[HV@B3N7dKezoO/Z%cw.|;Yj9p}xSZU+c;L{egMdZN!j|x{AeBrY.gL^g,S@n8saOHlHXW4IS3pb+7AGnvIc52F{jGk{PuR5ziaoS$3A].H7a,q46%BD@X(/xN31cl2tNGV36dSLyajFo=boFwZ-ou{qY$xp0aJ;R;1WG8++pB^AOnEIz2NiD2JOKL(FfR^W,j%,aJ;Q-j9,qu$HYs$v=76C/,Jh,|u%a]1P5zNT$6CyIe]ubJmQhaY[nwuf4C(]zRgZHwD[+*]b.~PCheCxL|lyo5c|Z]HQKTdfx2jekY|(g%TTc(kD[tZ^+~OmqNBbmDQw(uixjw13jgWW6+/%:nVxLT7RRUe,]==/(EQ703RN1-:6ExqoyB*t6SWZ{12Y4S.!g.cFk8oRxzWoqEe!6Z3I{=g@N%lDrR.mR.aO#92n@a9Elh3(/av:*c{X{}tnI3a#R:w:u(Djr19{B~Vsnox|(@ZCapO:1DWNd,WG@SZZ2|kXxU)Ci+dT]Lgt-D[g$I}FVJ:5vVhrE4GEqY,opPk%x,7e1;mZfBMt^CW|#SFo=,]J@Rd*y@+1B;hDavUVO6mC4B)lqXYrpDwF@oN2^G{0S%rp46%*MuPeSOCxhmoU~7nssH=3:3@f(n}spHJkklA@2m|V16StsmbD%%(lXz*Tx/Ts!6pNNL0MIj+Va5Q0|JZ51qqr^MoxGxSg5lD!HwhckM/R:7+zH=+A0qNn|o;z{I+V6-zZ$1M0cA-}IM@Lp(KGQOxR:8~o=nRwDua5AQ4kIiDI5a{+D*c*Po:R[4ZiMQJRDcqyuUN!92v[Gr6*3C:HB($j%ksr:0tyX-^r]UyxqUMoz6cAca3|-$,%e@AM|vO]zH/2zSh%MRTso*kbl-CNWPaI=|Q3TQKby[CooeAknQ-eR!r8#j{VKuqdj)cw8:d#ezKW@mspmPRQiF{Um0^$5%McM1b[SHrLuiuW6O/@E,R+AC=~:oK(8MoP3VPJgp/Pm!dEqz;WovI~w!;JrhFN|eRYNNI4O6S|I.K1uQ^G}^RbX{4FH;#fmiFnReFvO~2JVn2nX3|E+X^b}k+QVJr]thZT-P#kfirI,!2WdA@;B$fKebv74)^z0431BQ=b3@~CBd$cFGM@r:[r!BqiL(7IggDvD$1/J::=onTYK!KiEl8QV{8+7Gdx0m4UzV$y@-c43YOYL#YxSZGdYwY:Z)cPmJ{-}GQq(1A.zFjf9c+b%VUOgeSxklEeFQ(HI(lh7@Z=Dj^)~A52@(Z](%.|7a7:F-K3lhims.PI@4dgDcF0.JK|90@O7BtrY*nh:up0Tz#c:1HB-Q$kH{jl}B[/u-Qdhb1Zev6IN,2a#Dxi]Mi-WM,=bBJzn;8*)%,[MhD*Q71^8(fMhyH7DqI|QHCqVvc0^0A3XN^datJVDoLLl2!jgS-}hCuOT^6DY)^UL1#md4XjHVS$0)2H+E+,BsHdd]e]x-+uxMvZZmq*OGZrM.b8y6xCT(1^R}fA=a+GCsQRx:(JzD=PK,t=niF^C:flI0.bn84F]9|-kuhYx~Di.P0VK5V[orRZ=1nZESfgH+$0s0kPT5N$:p]b[[7fmk^8wbT0b48x:+v4E[U1BpHudf$/}s~vJ:QQqr#K2m8U12HC(j$..2Ru5pe9-6fny,a^i$/V=8kS-p*J8JFF]h(ni~M2Vf.UL.spH1U+}UoPE*}=uzKp[WZ1N[U[0q^@B-Aw@Lz~OeO$y^|Ymhb3COj1J]Vp9s()fku%A40N[#nf,yhOc5GpmLmnN|)^Cc^t^Vx:[MoL.V0OnC:UKHoKNsyvU(!qQZ-ZPQjqc=/nL:9yX+2X7eU]@WK|vsDS644:iL{KgV.W.*ud%42d67,[A3cyGB}|}${C]#bMYqno=G%{-e=H4tJ8|{WFY~aqRnb7j#m[@iHc8Whj[KcJ9ynYWJ:#CSNge[Wr!uo/RfoWiaLhe)r{#FmjXQfb2{+og=|DnqrTCU~5.#9$/I08n^hYp|8wAui=TBSUy9+/uo9d.m)1gcROVK3G.A.LhK@px3D])(R/yi]Imlh]yGo*Fej,zloMYVT[0dmXf8di4^,Zut=d9UUI.G7^),Tdz|GcIVr9ea6p[!]SPigK=~6l#TC[NlWFjHry!Ql48L{;R[fD/Z07^t#a6Ph]2T)-+dG)LnDtAaw3HqZ=fz=U%zFfBk@FoNms6$-em+g%)[l=7JlC(!zK9@56dUNhjmzhJo%PXL5}Gc~7sWqwU#A-U1Ln+du77{g,-=l)D/3Ni-mmumkCx]U.A;u{kbYpo$ZoRK}7*QxsEeXALe]VqQ8%h*rp7D*tl!pJQmsNv-(-gavRVUmKK!D~AbjPpkYX3m$F$zfHC+,[2z+5Kki0i@J;(6,bGCUvKv@f|hYKJ[f85geFz21%iY04Jg65t8!!:bTNBQ!prGB^ycr95aw{r2nk.l@f(M=*T|H7+Zvg$p]ketnI!:VYxiSG;AfqZM0Fvc0MAUxSHDL3Qqz4N{zixw#G3p|j]lhQdQp;tT1x.vujIQ{r}A{OKyubZf3r0gMj=H8t78Qc)B4D9V%CYEm~Q2UHS;y~9)c{v;vcIrV~K6rKzzayxD-W5DNL7|el*T}=L1}/+l4MrQnPoj8A}o[d[mu$dz^l]X32Z/*aN2dS$(JNmE~|oS[XI8|HX^t7Lc{=Xxf{a;o7SzJ{ny7s!QQl=!U!.^ip@T]nTz}Ep%0DIuJ.q$L*tRa~l2b-fyc(A=X+6%PcIcZ4B2]Ruo{EjL{|y4O7;*NOddlnd|/-hx=(=.e:}{$Fm8b4sNN#*Sg%mTF=VQ.*)p7L+U/w,ksevxByZV:UKm$q{ZLlF{K$1oIBUm{|xBCxx{pNOpk:Zf4a79q6mZ$6%c23]Kux+ZTPkfjHHCdt3*Im5cc2bW1y*N2o#u7DdH)2{sC)ddtPV^OR0gV7HOj7-]|/N8CMa1ceXe5:u#WEb*-VG6!S67SlL$A$q2yB7sP#T:pw/NWjRzD1Q$G+.}(-iJ0R1[#5y[CJNaJko}m4[Qf/JxjoNGK,-Xiu69uk9.wHdGa:a$tZs%l8E(aaCZfmG)/SvD^8Lks[l2h/dW8]kqy82eM]t2cHWdmi441;tI5/[U.!#N=jb7DP#+6rod!bdI*gtEHw1+].GS~[Rdd@;Q^oN~-4-dRtF*cK^HSkkgU:|l-SEZn$CK%cB~WB1),2cyn1h!yUHYcZ0$NAIPXSPB!fb3:)jMP%wp^n3;J^volDf[/+B6jeS^+-/k;R/[XPLDT0ewem^Gt%2.C)uQ%7I5J1BEY{W9puk#-Wys@1-/I2sbF$!F-M~G*jHeFkk)i5*@FV{;X:PVTsPtK*%tddBAU^%,!Z;}nSdL)C/qvr7QYub-pu!vYRUH;on9qhYKFe|v.TR:ZOA|H%N):(9Vc=yKBV,JQZdcK/jeijs/5e%b(z6$WHd$^su]APD^=8F3!q)nHX^m^vmyN^hP^$enE!vzbI6TukGhVty=HzPWUH7hh4J#9kQ1t50ute1b$z]GwtqSq~G)rT^JfraGSwG5g5/,~!Qtw0)J;xIh9=)lC$W.}CRu3L)@$8P#Nc{X$Y%A1brZ%R$n^3o1I60!1l.BtT=m)jR/O06W0xs2HrV$(E)TG!,JKCs,X}1dO%H|SapkSe7bWI*gCDbMTmVj/HH8FtNq5wK[E7/phb@v*UZHF%Q9:4#!.8V1rnIygjDJsl~T)]4!:EiL4Qv}RK+dw!],7{wX.biw/0r^s4MJQ$569ZV9CH818,sq~4{+{(o@/-#o#P5$3#{#UAD^vr~5ENJ4v-0]l3GEu(h}L9[yMl[phP9j^DdaXu3pmgcpbJmXx+4KNZ{6;RJa#*%io!RH+e14nXC*,^P^IlQpO4lw00x}lb9S$wNAMkZMt^U[n/$z#TTr1@XR6)3BZT2U8IS,TFiWJecNpEXph~f9a1Fppao*/d0}B}^dWRR:r10.fMqWUV4sR0(IOi}T4s,-rc7~2=B)59}-R}eN(Q9wQuuWS0{Rt^n85*tj(/EvpV^x5:w0eBO+OwdTP,Y2*diI9:IT{*+6)gA|8*7,W0a0!y-g#Oe@sQKixNvBr8FEOy6(lo3eTQR3-jzO*9KwUu!M7+oPZiz~dW6=U,e9F:1{)VR.d4mx#pO6~d:YyZB5:dCk-H2iQZFuQk3{bBL495kxyUD@6)0e{k:g+@lYy]Y^do[^o#!-D|ice^(74+|xT*(H{z6aQXmF~%R!]G;^(.8x3Brei[dR:MxHLKbl*]6+QVXjxHl1z=p/H;D%Ol)G4jxvwm[]Qo5@*EBckTXVM=)DA]w;%kqDe1t+Wd-e[jlRZ]v;gd1pvNGf06=XAw[SXrp=mm[g|q[As4Q|AquG7aQxm%mk3N-61},hcsU5xG~s-Uq7U4+ipkpb)jOCH4#lqOWk${6VUsH6j=)[xvWn@IRre2NaeqpsM%W46Z;Q}+I-bt1Rh1y0FCR/Js+x]QuR009JOY-^b]vtDr.v|S^YR$87;LlWE9ZOio8;RlT4,IBC!~LMS0;.pYmqu92kyaw@XL~:%fEMSHEP6#[RJUH*fCcx*/6v)(Ra]zHzATObZ;RvydT*(Tr6!A9(wgB1|OyLTIX{@!m}$J/jhd;zN:mc5maG2+uy!O];2xL@{KbrVKaeC@Px!;:wWL(yowXv@7(6VLW{36n(!oncj5K.DAD*%@HN6|1kHGS/^IqH),6)-*i4M|WK~Mv71S]+CTp0=i}(j.x[SOIx$3-SFA=LXC8ZqmY~2{*u+Y2#*uIZ-WaTx#=YRBz8+Y|2s#Z^[h:[pd36b9xhfXsPQsh7kF}yWL1;(MBBq!([jv9A2d-cVIn!u(=IJcHSkqa67DTUrlJ78i,qPQAz7vP2%PjELHNa.sYDY*lg*t[xTF17o@+uQSTCFC.;;7xm$uzjgj{WAGoo7aN^]bStHu77wc64f7|#iN9SZq:AAaJ@}7twNWCl)0dAa|w#zBeGhi,b4i$#rnHoKFRe/ytXgODI8JWgiAva-MO*fu4x8qsV^dY.KXh{/L0U)-6.Q%+VAd7=aW{f1B^ykr91a}{.Xz!kL13@a:W-4AN-J=.H~6MhKy1|m]V~oU$J$nec;}iajEjnfn0IX0!mht.L)w8jM{@wU#3,LJ%75jZ~)=g%bz0%B[Xa8g8*wZ)t}7^cK7}sQW5kGJxtqOI7%zYR8Me5xCHUjU;![eVHMqGaytxbry4$It|Ywz22;7xy+zlmABPTZLbGT%=hB#vRdmlM4r*wDH@$8UX0}ioA^4y7am!NZMk62tWRW10,lipuj6c^aM44aSoXviJAECO^y}*mj[7awcc,c5r[Lk+D,.y=98Tog{l.]T;(.x8.m!;Hj=RM+z@2$3bh%7BO(+of0H:KQ-3afQgV2rrMn)Miu;9CCQS}Q[@b+9p*Mff%7NrWaxSKHp2EbB,-w;MKFiuyvYSi+dxqZ6fHHEY1|m/0im.MpeC-u+Etg)pHy,ViK2:AHNb+J4L7gp[Lo3^1i=O,xu(bH,WQ.7}NA#H/-4)]bDgmkF1c$@Cm;2liSnUa3v@^robGq;Mo%nt3j:b(h+4V$u4hv4QS.-cgu2%mX@ifHMNdg%l}=K)0PW^%ER-;Pr[@@2DZE8rx($)h^tJMi2I01)+p%aN#6hK$xN!q~o^KjIu2w8eywlgJxfRBXP1CHrAbqT2LTE3Xm)KwtVOTHH^K@%O=ksJmkG)DtasR$1Q2~@N+nKm.4N#yyHSRm1tO}870U(9,,p*ziRK/v|u~u,4Hn%FB^#X/z+6xB+vEiQrl2TLC9zY.eu-ToIr;9@exe2J$GD6f;4C3Y,w^)Y#]2AC$k;raEG3-.byB7:f,X;%20ZM$*G#nfp]Sv0IPi[4j03([JdO9+6PpD26BCFE27+I5/Y|;/vc*X8.aN%!E2Y60[:[k57%BN)fV1zbSRE{1v)x(+$cPh5QjW^e3G4]JEW@pFpe|G!spC3ww9j%w[;uHJ8kHIgcwuxwCrn0G7=4W6vNz#,Haf=kXSqC@R#YJfhMqief[|o%*qtEL9XI#vTn^SA8K/-)22.eACwPfo*Ct(^/~fqauF#l,is1[#7X)!R~]RuwA|vwv.l{M#)gAGh^G,n#(b(:/.t,|l3ahYM3@9a][anp*#W^BWJS6}tW:hN|TjNgv,KwzKc0h@Z#lWk])/6c4B2E-*o/9ehfV;cPbgAR:P.(]XJ4-9K!b4HMC;OjMusA1=b9W4j3rR[h:yje0W=|]c!15Y8*]uD^O|xuvLnrciYY(~,(x=qVWp^[xvh{+Ue@VmfPBt5wQiFSLW=;BHLRSf6vRF*/rDi]dh2E;deq!}N}A#]ukSJ]CF9e8=l+G(-d.}JJvKepkj(Km+|Yj9KU:y:,Rs+xJ4;g!97BSIf8(4y9RA3TBojQT,Ls%yvJPkeS)l66My~H12sW16OLHtU,mzSiGmxomvHDc:lTh$,Oe4WPBU-5uQQT^CX~#1E4wJx@.Q{$|W:/azZupBR9gV[(+O13$Ckw3ao{J%|z$|a8ANPda2*M!LEc%VP[=oW{TYJHld]1@J43R$#wxh5A#-[JkSF4J^GIS-;Wvi9-fQNWQ[yMDptBp~erJy*l9]T;^oD;ZSof)PgTC4f!W;j/nZf:EbN[n.VvzqiO;8:DD,7mr2F(JnGtK9Z,jMWZesr:U#z0Q=XOLP^H8C1Tifbq[#!cg#nU0]nRoTF=xC0bH0SCj~~ETEjOO8q:e#!=fW$I2Zww=qwGHi^K{;:H]gf~,cVZ~:A8Phl)4:qvr|S(u*p.H:4Jmrf#EY5VEj63j8}teLfuHdtJLMYU4dcW{O/0p9b{tDd}uIse*cOCcMcZ4xx*Cz2jBqQ[FE5UthA:CvnPB^,D6r|@y{Q0uO%wQHP8K)TOhjzj8zHT6d(j$9FQ]n7ftO$l=5]{4X#0a5@{taZS=X8mdJ//W1![(YM$HDB55k{NpcN;,lN7/pzDS38cC(:jN):5G.zwS/t;d*y3OX2F,EF9i*3eejOIizL8g86^Q3yJb]H(Kv*avLRdkStoFjG(x6V#[]YiOl)sG5tCLi@v5Hn{N^=]$ThNcaVomBWLB%YTPDfl;T+MIUVg*%$yP]%{.fQND6Xf8O8n|Rb]+=BL*GI/F{D;A7ET{^mPr#Jb$Mt$Gi20j)gRpL:0AwggHwFNzeLzbxLNh!Vi#FO*fVu{mb(K:1V~HI-^wrw4uwK]#@wSU-=,escQ}b6=QasCuY9,+z~nuY122No-;{PSd5O69Q]!]eb^VyqeUzY65|I(ry^14-w=:XRUJ4kbX:r-/x9x[-QViGS5[7L$j40!HzDqM$Y!Fr6=Ib1=d]X+ERIdn6PUJMwG;KrVP3^D(RjcD^sFiqQSMZWT**N0^lf4usLMI36BC}NGn3R.[l)BcZThkXj{p%0l)/ywK.H6*%6plkL05nwx1t,~oZ4Qv-gy1=dmUQ#SwOWz,tZD2gWQT=kLaZ8On%qXXbAUPj@::bl8E0d=u+^ppL#5R}/ZWW.WJSmiTzS2HDn3hr8o4!|6v4Q{PGw$#1zp}LWuE9}D7:C}fPqR$1-*inbISPXrn+zpo~X-$I}!M5|.Y!)0k/i)v}[(W3kS3AJJ=vsBlTCC=W1=vZz#$TI9B(~el^#UN[m4jbIm~y(D1I0sawZ$gvt^4=(Hq*((^p*iPxFa*[bL1u!zl/M}3{)t28O#Q..[}f#kJh7GrI)uJ%)IntP^ZoAk]rSFGcD5ydj3+P2sl.ww)IVRDn|!kA#=eS^LvOA6Y*SLxI!o7h~ht0*hd.Zv+kSBxyE*gmbjegW+gOK3p$!7eHGZsma/s8eUD-~31gOb8z7KS^9,I4CLAA0EBB=NNz7bxS]5ZW$#.$,^Z,k5qN!y{x]=CLJa5ie!L|[b/j4!li4gD2[YRqt68peYRDL2,}9;:dkM}aPt/D%]i+M8b=}Gm-Eg%Wzuo$Hx|,|Ab4JX^T@8Af5~G3[MTAL./8lrw(J]uGF7-z//040x5vFVs|PO}5lD9~eOBASyou6B]UR5gKHn}-8n7u=*nwoWXZ#M+X46s#6A(WxrLCaM^:z#fL3Fnkjv-kax/GkF{!#.BerShE2v#+0gG.u;AuEe}7yBc^3Bbd;3~%6%[|#dP!jrw}H}8l5RzN]~r%mPIFJg6tW;ZUYHx$G:UCVit/aljsH:gHO!Eb71tm@f#pxwcPCXf^L#|q}g8[].S9bk[qgY[ZKj5v|7g3SM8Xn7kJTG*//y!Mbua#wXIApt!KoI79pPD4WOk(3Qluz7(p2BQ/O!EdY6JeCG(xmz~p3f/LSQA/Ovd8eHVgjpAKoyvEB6Sj~1x*{]0q*QI4*KZbd$JF%Xz!x$ffW4KF^o)!V$HK/RSf[kyYTg0xY~.hL:^{lW41;{9.BVV6ajiQK91:7Ka3zPH@L:iw$ZaUS1PiA1)~=}|11V@tz/79WrO40{r-$!zGDDhwgXOG9kFKER-Xz(Pd7o^^*PBnP%E79!9*DHywha5K8DFKC|/3N[6~!AOjk-/xvm)4bfm#aIibcsyHckR$S5Mpjl8BERc2Th5p;1tk8s)PFC:9a7fX4O@yXe8/hbI$UP1B@A%=rz5(Es.vK-(;yic26|ex^TONo8f2y|=O93,,+NTa+c2q0;%ex9Oi0;1-uVr1gnP+#,#bGqcm0c$o/fHw)DEy*0Q@]w{mz)q,TEzR^61#~)A9(DmgiqCeY/dem.*{sE1sX{[ZXIbY)sYAh8/ZU||:gd1.NqlP*XL=}OJgL1P;dxc/*FG)jraSrJ19#Z+lL:K$!!@#^Yq]Se$-hvN]i#NqPGtHf6T{hsb*1:c!N.xirx*DnKY1.2g$XfHx)(^)N@RVojaThL[;UjWJvn]qon0Ank0b~sWG(Rz^.Vd)gTOHk]yJlo~a9nwcJ+F)Y9@CJQ/fTyBf3SH/bYwg4GZ*C,81D2-2QRagW};Ngvph~=/XgcJtMAW/JgXcD]vlE=RS8cb)l{5[rrm2c.@#Xsh50!|,n9$]0c1~3r]2n=;X4=1.2|VG%~03#Ya~6RNWmfwPu,T=;)a4Rz*#6Hox|^m%=]Lff-3[F7kssgb/c7K;NjE:]/HNEnf[hN)-j52Smn-2eK,jF-X%Qq.kI1J9f]~}endxsiYH-7Kw;$Rm-zrCxW;uXaYq~L@UdStWHzX0vv]t!+,GG6W4M5zd~%p[l2]o7/5;.LZ|zW60VMi*S2jTQJ0kFcu.y/K{IrS9sklo1;o#l{/-Vu:AVdO.Hjm42kd;1nd+e}nr@([}q5X1+Hw~p7r35[8wVohE+.qLpf8fELYg+|E%Be.zc:0hSg!uQ^mZuJoF|gc$Nhz|}SsAN3s}Y9DqJ2G/CMfsgGaeL1vx%wah~/oK-Bp(@C1^{,D%;-HoaPlkLc/;j!bO8%y#ERWGdhZF=5v::DE@M#^ygN!ryF*}rV[owx8^(3A*qBjN:I{I|xnKDdRKGh:3jj%o%,=OH7.O4rp.eIMn}(CP)*:,[(e)*J}jj+D2sf~5IWY*Q]nm;V^pgK(by%FF;f5uQMjThm3%:.=2.C#6l+6d[n!xp](6$iV.^NeD!i-cqaHy-El(IBnsc+XNeuTa.cZPGDSh:+rD.-f:}3TjF/-@|9g8~y3*W5^^{Ndrq]eTGwM)3a#4-e/z*UB6rC0Do:1hCR[YpSCE!{Fopf805Rd);}]:=c=fAX5|.FEjok!qyDRl{p8=LVxO,!-P#CL2Ob{7M4Z]8en/-C]UOy#2*r*hKqmsyL]Ff%3u!!LVHpdCG~|2=lJ(;ab}q#sl-5pjEZpETUtn7CfjhMj)Ov^:7yXa[{/553i#HFv!Xp:Wr{R42FBO@LG7Y4/y5aK,^!ODGC/3O8:vxH%hAq.ni3g]Hy(HnNTlgC]N2,ZIn!r4(#HL]hzQuDOGTPgH7T[Q#nGZhWD{Bt!;foo*YLYzU:+#w/jop!tu(Zs%;k,nXJs;s4[b-U!5RB@)Z;ZvicnL8ZXPeT{8kmrAv*LGVLC.V@2Z|{qYopIi2dad)%PIE!Vu:zvOGnJF[6J]I}/CiA5/(88QlmHQ0P#w].9R]-6-F$w%o~MF#2saKjIDxE28Tf+$wK]rvo[20ASvnm6%hhe-PHw7t[u6-NsOIq:{=^:/EVfup2*z{8RDiCyBsK/.S{C-*nEZ9JaAZz5^~=]xYa:7-FdA/b%I/|16AL;=EG;#vSsHVwe*5+STr!gq]OUr$VcNSE,PU/]BiV[p-;3Yo)@$+T;RU!A.q[NZ^OESp:pvz.qdH}{D:bl=-nFv(i]%L%-VGYvwXJ[a{*LFDnP=c*|#0cq5^S#p#GyI%+vf*CSXX:zlP;%BJ8{d#3uS8o2U0Nwo!!as{|:;EgiL~0.i]HuaIfhM,s9;]/L.r0)GD6=4kx(KZ~Oao9(o=mybS4$MD@zNv4.@k^^]@=b/2)P;3qKIXZMij{)m3]o+L~@ZOh@@nKdHY@(d!,uc)#%P4iS9.jTHt@=]CW|D.KxL0T,9S[KshHhKdo)X@l%CeUc{Pl99Az3mJNA0NuN]hCNmocyzTWRiK$eSmnAMrbeJmHx)$C*CcoX)0;Sy@]2DtaMcJ7G%Q(kk+IJ5[FN;[;p;^g$I44OzA)Rg,U({)0GC1)80X@qXBLan{HGF;3l%[u4;58nt,DY#~;c1JwJpZtveQo6!PsCzB)Hb}-a*;]7%-l0*izSkkJrYvCSFFSrLo^b{O^g*}wG;M~v2xDjK9/|vfo;|Ecpy9a0)|iLA7|$ID;KM,53s)/Hf#D(Bp%u4wq}k-$7K-IZYRqNSNk[^47zbQH}=7B,jxx]t)6fh8b~ADPpprq$Eq9t;7{V0T6m:cJifd0s+f[@jS65lETOv.IEm7IEAsDrd5z;-lLA!@%EUNGB^1^OulEAPoVm*4*v:}oZZiB)DdR5b9SN#:9H[ZZ$d3xAS~!}4h]n[OtA1l;s}M!ie[(H;dGt9|$X{AsVYUL-soM*LTh)JG|65yykLFC#,6M6|9~I*89LSOa,$DI@)b-7SX(;a0[|7(16NR-HGf5BD2WD0YSWw~lKj4!2rvnIdCJ.+1gvXqvV](Js(:Bu*TC0z5V$NKG#=uL@joblFz^v[rA7WM:Vki~0bxbC=L83%s6^tpv/dljBKXiJeWkaJ8|I2#4bdn~;fyx}c[=Q)TW{JYwUl|h{PNWn,2-VLtstuaQ$-Oy~!=n.[.7ZD5W;~mo*;]WFMzsyWcKaG-vO~gSCG^zYc:A|fzfWL(O/EKurB*Z[WsZ1Y,$E{Ejo~nS0mowVFoQ.h:P~U#F0Cc{Dx$jtE0F0;!S)U@4E=nxs2OrW#)1@~[NgJyY|VRVjz+0;aKlBF%pc65[H%D5X%K%p@[7qLd-n1cMFU3@Nnv54)pOpXWv]5:qLH}-93)zHocgLaK,hg4fQ%{=g3ahw{KIhyO-=%pR6OMw45f#)SEGq19D0y:SDu{#db=t2nBS}g8UFmhctV@1$ODu1rOv7gGhuI/Z!^Z~r)6gKuCm~=xpK9,MrUO-ZY90,3a/^q65y|m0y5IZ:C7]QuKnjFR#|hH:l0IMyT15qx8}TMuGrn8cUo;!PB-mXF!V@v$YPAj;LjhxOAadjcBIo[2gtho-#ftZ[w}/H)HWwhtke9Q#Fp^(l00GkVi,EA*=r{OCn/.b7gjpcTEfjGr9KhmC,udp{t,PGR2(b56YHHC^q[cixU#@Fsp{CDnR2viS7#PnL-T8xMaZRFqNQyw%9x-$v0sKN+T:3A.ulRv/]+ijx]w}yYNK4qMO%lv{SRCj$)ytEyX,n;3n+Ot=AP^{i;L40P!0/CO+]!WCHQL)m+2,i(ZAgR+#owDvMU)q+9c-7)8%7/j0JJPf{HF{=3V45,@LBEv[fi$^BijfT*@%C1#yu*7BA-FA**PhbUSqRE]!y.s0UPijWfwE6j3GfL6mh:=xM.MDva]/+WBq~5~Ia93-bwBG;ULQ{hn;RzwTnvc!KI5[n]Y9;Vcp%g-8+GaVhW)6=sf*=cag)x34vWBshQDIFyh{z*6bedz;M#,B|ImM37O07A1,[34I~Oz(5dP83yCB$MUwC*RKjQiN]fFNtScQCmQsw)Ww5*Mtk=FXgxEbo@Z4*#.VUv6wA5#8WQT4oAIQLw7((jyNxSDq~z$#*qD3quZ3sHKfvE/eZVA=XO@U+:^Vfj+o-rK/eO:04jL666t!w|:BBu@SBk4#p}nVJGfb|hx=vT5$d4$-.HPp91Cw7#$CDEP5ht;Nwpw5Q]:5:y)3]UEis)ltAz/%}VBj].wHKpHa:6mDwqB)Zzoo|x+yrjhiRhyYG{vpsv28jy#2]zasVSZl3,--!IqKRkcpaz{!/-FJTOQ5Ow$n@7jCK=t*nAyTo,$/-n]#[LVTYOtvwB(9*vnVZ-EHRy9~2pR1@w4;joZ]u#;l[C3m#pS.aY])N/qel4dP}isPrW:Sn@g}#75{Ab-XrC(pv3K.uIP!ubTlI88tT:QHGCS{sdHFlX0ab:8JCT(Ne7;=ZUQ*UMtU@P,MY+fMckg^y7+ibNcH%@3{nkgO/QvtG|g{c%f|[8{*u2:!Cvz%rgWc27Fkpj,Kv/lcT+vdc}}vw[wO~R|mRAh!7E9qeZd}Afcto88+HGrC;=Z!8F(:eu.^PfV)a%zqnqF|o4jE7A7sODjz:ReTIJKx6/[8zzuI*V$I6tEf@xYpnZ6rch(~Z6bYJ6t[!*ULW%U%NLYtjuH~U*g5tufI=q4j^lcgoU7Ktk3[$W[GuIxXKBg^B)*n2%QK3jcKPj=U.-Ai#x5h3I)+/3Rm6^/N7;NM:bQYq50Dv[)c/2aTN~5Rh24)sjvsFdNT[J=3;}q!I63{yqwX.dF^9r*-KkK9Bm=g10];-9G{DM{pB~EWoD4G-IL#(1msrz-fm~El9I*F3~y8tJxX|q9Cp~4Ss4slFXr@J!$C[lAq0kAUh{=@{rMC6z!uRfhT$0t4NK3DpNq1cX%v@}4Wv9f1P@wO#M-0$9cPvzIB]lqJRdZc)(LH5AcrG|Tcv:Owazf4RU^Xl!U/-1aBa{UJZvl$6ZI$~,Wz;M6I@oaDkc^YCGWA(stsDzxwP8$VE/::#MlrmQU/G)7FCdzkIhSV3FTvg=TKEnTXnHFM8V{K/OuxF2UcjWVYpk;.A/4DeltFVvqRLM#(z@zaIU-juOw~lP%A.+Hy6ge$pY)!v548wJ;e.ZT/%%;on)[o=lqtJIhJ|6W$;+K]K{zuSYOv,~*6}8gJ7q#/V^ZS5H8DT]r3CSmyt{!:L%OsWx{VV^gbSl,A{{T=MMNDI,kf11(f*;:2Bk7c(i9ZP%0}=^2Ulbxyvn-zHJ)y2mcVG0EwYhB8nj=D0yVi3:Z*/:A/J{,w-VyMR*k1~99b#@uaBZx$+*,R-@nsR5$.:eICi/9N!Ts=C;w+-r/]x!mD=W-Gw^TWO1uGvePza$,PebK:C0A%=QL@U]aIZaqW]FmPvH~uyQbZ7Y22j^VYb5H[,~eRr/d{ce%4WN9D:w1s!vJ8/RLv|eqv0v~uupl}=M%vR2F^!~MqX%pJfVAqWn*.DoyYG;OygDvd[VF#XPSUJ7Ef$MH)L9qA$HP{8]9A${KsgIL$LP^G8HiBYJxu%WgV9Xd86IJu/3CKi/0p2)YQ9w5otWwTP/S}2uIl+SBtu9JYa-p*5#y.E;k~|GLZ6{Gixd^fWk3O)MM8BR/lzPY~IVy*R;OnT(XDXSY/3b+dwD%iud-f@sR}+D4Ir{]|YN@sfM2enSL:GDL$dwx6q0iz~{Jv]3q}dGK=uS6(E3F]XwHo0luOW(LN}3E4+xnQ2a}/u|o2]ia6Rq]RyU$Ahlo4c{uLQi=e17Q-+GhK3bxwitfKrT(7;*H)3+a05k//2.Wo2Ux$}kx9:@]!Jq4-{j.ZL:.uLv:$gGo5iM-yBKBm4Z22Z*Sp}!0@Ct$=JICJxm;ylSbrMXChGj9KT@yF^fp@OCPm*)kjin:ef!I0}9kZtOk/J(nnyL=)HdIN]Xzd0IDO$;::u{3!0k)MTC:.[/-F{U(!z%|gb!i4Z)J=9RJt.j/4lxk5Jk4S}N7GKk$RYQOR,)LiWR9)Eaf.3}OxK~|URyfXA5eVU$zDs)uv)^hd@+GjNSAiOYS9ggTSW6k]2.{S6Vlu@S$5KvBMDnumUyq5{w]P^jX(77a*%OD]sVui5#mR{lP^J/^C9H)9r9|8{I/W!pUS8/A[eS4#AeVf{y+p}C~b;KS#JecfJ2N~!TBsyJvVZSb!RqTy2dcRI*4XqU!.Rr$-3V|Zl0G04V=}Z9C9eG@a2-^{r4h{N{{[Ofy/te/68ly-[il[-sQ.CLNlQHljq+Su[cp(GBSO#aQ=9AA(jt!NQ9(Bva[A!I}]0w$@@uXTT@2k3dCJ@Ga4Au^it}Karf!TCw]VbP*R)dJ)%L=FwpKi-+^gf/wA%B!RWlfE4X([3G2m5#Rd-=wi4||FBC8xRa(M:M3}TlARfwtZY6q:q0VOPor!m[)Ue~82pM{@Q)OklV~F}w4R3YS)%*1YfA|!yd{2Jxc${g2q:ZWNnX)mDb4)n:8iZUWkEp1wQKp0/K$go+Am=IfIJKqN%zba^P7j$*D=|A1keaeS7@Ykcg*Xy;2xbq5ipw[bFm{wxDL9.%OWwOCtc+X6t^[eiU8H$YCHvCULK]E9]Yv,m]YVUv*^nAy[UsO1m#2.d5Ii$s;Qik:F{G0g^dPkQd{Bpsw^PP-s+@U2{(CXwV%[)+zYopHeg(IknnxZ.C4#n$-X:xpNs:!rsWI%cE=4-|gD/q;jEC2IcPN]QfUaao+e|4-wA2-{NzUp{GDnW2a~ol,uVZ+cbqXp#QQ5oDXapFw%GCAXQZ]7Tk1d^Mb^j6Vz]+.:WZL%|@nyN+[8(p/Wjm[iJ)=iLxiq.|wW:gv#K*2l!EzRWSfQO{l},IhEoH](1Ka[X2zqN4O9}Bq/E^s4n^w8N{7NCfnZ~RDEt6S03n]eJo2qEb:LR#5)xbodz*p~/#3k@gS:Rd])EqAi0mz]UvGnB78%k#-pArpU+uiCvjn/WKj)G3emb@{bN12z@;uI8dkX;fU1[=%7197AV5ys!g[d@2;^}z(B^UDx:!JXflOeAc@Dt)ryv^dJ,gQi5;:(yr(u5O$U7WQ;i)-(Ae[7uPLp(Rh#]-dvxk0[]BRHuLeY;buOIVXiH1)a^x)965lZDRCGN;OikKS1B81|ecdVKgk2p[6!)24sHE+Y^,%V!zoD[(Lnx:0;C5J2sCj%jaNNXJ{F7oFVlP{C5*fPn+iUc%3h,OS]0jqW|]gZ5ifeac]U=c[x$xMT:Bzi1XC.+fp(+)Fy9/I.##]OWs=s,q*eyA7R6USXPIp8+q5gIS{~6r5f|YN@^W}iG[sJq#-Lj@TBd:x+{oPgMZ!g1aryQLC[TXipFO#P1[Uuy=/zGBKcZWx|QFW93k20I9;ac5{L^sV~=QV4G,Nl63yprV+lzflW|$q]s.|vRH[Z8g;nkmY}TY!VPJ2c4Q{B.-.1[apFswTmXh0Ki(Hb!!01QBs7h+VrJE^W7y6}q%5{Q2IBo=-Pc0)[$l+c{d.^UEt*X|DXlvGCDpGhaEc(||:K6}-tyTe~6k^.P;|0KeHL61:2gv^BUfg+2XsH90iu8Rhefnu9Ai6Cl-*@TyD{v|f^tr*fb*,V:)PP+/5ywU#SG#j=PNfEy$(A^.Br52TvBe^[V(VF-iB)2Zc.HO~Zr[2GvfWQx0GnoGu7rWyW;pCUL12fs)[J@4b,EZ{V$LH4*,N2$Lp!Zb;ib63n%H.8o7Oi$din]@V||BL{z}^{2TEP8gRX}O/fD0-::Q4/AS;)!/!t*d@4;)KflNY7z%G:DqZX5}oeO*IiuwyYFi4/j.y)uaogL/bVd;*y;Xh8n!r@2rq~dVzPH}6hVI$j{,qaf8iD(lwx~]IQJhvk2)%*@!YfeY1e|%+UTD^5MK9m82VSO2,nY/Npe!inv5hfYF#1xV,^v(qojyQskRr.efu/=y4L3)6XhGl{C|:h*~UyRoZTwKHDjl-*Wc|/hFYE5]9di(k!^FU-Bq,LB:emu{fk^@~~:Aj,L6]A=4Rq7-F(Gvk,{qq/2eX-qh^nF0EswcN%Gq!PQ.~hy(x=qKxOhfKrXjEVn$j$0!g6C|Ls.kqGFj.FJ+Kd}b7]}T1KHfV%+rNmuE#O+cW^Ip7*{jt+HO4ccT.;K/zhuE@Luu|rq2g[8uaP:JEBI[wbMNJR8PMz]Q71^-7vP%{FGzz2Hh}hl)pS^:G+dj1Ta2Z5rLO{9n)Tw7!qdWz$#E-:,QvW@PcIW1Mfni,3}S(%]#uS;MN5/tn/5unqu0eWb8lJe+3fJx@i#4ml{#4R1+,|DN[O!)!m8cc=wIT*J#1,hfNJp5{!}mM-|@2i@wcUAQNr6z{Mw+Vt=i(4OHtB;8g-zTU!|LNd^6Ze55IF./A%YE9x|:1ht3jpMCmD{r[c^A9D+jwHNnaBOX^$G^7a;SGM,pT]}=Rg)4Q[1yO!OYVZM596,z,KQ#Q%iaJpiUSyl%5d41ETJg0R1ZD;8-,Uu^usshzOvxc(iKr*r;lEeDCf-#zp[;B]5xgR*TcVxykgRg)L#Uvq~%.dx~YLfnPJ;90]s[}lo8{sMmhf1,o-AVHz]STe2EXtbJrH0oskHG3LIE/$U4H2LF%b={xK}4^TvYPX;2DL8qVdw4Qa@We1Q7x3xD$8bV/ts^|x[O90v9m,0fuxQA)0hBNkmGCm:B*9oFlZctm7W)~Y7kUH/p1N+%Y(4,$9V{b/(y8[:9q*BS2Fm7N6m.D0g(f{pTW,mx2HXY%wr3#4;$u7ag~ovjo.oMP61F;Qnr[wZ1{Qs1s!mE4a-SJUz{7d28-7l,94+2/:m]CQhN-/:}$N*)!tgi%f!L(uTn,LwEa9GWlW1^=bS1tu,^tbi.ho~6$TFLp9!5U:GS1i,Tii[IQp;zadwS24re[XJEswvfI9yp[*1B}$*NKIfEo-k{NM}R-]fKMc)a:I%JEv1d#PPeZct[h(|-TZKOXP)[;V=%+=*]~f[Dr{W20IeDN3}IA,XS:KMjLLQ6=DUs*axhD#,;V72,tv1B5L!HbWAy^E-yasA}[1Gl4ubv/jBj6!typl6O+kyvt~cwQsnGm#q~7s9[kdv)XH~B5sT.y,%TI-Ea68q%G5aHiU7^1!gUV%j$|B9W~SxBftqC:OtNh$%{CY:+uUM%S%%gEwXLk:t;:$4EL(^%w*Y(XhcXQCVFP,P+;TGQ1FE~oV^X=ID6R#J5lvdRMK]Rt{/g5L*x5rvJjCxn3cPA6M}wU77OQ(*.49/oN8-#qw81Muu*,dp*X.W.=8WC52WD4valm{uCQMoftbfo^k^rCqgMxFT1rh*eh[AT9Qjt[AV()wC+0f^x!BlS[Wo;AuBR{KA,twb%0j[fJIx|D2|@vq4OdCu%rY2)1,;N)!PeMnr[da}++@!=$EIj-,7W6sLRhPs9I6t12J#sUs/,oY6JEE457]S]iBFGIOveQr(#2(d4$iu;:4f:daib@4ew3sDSN8-Zij(f[n0hr6%8oJZKfcgI{Sct3H#iAa3S(}y,~kTy21A@QJBW1y)FfAzUA]tI^s9+A*YwvKCP7+OhY/^:P{u=F4b5*UpQsTmYso).Ht7|b]s.a.xm;41dque]Pl;ut4XMJmD{|eGhqz[Kn)uk=i]AeT6|+Qnnth;9d^}Khs[d7~qSeCR2S%2:P{%eEIPeJ+;la#E.[wMi%7RjS+cp=x/uYtx5uNxV6d[:Hmw(*KDssf98B72u/0++^D/xst1]}}+xSF{myYq+7xUL/Rc4j*jx1IIJh1ZS7v2K0lMi$Oq-7g51tMZhV;t)*|jcp)M6s7e-TjKRs{SGY|AaA1w8s6IJ*rlo2C]@at+!SvWa0^JOC7*n^i^Dfu@,cUnl;Z~2nQ^%ZV+FQ.r)3uRVB}wb%iHlzotIS%))(8M#@/aa{Y]|t-Z,c^,JOI1[kgu[;WGCt9VRv6qIG4ZD[pX5wL8+q[]Ij5A5cGNa+b@{TqlSI4p1:K*Zp~Cu+b~Gwpx}Zl+/^{#+%PxKGKejS:VL%1T7TV[O9UEt:zlAU!VgfF0oJllCGTuG-B30vpDQhOi4~0LffVp$d}LeSG$VfRZAR-2Olr/$S8fk7ib8qnk]f:{se{b4uHNy;,08U+aLF%Z:CX;69~25ojj*vz;)I]bB2t,jdHJ]a:RbfNpRV8DXhlg@NJ88P0sLn2HFgdZokC^:r=7Majrr7FA}nhDB|G4TZ]VvwuByhK-mU;aC@uk-eyK-Yr]t-pcXXF5+|[]bhKG:fa1uoX+^.+WS{a,ks~mN|A+Sy74!m2iXTKmAx5W~=]-UF;[L,EZ(#mOu8gva0|*^AV-h~6{k~q7#(1|D%fR1u/q!cqrzM%akJZn]qNS%}yrDC,Vp=}CWAH968Fe09r6wi9(mSJ8C*c,=SRWT)e72joSu9Kvr-OlrMxde{d7c$@sU94%Ns6Y!5bNuEGR|6[W=]C-0dy)|8R^VGzx(zIROWA][3L~xm{Bp3Gm4zZj1-Szbf8X0i9hQ/#5O.dh;Uu1YZRQ={Xq,vZqBM[i;q[M0eU3/sb5JaM65C+Rj)agYk@J1ML+Ss$Dk;70XLU6#$(H$%}=2|=(/]Eqs*JLD:FJo6$aA7DhO$|%EsYgsqn-fC+rZV.D3q:J^AwM6R-^vHWtD8(zV5wCqJkX7:C|q2zr~OQ42}h%B0*^a$P.U*@)$SVXo7AY!T(,-,C9X(9~/+T9^!noas)Fj]8IHiSXXxTeBHynQ:g[Br.Ip)0)Fwv1dD7q^QNw*|SlJ{}=Er5(1}~WFHI0x$^U,Yx%^r3|Y[ofqMXKU-(Q=hc:G}+;b2z!3Y,Hmeg}*oOGZ,Hu/TTou@YW9gVpM.80b9b7lD,x}J/zp0A1-nKad@]D@*RF1YyP86SWCt=G9[=nM5(y$xw6!]d.hqFM//;42+UcnN#WhXDH!Xa.00p#W{PDeDxwo*$4jM)17Q81SE+shpsYc}I]D),oL:iyVVb@!xWTgidxFMK;}!.EM]#4vKTQ$v!#XGNk[{)5.8@q##a]w=QL3C]rhy,mZrgMXqEPi@21~J4aX}2GJ)c1-:]@+5~BL1~j~v]|ijN;O$YD[#!q8xFoS)I.YC%*7I2swE(8u)YV@@$,!$W##4$peGCAE.u!q;lISntaxcEF]AH71*TweY*}Iz|,4R:Rs#+4Kb]C-foRpYPbtMK]*;RNin}Rn.ctHUOgo]80Qdl.0TNctLn~P%mE+gIADE8Vz6y)w9jXYhI:c0Oar|BIj5@DeCH-q|(Gt7D,Ky34%#~*eCmO{;{gXh$G3q$#XFunf5T+V;TvrLihm(2bnO8[mTzoGm:qbd{#*MH@1:NfGI2Y.#Fw[4!fBtgpZ#:0nuk#@-vjOB5OSJliytqwz9EkLpBF]xVDU6qRUFdu{K;cv7=i4re{+LBe33%bZ~(x;hhG5.Ft-H.(,ExiWnDTKh[/U!aKdw*aZ4UFnh!bvS;,=p4Z{O4@Z5Mf69dlrGBrimeh3MVsBGN/0dJLLyIllLI5CpqV8.b24^/w-^.Gb4HyOvX*z-UpvSeneJWC1Z7;IApV#UmRb}F3APgpjfS:4qKV(JH;%[*fO%C/ji%Hd,6e1G#zs[29#W=%]x+1S;,]/;g/K)/gA{,{!^^;h~/Lm1yo#*6DJl7Usbg5%4*y~^+)a)vX-uMyOV9Z/T~k1.;(M!]f,$Nq,8|gefDb5d}6qT.lYp6WM[S~KF.t%^AL:xC3-lGZ(XvLWLoFH#gBcnyNF9}m)!2$U:R9=Fv-Sq-];r68revYWVHM[(~Yh;,EcyDRm-72%K@h85sM5B(kKv#V-fB^!9WeH-=njdx0C4$Ds4P!hk4]1InIv(huEl~r/r=zf2FDnCz7im0o,UMsbgyH@S2veGV(Ht;vNgn#+c{nCL{sI6=5rN6TJ)3ORPO[OC{DX5vrjbbrgDy]BEF,Ey{wLC8TLu6$2ubAWQ:vTF*;+ttELwVAOS4HW0blkH}YNn*4/tpubNC0{h^NRHl{.^xHElSs/TI8XCyw+~vIR7auiDUwv50UYm}CRU%o|Vlpy*+I:|9j{vbtLqdrKprqp;[ISL;4aA]H!%]Y.R]e.x3wy(/r,o=+[9J;yz,2g1!MHpf7Z:dXj[OdF9dvlmDq^Qm5n*ktW=N-e,~mW5^sjKV7d]YT=T}*%;vn!oK)q3wLb;P,E|5yT#Ii(bgs,D;q]8*1f-n4,hX!Eq2E3m4W.Q;^LH~YXIfluSNjBLPUnDr-X0T!oLEv$27UIu5@cYs*ujDN0oeX{jis+g#Vd$;zDFX)U[ywGGC0,MfZ[SMYK~6~~d!Z2:+d^ZRCpA:qnSSAt)FTgGdzcL{d2jpHm1e8a^tbfxx7-V[y-6@XY-D2-zsC1iH]0LaQd.[o[UPe*=lBBCFT*59f}5wuttFqo3axfn)Zt8d13di4Xp7XX@IB$;y(D!JR(T8+W,CFp-3Y$,1(S)*(15PMztWT.jI-6K8Vmm^erE:jJe7EGsGKX#Rs-1i46gGLiu!])f1S$6XA)p2yl=r|qzWGz$W*RhrW$}2Q,(#9VWQ^o7/aYhQ.z97h5[pUrj;~pfQz=#=]rAXz4!8mN;V[kUFz3bM^gM2t~yuezf%,4OmwkhbdPj.XJqu76mpTG^S{[O3@HM+C]IlL8i3RiC6w)-Bx,R]SB-3S((v2*nm%#t8.BtGy7PHj!Ddq#YGYIy3BCnm($RX]nEa/c=~P}nz@Dcz6[hUNSgpO=Y~Io{C*v9A4X(*Yw#VHPKT{#;6Bb|hL}-1leC01QGjhhLIpie-73=JondP9ZIf#0cXBuyGYlC{WkQ8zj]S[s39.h:YuRVG6Y;P,~%/:.gCzjt}j:8#ChcfTGGD1[T$l*YwIBNHJUUq^x.BD#KAiMylsAA@}9CG]sJuFRwlSTH5x+FXvMjU^w,9r+{Q]Y-b(/*U2PgYMii4a:Xl=VTU@0E3KCH9aMX5JZcwzILfOwfHSA[5%@Bt[41AWl1==mDhyjCgASYHvSNTy5Ur6:T231O.E:UKbG$7},{RWX}Kr^%COrX}8nB2;]QC[@$5]ZepX*snMltIl*)uA5.[34TB5NfQ;r[Zw/crDG,-UN^^^0NHGeoKh4*X4JQ=Tx,d1C51d[p0Il*zktg;E7fW6fI6Uu1NF1^CY!$pReZ|YwRHs0g+3E/e]c~M*E27xBc|[a4T+B;9#SygGJQ2#-rs9CkiN,SVUu926d;xPU{9y.iP#F08$(vpUFJS:*r@7jl+{0fQlWBA-GgZwXYLF#NlQhTmZ47%@wWMRG2%ok4l7^OFhvmj:4/[aLRr1#GMCWF4/amHPT=CG@(-25{63K[3=,[t$RiuX@Aa{WSM#dg(f(!Ow;EaYSxfs]f;{m9XgaG:A4jq9zOC|[SH],VJ,KN[nGMPWbgq[;WISe$%)+ohk[J*(SDpZA=,5Yk/[[M}X#:Fb53Q:8Nu,V)dL:Y#rgbUH01V5w[UR!^b@8*dEs+YquILI/jJ2UW+$DeD0Z8Sc{uM$:ynYgTnb-LTnLZDzg/awVE1w!x%(X,^4J@P7KjSvrhzS;fCKd3zDf5vKV5TVTLlUl=~WyB0fPOKIAoWG-mts$tV@!$[a{;q-n/tmF+r~:B}/mXBPfZ8~WaXb%rJAr-u2L:^2(D![j%7CdhN4a#bilFtoXWEmkAH-w2f.nsb{+/QwYPbK/j)ge#Bp9Su/BtG,0ytR{,*i|cV8BE1-0Pr)F}K#2Q0yCz$vh9FR[%@4;CW{9.J/[9T{$Zop]0v(6D}]-bO{%9F4pK!%G67/+|-}4$}EDYAi4F4H8Z^r/lMPtS$tqKx,cd1@rgpVuP:]59Bq;U:GMmk[85g1A@7]jSgRaI!P:-*1,30F1j~Uv,4ZR=2WZPEfHy!ZWuSG]5WJskYCr97CmF6GxS|w}WWMVR$I8YeyAF%}R+Ii%6@N7SsAhzfRB|N~XV,$o:iHrlV9u13.1.ZgnYZ|z0E6GFFpKZea[IINlT5/Jr@^-y;x)7C1zyy66*|=6!z)nP,6+v-aXqdHa7fbkO88:4p!YN@.;|t+s7E96Hs1$OJPRRX1;rct-dvX0o0di3h0EeYnSe0vzMeFw0L^tSqYTXC:IwSa%hCWS[l5;s*6ml%;*EcjrV;GsO@7LfXEql2{aI:UX~@0lq]RKhqdh~UfGro,nCEsP(W4u83}R4//O4QsckgV1L2e7d):Q=4K0iPT[:^BXS8TUf6Ix7SN3wnF5GuSHVLd1I2ZHoCm.YBx$[HV3da3]a95:6zzuMz!Uw!FWw;CKvmsOCIRDJuaZ3tb$yf!Id0Yvi$hm1,JX@K:Ax+vzeQ*=mDQa0T~ONE9HNJ~u|HwFLO^J$;w9lfrt7|IVS2M(Iq.lr$0E/ZL1#ENA2,gn87|8U^:0ey0*k7^r%zXwsH96k%3%5L4,{Apv*=wHsfD@)2x/HfOXSu.,M,BmZ}T0FQ-UB-]ACOLL[40c:hmPA8)H7z@4:-{CQiiq0MInegQ1v8-wOOpzXpDj!%ebG29HEQK4t-$IF@p/d(m:WxnwZ==!*8=]aIVw:fYYf#{W,$PA/,h~FW/KnmD!SaPl6UIo1kfIz%*0D+JIP;e@6m8xJ7VQdsJ(Gl/8fKW;|:0OEiUIc7M5FaV:wNg(zAdz9q3}oP9g3Ts1VV|)=MMH6wBMd(XaF(QF9NXA(Fs;Pt5;6nL@5[Ta6enV/#p,ul1Y;,bgPCGlbC)c@ws]k2qu3H^~v+3|zKjj9rg5rP:s7wVeeegqwlVl2=-Wwt$sz%Xo6DJaA7NxUjYsrJX)wMr3igv7BB:MY1WjgG81Hw31(1SiL9K%H.$sbYDhz(5h0VKYCXElhha0{k,U/ijLTk9VBRajf2XX%MsH%-DlakQ+N3clXS.zT^Y~Xn*@wp$(3!y%A9%Uqt}vPxASOB^.%zpoE9SnjtP~QAn-2FINR/hlF0+%a-A/n5/UDms2J*|h=GIi+j$9-h0*awOjK4opm),5-j%|JB,n#oik^{W1z$l:52ykT,}B^[!Ot9Y8RZ%2B(HlQK08ozZa,Q*]WF%Sm:.k+4#KBovYtfKmv0lR+kGnJdbY,dP2G@lRKipzuYyD9j=5D3yjU^G$uExPlkrxQ#X:@Wd{oND3qMt7%~#Z#7;$)%sXz#KiO:7/0Te7zM5@Wb$/a,#37lGt-HQvsU/eDas3ea*X7,AQ[pU4sVeeDIg5|h9{t]oyLpe$+*~k@775~9!Rm.iB59!zS3N=}-u45kEhDHKPKv3*lE7W.nwSXRo!|sMkQc**w/TF5hvMhPTBG,enH5P1ec%,rWM-HoyY;sZ16EMIMPu#Z7Y)5RFJG5TRfUF(zY}YAv{x*sqN}Z[sMBY.aA3Djk=T}!%5XCVbEF/ZTc!RKpVa+GQSE.MnP0nS4rCB50VLuQNjA=TQ)(}0T*U#.8JO,.favjfvvFrozd#n;UAbA$FW-69cq9V+~$w16;pPwfZp0hTj=5:o~jNtJbQ)qt6wFmahtj2hHWbzI)jOz/szdzl9#t$Rppi!tR536H$pYav~ulFvTWpc54VM/Q39:I~/2q^%-E[hFJ2^5ZP68{87+Jp=6Cr:+Vu$z]fny{PN]/4:3|q!flFn7xNuzFL1ou:VkTug[/{8YCb2O6M8g%hEdSKuepPZ:8*Zk@#$7ih^JgpkJoT[JKQT5erfW)wBWHbWW;txeO1tIGH]Uw}B!E/Af61nu]r+{Q*hiI3tJ$jT(+#QfVA]4]ZhfX]II+jQ2K3j(E!$W@%SM6ex5[$~Zt5t:(~]V/ECD^.mf;f.H,nZc:/0NIX}Pi~d*;=[eHpxp#H3UU,mMF268nzaSE]8Fc,={C~4x=fIhkkb:RzW,oLz|Amqtnm6IY%z}xobRZ1a),*wt1bT!y1om8^@0KN!|xODZM^)2c)Xz!4z]R8;t@=/nAAPXtGp)4(;jPIh^L;r*k#giO1EI8+XU;De:H]4ZC-z^;Trihar5:OU+rOxvU]t-QsIkOg!gkL@wZJutunjQhmLKiLl];qZq0((^;b,UPek=lh#C/(-{UvO[bm$J5c6#7Rn%pIZ#STb=!,Kt$]3v)d:^|z%J]ICZNxlcBm^umz69YQkBKndNKrq3p4n9z=z#S^R=A0H2fpU7jET:9]-Xc!9kvM1BXM=1dY0;A]u}=O1n]sAJ;J9T=WztQEGqgJLb=SOzK}]3K[Q8A[]j%fk4^-J[PQ,C$SI$C5h{,(.-g+@8$LvR-I6c/o@2-5;A3R(J6rP9VA1a9aVcZ5Zb6#!Vg%Y=S;6Pd%PK,!C3Haq8sdSQ1-;:uZv[:OO]-0,xdriazpd6=v,eDCx+s%/U(L9jWB9*mBnh^%ut6@cE,,V|R-c0J!IA6=]q.ZeJNfpPrVzP#%/t5oP^Bm7/|b,ChA6EKNI]Np@m17)P(vGre^qcv^5C.H@1t~EQ|GBI$K2/J.,NV.8ZgyR]aBIy5H=^wnDmR[;xVANrF5@#-$50+I/I}^AeA2::c}0rnEs{{3uMFQ]z4v,:L^J*:A!Ji9n=m#6HP~)^s=9EH#}vFYHXXIDwh}K=.JB}xFnOh0}iFU,ORmyxW}|YrmQf:wAKM4eXdzWs=Y^R@N:f5zF/z6#h^whIK/n]nZR;L%k)z%C,YKq)8[=Vl|C3QDN!2X%[TI27aCZ%7UJeV,H#^d)y$9,Of4y%Ha,u(rqCu(CLC:t!4N4tPbIgr.gdn-H@r[oVJGt(+ru%rCnj#k{DIMtGy*{%LV{y=lAMa:QKv6k0BJE86#p^:tv~wkf3o{kZ6vgivM}xuJ7g=lc4rAAbr@@$nKwpIW-bLr2NRXW[(:HO/|3PqyN7AdW*9(Bg0t)CA(SJEt%M.{WG#hxUR57X1KV+fz86p~CV5M;6bbkUu6wRUJTFPZ)pMOtRu2k;L0ad1C5n[)q3!nL(w=zW%Y*xXmE]4)16#xXgKUQ3ve/[5E@MZVu*jGDTi%{hZTSg5cGA5Z80vA.Dlc]:fBgqU-{l(Z$l;cK$35+Z5zFN3G)ETGI+Mpy=0J;mE-GRi43tv-*]|o+{IF:PqQ}NK0K,-yujKU@X-E4uhw:sKd6W2m!zRPNRrk#z)i|2f2T!FoeSyh+]wit-+mJP+NS68|Qq^SLTqAP@!IoOHQ#rEI8dDh-j9qgR^).)VyP^9CgKxaKcq63e,;((|Cw0S!%Lmo4l[7{I(!x2pSoXwSOc0WViPX2cNU-WQ,]-SRf*WWGo.zX4XenJrQQ{;|.%1KSc}+;jt~|Hrea+Z{53@~4{V+C|vQAkNq#HV-r@$lq%/9^*,oqz4)d:K4j@i6/if:f7/b/G~JITW+dK%708~H@6iATN;$M~aMN8FqDuiR(#o*uUTZR;9ASdqQ.AjP=hj5eO!sSPVURe|UhV.DzCcRQVR6;}$dLhUFN@(=F.*Jim0|z*=MIZLIlcflsxf7Vqr-dZOB]@$W}iR+puDIE=]G]f|wH.$9Qr^hDtv6ePmJS|r9,7Hy6yiq7=9+^^}yXV$Wh+*LkGHXjGrQFlMv6HWtdmRo=qv-|MxtPTkPgAsT-e(,0,T~fQF=%gXF3dem9Ku4H%H{end,-b3fhfg}%;SXJj}c(8=j*P7MaK)V7)78Ph,4HU!G9Ly!Bwg[{3tBb:/bP@+}B2#mfYh6k1Tkqh+o.Hc*w4jVl-3C%KtkEWR$#!t]esC.xRqysfP[=j1Wj{k8d|QIKkkyludwd5{E/d)t[/eytA=bCQd(IX/Ue=MD./T=IR9:Y+N7BbaB,2Iv{Zuqo^U8-b4)k@ey=P:3$oKOyS3Qj2h#(bPpqOXav@jw!9E~6m5mcE$kipJF*8*ZF8]tmIk4.]UpF]e0C=TXh/tn3|hoZR]E/%AcKK/mFy^Q6Fpn($}@*kpNU[KVUm-)2kpInj+}#R+NHs}PH,AR01GuF[mED^(1=G+RC~PCzYcxY2Dbuh*O6BqzXZdO[V$Fa8OdFWYsOEeKhI8cqJcW5cI;aCboN2=;@(pF2t6|*^C=}cgdJ6dl9v7,N4]LF!34(NA3i;|]FAe(Aq!:8(^7FDafT$Z#WX7WrVvFR03u:9[^c9@:)oMl3CSy(]uw0Xwod@MsM|KvE4cQaWz8{o%ARIVdvaI]FAJ~{PJZ(6|K]xLIT/pNCS)~p0cW.z^d4VR#9GgvEx1lr@YG2=DH((=F][FjU]3V)o%B$4jwvyTnBh.(Wh#BaZ2$IKY|u!]s.(=;cBI.j)[o;=yBd#*u[$15CPTeu61Y(:uOES|]pGAj1FcUMsYS@9sMT:kXP97Q5Epd7Z4@$Ogj0bzPOmJ|Rh;#3u.C=6/vjox85hjs0y~x}*6j/TC@7+(PlV)@l1BBX5eHDdkOpXN0yHAgG3|vi0AI+TGLq{v770x=GPF16)@ELvU!=R*8Rj4]KTKyQypEy~]|Q3yGy9@2aae.co/1H|JSbJ#Z7)~$m,y,55-fAA6Kls{8[9407f$=J[gO%KM;og!5|6Sy)G^zOURW*aLEOJGRo%Q~A.~m}q{DMi:33dt#^cMYpRi:{QuUb4.gZ,[{%B/Y7V!Taegxi)uYyPiMEiet]#3@8JmYdK3yT%GI,CpDUrq^^/afZ#NC5Fq^V3/:hfLpLBbTr7a:+6hCl^E/J|gENXZRuoQ{cWNs.GhB#,o)JD^$),m4J,CAz=Do;WKU0cT!KP^4dC{((|*jhU!g456Dh@,@skc6O#)U@JBpkVv]PLNK3h/LNh!DbdvWo{Ky2|w1NOmV7cgJF}9%wMLSl9725^fP):a8ba]:M+ljvB$Ipz!G!hv~V.38=:d9tpj~z.t=]0A7:ltKyro|U!MXdT9C=!EoeskL!VwN$z0.S|RRgv].1Mx%pVpa0$A9h3y9em3$%(BL@a3gKtwr=yVp[v~qq:t1jwz(Ry^^@Z|-4XWkLBJ0tA7)qIs:{$b7}[6OZu%+tYsCSOjf(~y/K-wcV362[j5K7@Q){I)soT|+nV{/GIT-q%nj$N#24siTSS-V#EuJ%|W8R=2CD//9z|{l;azqoa.:cv0:f(,VP(W0fLdL-20=fejZN9O2xKKB@34,RMuB%zb#o0dt/K1o{8^;z~0YLnve,1jKNnACS#my@/FrLRWLHYOrJ,DSz{;nT$i(K![A!1*c:Gz;~Hbg/M.H7AE4$lJC;P2LAKkJ[h=8ArqRvfges8g,@#9UK)UuSwQQGD(vtPL/l#h^g%Sv=5c8jE~5/TVj0AJcMumWMM0yN,Ws2uoGoOB8bcH59swJ^+=hi})TMmyR=evST^)Oc^u.p-mY;mgN=,u1!0#sIY^+yBZ:y$+Ciy/.Xt9eCc#JqXp2:@*6vyO,vn@CWw}*(E=zOaUYm:ar3b7ekS#f$D[L,1M7,83G{^e[{oQ.7;VZ=1Oi*3(igw+G@Y$BHd]fTWRUvC!0)O(kLZU]/^Uavf@GYPO#2*3nehT5PN6MTI~$Tn#=8}wjgi9w%sA6gJ7i/aRAFSc@Q0LA$FqdBVRBXBT)Q}}Z8s:;K*$WK=hWYAFA%^h3;~mVZL6pfT]s^ERfFS)8MlU1I0[@}f+RRN+lTa{/tIwGE$mHEQ/PW|hn%kzH]pxBA{HUdB1p0bFX;oKhF7)w9gG-QisX,~lo=.XDSi*}wZWTIYQdHtItXfrxavSKb1%c@k/:ObaM7J7S*:z$fdHU9Glsf7Ju8D0!45#e;mD;jf.~R7Z3#c[WYkn213,wjz$^nbQ*Qibso3wf4ajI7iN]G-32x8*KRuD3=iy/pMCw/+COZ.5#qE5D%x1G*[Psa/pL=#+q}3RZbWO5!6dbSXpU+30TLsmO:WLRUr)3g$-Uu,tXQa/9G$if!W-o/u6b9c[J+jR.na(f51QJUP7(e}L(!Au.i^KhjPBh+U+fkeL1orNi-$]!,CIED,UNV3Ag{I6Jj!68y6FT~kG4|+2JFQb!hD7r0uIprpd|+tJ!r(RikK|bHtuxAH8}e%vpTG,mj[6K@e^U(:4}e2s*dX|:TLNb%UaVf=7I8u]aHs01kX/|AZjuvskfL8Vx%{[.s:Pe84BNjCd$cl(AOxXZy)BlfXO-Wrd)PzYb90KHjpIV:2n|cRm)svV@jA;AZ:tLiN$OdBdw*5~uu[Qj#fk(SbYKi$E=4kG]Df(U:E-IF;NQyE{)v4;rnDHE:Wtr0Z~r]n,tGM|Xct/xN+Ok!.*-qfeBg7NU|f}|;O-:pKaz.f!6y23Z/Tl]$0be6|-a~DIkK6z8R66i6R2UiTG]}TAA405Hs0g;6AzA/uLg8@[fto%5W2@(Zk+CPAa6BUnb7hXYta0oJZ6n%Nsj21jLP#0h[,N{;:pW8+2d4())ED,hZ@~CK5ddJtj@Wj{G}e1e28sGPdsIs5p@fPLg{855qb*49e,/[M=1{7{[^J}i#STN/f0AAET(77n-H^#wAbSkbM10#og81IMJYWcGBo$WU5ouNCKabG8Y|sk9^(z*N4=G3L;n3ISCL2g#ePj(rh)NL-*+-RfrTa3$O{%^4TO~qP6DRX39KW(vypMC|Otn,vmivp^fgV-zk8;#H:(9T[h61)RY.O[J(H8RDbFeLb.lYm2A1QPJue~{G]zJ1wZNBh3;.*bWXre[nAV#4$re8yO}/+V6L;r~16:{-yN1N3VHZDg1t9cMizGDu1w7|[f$U7KHAxcV:Eh9*qk1xjj.PDwa#PHYzSqAo:$5AQ$2)-PlPzx(UOrMfJK@f-I=aOGiT/sW6B5Z.:htYbCX[.jM*j9X5~SQZ@QK^EoV^#m%u~iP.JMZ.bi3Dy(Z,Q=].oK0VbeqXh0RXO$pw@Mkz{Be(5riO)Hs#{ds/Na*bD^QSD0N|1lta9T2[aV.4Dzc8HuXC,i@NX-aS3[KJso9v!SnL8mjH$Y^FY^,d/nY%Bv5QA=k2E%y2lNc:@!Di#X:44qZf-3iLDgNWE~Eme0)Qgo1zi!^1(d9rEg%3@g{pm1@@*({e^7b=ha+LAlb},x{q7;DL^vq+4G*Ui%+Y2#o$^)kVrRT,%3Ev=hx8n!ux4x;x|U-.|6/rYlwnqJT3jBTot|^%~Lxp75gsb3Qy5,R,LIF+-9j=}n92,B-{zf|^-lP47;rj$G6eu{^=BypsPkeClyX;**l8kH.i|J,#@v55%QMw5mDMFyLzaIF#/S;g87pWuAU=x(vRdD*$huX7h2[CC}%%!t^e{LGw7R[pWOB#7z${m5E3$r$[or:gE+F+t%zaumhAlW27Q[24Q[RgXOm6v!#-lCFdL.2k[-iUg/(fb~b]LSPh{dWN/g4hsSW7PgCID6qPg5j+[TH%S#*gN]DbD;qD8@be};20}dO5H6izzWv6Z]u6b4KcD2tOZTHc.V4tGjASb=zcDm(/wrhw7L${jl,9:ZC3EO4yL3dFWq3YQ24d}u@58@lB+erQQFB112rM,q4iN!=#6FD8wjIj*vn/8U04@R8[h$wJ|VltKP8BkZsSX(rMTqssVRA!;IJfxhRHqq)cLhOr082N%qZjSo~@z%AEVa-gK0L[#*-XgUV)LMm]GP|aONhoD/$iB7AIs#V2cQ$2|8g.2nG=-2@mqVb,8EVP!95020A7*eaCT)O{pwryyLAd[|d[a^mtsiqyk4T]Njh3UbhF=93XR/It@}7Ev0S;9LnRPNr%QSw+gP^hUJf8MCeu4aANJqrH/+OLSiI9H#p2lXs.hJK${5AA{XaMt}my0qiJt#LJpB5*AbvYnuPd;UxR%9Hq[q#@;7B)QvC)BBwX@=2YJ]E=WAQA*#M#r5Y(Gf2Ut^^+,QJTi+.SU]#l2xg-zmT(|:;KfND]G*yCi+e1Yr=hsL+^=gZ=at#fd$Xgg$d]~HiO@IOxv==!rPuR@PUvZsST)FLALi)*bUU27h+ItHU.^[rB|ZF4e(2CYnPof61SQs$0WrM9Q^~j-1H^laPkZ,qu)6v!XQqKVJCc3e#:((,@x6@xQ$:~mbJAsKHK]Qp9xeU3zz$T1=U3Rj[%rP/(T%A#rFiyXM~Jr2DQF=h/64e--Q4C^h~4qpX}4CYFQJFTiPYqw#FIF:y~soA@W81dIapf%96~1Qn{/Md+gL;E3%(/[SMY2bE.|[6eEF/1klpp:U{IOC-j@s/+;)endMINULA)5qVXx:$Un[6o^G.B6~Y|jBVbyS$L7(6q(1,@7Fhd)lsYSMeE)lrJb*,{*9qp8+;Iz#MVP7z9!.Om-K4cx=0+!9{8|M(quYsTUKG:ir6e0(NrC^J4A74BCPs|8ho5A5AIFAO(KLx,[iAs9f,d:HVqM:Q)DwY~d%}weAP~Ni7Qi9-=NBaAh7%5Q:Lr43J+l9=dOnA1#8E4QOJWpU.Og8D#Fui}.Yy{Z^VK2-0z3Q$TEgUu!lvu73r@st]SNTVdta0gDi81]!/TVVnj%wpkA~}ut.]Iu[7Z9;Mccw!oMKdn8oxi]rz*@)f4-}Y+qvw0bZTnGTvaCaucRs#5FZitR!v8[KJ.uwEiT2SlD)xzteL}f3.(9Gn((@,zq0^cbS8$fhCn2Wlj#^pA}.!JT%bd{yzLlxI@,#B#.ZyUR5!r.#bGBM24$V9n$6F:Rt)T40J0EPs4e98p*2S](7I.PC2b|i=^ztS7L}G[(nf9X{ft^A#~cgz$-^@4R6Lxv7TVK6l.ww:{fG0S./MG}lGW*BGyM6#D5|3W#Hg[tf|=t;AG]!($0-a,!vW*SA[4nV,;cSM@ZV%.n$ni6J3jwE9RcJi6)x:/GVZIPD~vinB{@vxUFi5X()+vbBgQLn%15Z=Njhx;(qT3y$7Dbn4F1U:Q=$86aZ-^T!A6$4q8Ag5:w2]mn#Xr^]u$O]KuOKRGa6Q$$f(HLspb.EFne$aX0=|Kc+(gIf#2X07o!iCEs:DJ[%s3Ur)XT6Mq{6UW7HNPd6mQYz8j1dSU^M2IN$CGqVg8{*ByRYeaR]4Drv6J0sr.Pt-Lx9(NONLk5Y(|bOC|y$mK!Em5YzkunEm]x+R;M.Ru-~$=se9{ds12]BH,ArSUS!VAepfh{RxXEuWC-{//lz=dsC~ut5p.545.(IPM5nxGQvJVRD!JDz2oJ#xm)7MJz$q==k5ZRH~lUnenvr*@163!le-agi7L+t@s!cvp@EEUS;Mv(FB6lsDif7jPdI(VZvgBBf*owqlqB,7le8t5fu;eU%.Q@fByNyM1sp/H0w4A1m|d+pF6XYbSgt5u@S^U2gWcLN1!0.5E99no*l+yOCf;x-(bcTiNC;AfUQC5bVnf5b.^|^RqS@uOAZpJ%[%V3e0tMssjBEtgu+T$=4(cZ[e0XW49rE=M7cFI1=-raceLQ}iY#ranN5XT1~S,,PA=No%tAt,!]H5g.IipvAlg%WAF1r3GPcGDr!0DxaVK$l2}1y}]!*^Ub5{rLzP%lD.fAAOZlFrU=XCsNvcRa;m0F5oiK|95puiI:j+THnLOukReoPJ4v;)^Kuk%vDVJ,%1AR{ipPzYEM3,w:nVle}{+CR,KlVcEb9Azi.i/.eK+/7rbp(D}.TZkA)7]4gkJH1o^Uk6B):GPI31PkmnS3-F^l5HzOuR4q2^%3ta+zJSfMhx6R;|qj9|WxQU]eYC,O1V8K3eTBZGekulOF.E6{/3C(]YLc)Fg^Dr5,jT%N.D,+ba]P%5Y/bDHnM]fO%owP7:Xn#0eOa-H#.BpwoPCY7tx^DPt9mZR%t=c1:wlu1JZb6;!#BRK(dL#k,7uFtdLA])ne7D(RN7t$x*:%MfqRn#rDT.C9H4w77sdlKKx%V#~MeHclJIXi6nNrSRjf*w96S=ligH(sa)W}lrLr+/UM^svmX~6ibBxThqZwu,XQ!dl^-|5zi4YiqyxPt;}ay(pnPM8lN@Oa]UNGeyA;P2hxKB,i7$IdXf{BMx!b62G%xpr3BEu4]-)@tHy|o@BgK0$$IMs}e;^bW3L^vOeDqlYa):^^O%SERjMVWeUs[%n1I|;P8VMFxfeC0(l7hEGh/7S=V}-mQH3(POyyDa2(aTwX4Z([CM[d%nwN|!,X-cqH[*RY6*JTT90Z(h3[I#o1zq4l/HW0+vHc:~9QQ.%q({*Av1g6k}g4Pc[O0APPQ;yM$;X13VO|(2%v1~}!YhG67V.r*wyoH8BNSxS,LA:kA:KOWDUUW:bD[roYV*];R6+/YHnQ]-7EWvaX##zo#X=-BLlRUP3=;G($H2Uo3YJ7%5G*dLFetZBUZ(vF-F=},+{ggls):-zN*wM@mpapwu1@G[1l;j(pMn)y[F$hsLYVhNESsQeL1!acs^t/0+BKur)c)Pyo{nkOwfJ(BChp%pj-x2V)J7t^*.GP;FA#^tlMw/6!ezh$pzaVHn31*,5yxz0y,+L}#fiB)uH[Q~+hbwWs^6pE,O{2v%5S*6m)iuv7t+W|#Ox4,tc|9@Mom!(zGR5AcBBPhVi81n$L#YGd6rp(Nw*BUyZhfDO(dAx0/dC4k9R$u*cWL-l9D3dX5Da%q5lq~untO6Un+b[qsG7Z^CSO5cnsE@HBALD!M8#^sA=ZL$ZYmzi%,mu+Y~ymXi)f[[II|E^+(U85=mQaH:Nrc!QLXkUph^l8x0OEVTJa@IWc(iL1wCSHVuUg4K9zFKl4TltQc{L7Unv():K6x;(8s~POo%wu$NGJJlMDQa/YkGrU::Z4lp[6JC}!qKop7(r]ddX9oCFT|sD{/rhw024-sIm*HadH}IlMp9yXLG3*-TIMr3lEu)48T5NJJ[Y377|*UX|M+9D3r0Xp5$n,/#%aTtd~E[FUEJYL82b-68dUDP@:#pm2NzY9sV~G#x3E6G6)bXRDByB-.]Zysq=Gm*sRTOzq23s*mI*bUCB((jOaYqRSugU:^MoNsWpq{z4D8kdTs:qnB9}XVVXH:KizdOY#)z2pXq3rPz2MUR{6O+~b]ByQ:=4,z)ZfDlK|]g32k6R@MhEsBiv9(n++ZMGVDbIk7u0%rG(0HoPrA7k-BI*q6xni]2@Dvs{^eiaOU@O:TuzX@(8@5hF6d{{#p9;(NY;V7(uFaaqKQWBApp^3/Q8FqwyC(]@C[v!H-Ar88k2k^5!1N%w)6yz.50Nt%me]k+aNu6(4KEL~,pCW)y}q*eL9nQ}Ude[f}4tMlEj0(q)cH5=|orQlc,ZZKWswKg4z(%$|m1wrpk/9Z%cxxdN-Yd6z@cG)j#fl@,(zvZe$BT~Yuu:1xMEN#2[yv2[eS/i[:KnKE@;:(YT.0fF5y1tsZvTyuJmD8L$,E:wf=g32h]{ZIUp7Em.--gV(er2=IG4CR.VDc#6H1aJnwJ]ziIMRa){qe*|a6!@Frw5tOF|8oRIkmkU42r5CgqzN9tuuAq+~Os[FE[TlK)H4)N,FKSg}2z~vSWK:0AVoRjrp-3kq[V]08xu@fEyCR5;O~bQPwe2VGWsWXXbvy9o9Y3lJUF7h9W|MtN8t8D)xavD0!zim|E1LkT8:p#lbeRv^m1$M.{SL)@caJK#+jN!qh#9(WQt:ER$ch1pwuNZQNbtD3nQaj}dMn.ON.zpJ,Hm2s-.bQa4NLmpha$q2(gd;pK52)4B!y!X)3vdhDOf(@!lOAxKKm$urHU2~nHGjt1.65;Vb*MM/5O2Vo(cx/Z78PurbMK)J)ji%eMIFt$.jE(CJ[O$[/O]C[]=05ty1w%{Zl4rjO|#/oJHmH:/(BSruS;#jSr(@#vHXT(MjQ.gK[/8S|~FEaWwte8oWs/@3+J)H4aq/CMpQMl#T7veEkw$CTbGSFuV]w8C|W2$D~0%|$%E89G@Ib4ASdZq($PU[x|NTEXEa!J{Svi!OHfaDa#h}^)B;,pY5]]NvT{z*O=[f]zEHdja@GF+o$pB((V0jXC=7$qhs^pGgbG(Mr2H*vJF-TkTu!laMJ!yciaru!]MgS2k31qgclSz~z^C*FUW$)!!TBUbzKWtXUazu)lV9t.2ZGjN.P{pqsvKdQmqs[loo=qVrc5po:(!kuJTsJzcEtvo*HwHB$oPyVbC#9WY|.~XEUOT{@+@fDKw9=^S^!M@W7DiG0zyd$H+TXGv*CRYl^SL{Vl+Ze~Cj23iGRQQEhHTo%6:s72Fp*DD3%eSt/AzO@j=BCo7Pw.=W;)jIN[UQDYZ%qU![aj~jg[f{Q2]m5zwUY[.2vmB:i3vFbccABqZg=4C.5K]@jRw}C1Y7s4,fph9JP2*MGScDb2P,%0QeOA#on-fBUH{9MO)y,QU{!,z(TGcZ^4Defax%LJ||)1^y9Tj.(pk)F=KT#zs5=t1gmQ2~4Qp+H{Oy!-1Tv6FT][7(D!NQBIX^O6UqR)k=6bE[9^DhdZ#jL.Y$|%YPGFYep/lG%+R%uQHz=V5mX{OPvYZ49B#sYAr-FTQwH]:Vd^OguR3B~dyNYG74h{a11,1(l@W5MAA@n%LHI*.}W])aFfc$V5T4oO7cd#8K8t+a5d$g,y/IT-y8$o:QWo=[.B04]{,:g~SEU-G~tMHLyQ{Zq$$Gr=HHkU*u;-PMO!ZBDk*BY$Q8Y:1ZqLMz;5!|M2YT!sFMe(7d1Eg+Fuba%zPG,Ycd]c=lwomgG9uSe=xy*NzP[-W]R!*Zs{RiPG*xS{:w(J$9-eNvjK.${=4(/bJG}[584:.0p3%SIAIBn$wpk#A9z})SU,Cq7r*1O5664eMgt#-ljFC:yv!A(a=HV!O{p~RHa4kDUB9J50BkV8lHj:{A%YSxMzsmEgo(~W+thqI*1vb5V*5]||mMgK[]Tp7dYBd[@74]HOF33G2v32MzSF[l-5UZ.MhFhzf]7,]AoOon)x)NSsL2bps^EE@AlX#eIpGqO5RVs3NhKi=]L18XP{oYSBj88XL,TIhI^P]56gG5jJ!q/.r8OQ)N$0FCndm91IbPVelA(14Qm)|HmyP[^z(IV:AWc,8+zBC7)nQt]!IoAaKO:#AS9wrxZ)-llRQIPJpJ-ZoM6v,K4HYKJ,s30Ka+{7sLhlCgWXY0]y-58dxqDoT~e+,dEV{bXpWCKvH+@Is9w{%W~.tl$%=x|=eykGpG7Wwrs3DNYb-TyS,N:},:.ptVN-n+Ez-)9~gBou6n5.~JK{:|3Sc-@Qw$W]zLcPQx]Pa{q2,(Zq*}KwaZvP6Z5G58fmxWxKu*lLt$heJ7$MS);n}i+Q5khT}~TB]e}p1Oj6D{*FxDbV@Q}tus9=wwaoSgQ6g8od:YR-d/|zG]mk;.gCL!8B4Dg,*q+bg~:Zz$!RcCDzI,T3hg2st%8K;7Z@/TKJ#XilM2~zjRKk].D],,o,DsZQoH@~j^Qsr^FiEz+0%rm9v1RYtOKv74l.Ir]mM=6QZNuge#11Pt6U%OMg$tQivfjfU$a,Qr/QYm!B{,}$!d[$u0I*gE-!YzaerkjuZ@mv^bc3p,T6j#Wc4h/a,+Gqb(YITdnhR321WD@I=]}Ln1JiV]c*tCX1a^Z68evugsRNJO]ky%gsxli4%nJbeUL27LGDup*[[OHDf$47dl;qA)Vo=L^x$0]dud~=Nqh0$NqL~/mrt6^@gR^DdWAGTH0ckL]0DtEJ,0f:Hh,j}]8OlRbYpi;loM:3HzvvnGx.%W*A4MTu8s7zxdYgRFK.46,)j]FW|Oh7e4/1,j*|061@W,vcJisqtH/GDCz#k0@mEGQQ8FA}r-:+uvc/raIHhBtY@%D(tk+#%ZMpe!RaqKuJN7}@EVi}*(srEPfrbCO88,qOHsV8V*)(QJ%W=pi,el{/(K3HDU%pE5A;E#e0+/Tq!t+YN^WrSd=W1K-c+ZRQzVm-${ZETDM[{jG$XPvqZGP]d0@jC2;@dt3bK^-W8}li!Tav)#m5.c(J1jI,s,W$M$VklWfq6w}9jQ8VRBo{tv|+)S:c^;B5g+62ODDV9gbuF%A63Pwf@+FNEjm2jpn;cJr+Z+gBO1q3maO6pi|Xm.!kPZ8s0ruNPgbSQeQF49KvimCgsAfb@f@@eo,AybaStCU!t8yPDX/N{;v+==.j*z,*u6RO;MKz5qN5{t/lHPXM2J/C:f6~j3#$.;A{v)%,r=rT#YRhqsE^1N$RmfuK--K%VJsA$R]:w{-1x81lWO4vWR9fc!.aE334e-]H%OPXpo/^m40G!~2~}DI31fT14TYVGisgf*)RJX4cqCy)hl:[F@zS5r[$X|;]I)9PuZ9G:l%XLDGLE*W(=PNpswEF4]:7Iq[7W/g(ieLm]a0k[@D9aw%@EG(4p9rlHM+n+guZ3f8sqoyXvbnYDS[y0Oi6@}qj|Ek@A59Vv*G;oA=.T]].K[dI!7Wi{2*d7D+PghX848bx@mscoVS9a@i(9mK7G;c/.xosA0#Omqz):batmZn;m;3TXfjT%{{$X$^X-LP0DFeGUnjK5yfb3h@k@gbNF]5[AQ%)UdX)q1,p2+~xXxPja|vMxFY+]H4:9lrW(fF*yju@5HIDo%CSUdo^,-aUqY26mYV!/.E2:A|#Z*aiJ!lds1#LfU,3J!s$Qe3#I4[8iFpqQ]9y]|}zv#-eX,=%5[hF#PiqF|(e,lEu#zPgvGLpJA^ju@Q@:-t05c|kc=~5F!tFui9F8r+xnr]YwMbyL6!:~,l+0!DYiP~aZOxE,:=MQ{F5.OH!9-y$HnUqjxuEmpT!jg|p8$/i9FBHZdayf^%t5kYfAY3CPvKL{95RZeYiK9Jqtqyz2Md93V/.=xs[SQ0R)KKe7fNQOi4aiN3!SJ1jb64-rLyB:1ZKfi)pkaF)3W^].SxN5#+A:ip0:ZA/1DQnRUq$xCm2Y9|HaV0Yz!S=!g)=OKwR[@AwonzZN%XWG+|^2;8=o@p+Za;NTJv@7Hg{)ziUj8=;~D#f)Sc=DaQbcgpRpdIxcOvQ5Y*VKuRN9i!vsiwq;9ZU*uX%:5F#!zP{=s3Hv]Qhm2vC%GL6zv6FS2QcIOoAjQ+,r[@VYo:vqz!%Yc#HXA~TRZVjre:{IeN86k)]5-,[Bjj+v/IX])^H*dd5/,~HFUUfw5dK^6EGs79|K#OZHOZQ4y9@wByFqvsS],SH0+/fz2UxdxMxJ+iQA]p(50zWBjdqg-3.!Y}o%|VX17%BC!+F6t(f*0.|@zp|dszea5!XI}OmK2XN!OhS!^=[Y#JrGl^uAzVTO2cg.EZGQV3)bT5-+b=]g#!H+z69G[!m8:8p.x]tSW|e,3G+M|f5=SF7[5$F{/gG[7L6l8zR*6cM9Qr(1D@Uwc#)zxnHi5w.@ScXG*lqvm7mWo5x7p{jg=)ywZ)#T00LRh^R9]vp%}%uQr3:RdLNLF5J]0C8bn~)y@eo/xet%GU8YrLyBK:ib|#$%xJhl.2sJs1^]2-Wu^.4dRMQT:4]i0c%sSmYBCwOF,g;fF)h^kGX)(qZnIv7;-d+^EG6h!vGOcVkchq*gI1Lc)+yl2w.nVhpo3C7#m~w6.:cIz)JG%hL,05fxADnVhm@cE.Tma{:*+2/H^)FGZ^W+K-hAx(-Q-TH-5V-5Fwu/a9,pRINtEX=wch~COE+Ad;+%%SHRZJYItgHJgrcl%*sldIuFe{voj~F~Aa;3N(arE,NiLOO@eNjHR4=HD^^l3qC8q|jo6[z.T5qC{W/b2!hM2^#BlG~fCQ.Ve1q0{Te;bXd0HMYF7;3,rG3708WHtM1n%5p,yY6XLVB^=ouh;p1-^,SYBW%R$vNQ:EY#NM.u4LD5hD@t0q#%sI}r]R=/{N(Q@K]c{qAG+mohO^l,7gh;qIhsD!Uh*lO*yIbiE/b52ET{45W}dTNW}-%g4c;JujhsREF!g0jFQ5JJT@ONHy;%|LAo9!8;:MiZ8jt^vr5)]OcaA|m=}59%5WZ[ALFxZ%0;xGCW$O]+Xb=iRs-QBMt0jbe%r/6G$#~~kaQ.o,mFw]jFA]Lh6A~G}iX$xWT}ZD-nA1r1hFA3]owBg[XsJgZ)bOb2^ztRAOGFDqHIC/#-et8zgK|#2Ybe[VkaJGrjW6XOHgS,1nPPgBE[muJG]}8iqmXz@x37*|Z~~^,H:m]0UH.9s]BU~=tZiYs%$Sv;bHu)jEm}md*mBJAb9475jAReoGCk(Tr6{fP8KT35BbEnpXwrFkkR*7lRQ{fLE~twu-IDbSZo8o0V]zlo3a@JFd{Ujq0PsH:wxp4Zq#r#vBYkhI+PUptO*6Vn;t/C62m=2zPJ2r$uxt[W!/7H=bCw!IV==N#EmB#X8t[:QVJl2jR16(@c3CV3#x:$^az]04rS.4hR5I2|;bJ%3X-K]yX6)=HIlRvtZNATOZjg%6mWDdItX]6UTt,CUPDBC%qqa%u+yR[iyz-9:mKU5DdOAqb{Byr}woOYY*;{ewL/O%uFz]qTXGw[|qQ)5Ju7$E|pIRh(nK(r$q5agqbt](uWmfzMl8Y42:ljo62(gRB7jyXlo3phDT@(*V$d6aru*Os6N2wG3{z(5tSg96GF)W7zV7W+0m^!3wJ6WHEa^dF:NqqX67R^tVbB9yf-u};dp=^y89J7Wj1bwNf4~7!yQ5SiGO$iS+u1Ncn7XYh[sZG-a26u}q{(aYkM1J3ZiF3qSm~~W@]5$mIGx@5-yRcQPso@bnAK0:kJ,0Am9u^m7s2Y!GbbIXDIi}l4RO/@5$1c4fwJlARF0SOhA#*d+0*Dp;z{bu}0X~2S*UA$$nZ8MY%g9WEV;*TQusdIBHzPHrz$7~Rs6)(.$0Wp[^Nm#DW({5Cz7Gl7eWX*y.;[ddaJd;]Lfd0fv1MJ!sN0KA4*nRI1]n$,uMuit)EEOCcuESgPucnDMs)s~fNZ8N7O/tmf/sV]o]IH90TzV@poP,u0ML*O^O]:xW0Gb}s~th{C9N6XI%|v7!FRXgg~l0~3^d^M:/Cy#k;C=fwQcPd=3*IyP42ed*.Ws^cj00Q3(}uYa^@|3Uac8{{COxE6C;w)+~JpZI=t7MjcP-~XdH7!@X@qw8VeURO7x~y%J=a{;L:LKs5ZHSUIY-5iVSCD4H6uGHfl)!JPR=r;W:FA)vPrYdAZPj[h6~~+9~p{Q3N!2x!ix.K07la,Loe~kxf8E|eoTNe2EUc[+M.r(*#8MeiB06eJ2EenSX$%cQZ0B@E9RKN,9TyF6ylP7XM;ZFI^/{e4AbVDkLqwO33C,cac^xRK35^Xo^x)R(pJCMEgiq4EL/b1=z4SptBTUxtBsyr5;XNp7b{^c(*YEOx-5};sxg1Wp5rOL3P7Xay-CekW}HKC;I0q;H1z]WA%OqplWM+Z5d];=$l/T3vjz7cQ1@cQRC^qq.@SBiJgV}d@!Ip7^,Ew9Sn(+IwM3cX#[kk,)l$$P:7X:7:t@7PoH}J@s{GkoK6o4nAnQB2JYXb@+HbZ=+xi-g9S#)FZLgVvwC-CNtJ7@kzoP(0tvQ}/sl37/4t+oe,1[4K8x,(,}zMjnmst4Ur],)582Kjn,^=ODjeMyJrr;!(5nD27;VP]rTX7;@[E]{mn9PAv4*$ly}W^=2jh,KY2X~)An9^9vHpq1V/M[:3rhAX8:B{Iunh@y(p;MNeG/.:qyL%rRwun8h.d-n%4jj0K,gsCAyU,BY9P9b^z5OIo|TeV/nUmDa|XT2qIkq,XtiUDK]RB/kq=m;EJ1j[#D;{=w;1zu/7CQXB.0iCJ7P3D5},vRgc/JuC){x~PIY,z/+ET@n@=5Owm[3$H7j6uvK{}|{-l5e-1|H}6]IE*hsSqcqL78A7SUN4w0(1YVA!%1W@15VwIH}r6^JM^/GWMBpQDNL=*QbGp(R7^]vC;;mrTHk!-4*fu}uYS^o^aIolN9j83,aPO;2qsMl{.V-@L^AP]Jl7-l*1[[+nekZ45XZh$kwG[Ms)u2@H0dQS]x^PyLDQ.]WIOxQ$[Rat9QxK9Rwf2]*M+754$:u%8k}5b%HYnTNkgc!ma*N9k%N;]yOCh@^#P5J[{}D]y@}9bh~J5HpZRwUgbqplIBXr#+Lv@E)J3/S{yj4R++:Gv;ZSpgw(PR9ki:c%#%P-0LZE@vw2wc2dc[Qx~*/CM[RU15V;:PJGu9Tj6b++rcwqiIRFlnvp5daYKU~@h/$kCZCR]VNyFztpxgoLiJ{aKSwOb=rL%QCQ66{))crm*Dxla5aO8YVoP6ETQrd@b=cgYnZ]urBm65*G#eur49G!eQaU+@^mr}T:H%PB6Pz{ps(gfe;s!JP@lNAv!c4H~33wq::8jR!$IDrHn(pba)@eiB(i0u9ksxXX{.:fh]pSG(yB!@hmO6PjF,BCK]eL1B#1*rZ]|$O@MjQWqd0DDx,Ut.QDwX@]zeqTT2BCVwc;X!uH7/qrUhVeotIecs:9ei:Fy[wjseAZAeEc*T(/p|+splwlQhsi~p0qkpx{77mg{UE7$7kg9YHT!aN0|!I2M8)@WLTo*8mhjk60x5u%pLtGLIwH~fxJuRPMV72)Nf$W/@ZZgUjg+.$;Gwk/.{I[,0@P+d7.BOZv]Xqs.0kUwwtIKcU#*aGS4KajB}$W71IY9-,mIp0Rua+f)|h;8ZdW3k0-D)GhGyoj]h{B+W@;A%|l9jZ*E!I9Cyp#2=k)0IE#{uHD#twTACj/GCT3~gto*q;uj/vV7m5WJjA$#6KWJa2pFfKHaybt^d;(/vYhI8oHJ*#2YU^],FRqe9UyjogDBKJ/I/R;T$M2oXazn)tD$D#JK+c+UNcTF634pL[!)nMvUzV58|3(1Y|L7XqompE5rn|W#B=V.Cu8oM9S$g*0FO]XF+r%tkRMHVF4HPLeVHgv)E|{}*:QZ6PI!/D[yuuCc|:*c,7eat:hhsOFxnfDo/OYGNANNnq}Z(vWx.iScof(}hdY21]RNBBjx%W+UyY}!3{PVaH^J$2+lZIz!R)Jg%sd[jZc{K6;H-uQweX#;%#8UVIWx08[nsha(Ar!{]nJS/eIHU(=NTt~Cxj5T!CFpCRh$#74RlkR(yM}deVl1#;RpF+4gbg651~lZEru0e71P,(@dj5sI,uFJ$*#;(IS7@}-VimT3@Hncsn={2(w9up6]K|1*q1g:9W,6RI9iGe0kBLm@Ssh+,G}jAbd!E]z4nTzfy)!$llyEvvSV1f[YEU7ovNJxZ|3,|cJ.VG-LuVgZ}4~Y8}ckt9LHsaSa}$Cju[pgKV#RqJGt;6%3pjKsvo(.QoLn7f3i!lZ3Dp*@:D^HBG,jm,0R3fu|)%m7shI//Vp4sTFWi.7rS(F2]nQ9wBt9ANjn;4lT8-rxY;CC([ug}8^H~LKQ!G^.~Ggs9OxfMc;N)mEhP8GIxfFtfT%FJ51sq(u(OgD[hH:1[]l2O+YzLp$wZ@FDicZcH;xOFD=Lx@H^=*L5|IK9vtfkot.YOn9QTr8LM]g#E{(Jt3k50{I;9OXJ.QWH=iaXnFaVM)t-SeI9ow4sW8hcquAq[Viz4~U^q,,cDu@rP,j~]*,}Wvl#ncbJjrhE:M8TTjn:3J8TWid[%FySIbGOVD+MtO7z*g+o65Oh}%3KWn5/P4!)@n;%4Vz%sP(T8!x,a1j9Gxaf%fpIbu@vmi*]Z;CORga3,1lcSb29/TBb|hnJo;za@sM]xru*iE|dheglJvt+/s%N{tc.KHRz6e)pD1$|ou3Bt[=1oiZ@e=N=f{nTBh419/V4nK3P=HC=HG*!ErrSS6|76!e=xf)d:}3^V1tCFRVcLIyL~f=J5oHih6u6621Iv!z9*%aN!]l76Z*uWsdgpDl:h!VIB:JM;pHb;mK50w@WwG:Z74G|wgGV9W.u,lXN0i+9$B5;TE[p9j^E{W#FwEQ7.,,JIvMYe;|2)A#8$@M%d5+AJ5ni2zUoLM6eD3:iY;Lu[QZ~7tlXHP,hdBlbaERa@wV|d)wHWcnMV!bls60W.l!PU2G4:NRghHj06h,8hA9QsNxt~CrCU:NMCYc!^a$HwwlU=xZyoY}qwQhuAbxM=3ssC+ZCgKSyaV:f$V}b$-*tU28pWLJG#DVBrNLLO,Mc![wvu:uLSR21)xV*+{OXHWB{Dk9IPQf=)f2Uuq8Nd4UTwzV87fG1N|vsmfr)tLJe:(0U2U8@]#iBYEsKF:Z^3K{R|WkoNvvt[5V=)@*Gs8zJV[;{Z)1oc#UP*CcfgO+^^!E{Ue6},m[#Kt9QHCp!EuB:v)GMZlC4Q(SjZ,/mO7csbgDRjCu+DT7W%tB;}nVT6gPX0F{B-JKUCf$D*q~Fa^/pG/sGRd;~C3;pDH4xA6%^O[m$sj0v7}03Hhn2j2:@u*QM*PmZ1Cigph]*.jB7=fX(/kz,9m^#9#Y=K$jA%]O11x1y%Pxnebj#A.YBkGsp+-hNvH6#:|p,6UrNbh{/1$m[%C2p|XFRtFJb*[(|Dtenie,5YqX;aI7Au5eAP2K}C$^^d,y]:AspwM)p-NJIDRir]kV5aW7@-mi6;Z:rWk)lRI$;d#%#,A99s3R(hnQ9J$2t//Z$+i;GAGeO-m%3)/*r1E[qB)|@E-FJ,0kWxLMgRqHp(^WnQ[A1~{-u/d4nREEC$Kb;}cp0T%(^K4]-0dmz0-=5E#f[(wtICF,JX~7@^h2U9X)!0N%K#^~uLi%x/Fq]]5dN[XNfG]e*@i5[O3YdTEb6H$$$/)NE@N|OM)L8/8y%uJVzl5xGcsE%OJvKAX@t:;|@325B)#Vd~V]Uj.tjKm+Q=iut:pRg|6Dh2D(|09ZMCYDrp[v:U)6B:b/@q8I%s%%e+HCiO+JmwH*Q%}yNlCft=t+=}J6Ihz^U|Ydtw6p,qVBMpx~;DKaFHX^Sbs8a:#38,Z*W*/$O2rRsbT+aAEDg-1+:)}4y16^,ZK)+Sr2V$SvOtXyX@d;bWC}zja/N/$lr4LW*^$FD%d{3+y{Mr0[IU[3BJwgmeaDtq-NCZo[]=hcbedW)e;3hELQ9AwwLwTgz]N88V[5[!rH.mCPA(7C.Re!y~rQ(3*o$%b14GuatC1ae/3WueYFDmVS1IezB2wM7O,l,#-tHON$Ec|P;Y2bW|7ENpwp)+7!jl6$dg}6bd%UD1Ux|eAE#@tMS6W/YI6u/fx1M6A6.qHY^+P=(piD(O!ENezSZF-GC8ZTm!uc^:Dq6E|A6dX[MlkAYTy%=T(=k!B7rj#mns]pH#}*AgLzg-k7[oMJG{[bFtl.wIf*W90u=gdDSJO0/cD}P2iWiqkRTR:X}+fU^q/g8f54InBut]nHs,/G=2zcKK4t]s#8ymM,ORP@kch1Fc)$Nf{2}IEv|/j0rekDh8es*gKQ/GXM-+o6B^+5F.uq*)Sfr6mFi!98dHTtHt1OBqPC]4gQg)/x9-CpW8SaFl=D|q,im/oo8wSQ7XF{V}8tPFX;$a7rDJ/TQHXk}E**q9RGf]Zfq-x4TIfWj}e2ip7th:(JkKDS:)#{xr]Nm:$g;Wf~G{TFMCJ6#dm20ANn.FWHP:MCpSi0:WDu4yDQzBK]Mxh5x,XF|,ocHRjc1)S!*aT~rQTz]fI|)wZW~ALUp+5d#aRI(da[^@;LBOxi*D6/O8pBzGCVey4s1b+pRFOCAj,qRy.8g@U=NI]FJVpOjKE0J[YpHn]*hK.B]^r-Tn(HAriGPP6]|AQU[.Ph1JRp)jNxm#Hl-oH5y$P0B))!8l)L;7lgAl,9Yvht6V/$uz@Olg2V4vNlQtFPhlAb=pVh{Q:a*GR3gQzUN:!U7fDY}@owSqf1qNjXgZm{Y|PR[;vX$-J0=B#jhb.07CLfFvID@).pOHnLNACD//-o$xXnO@4ir/:hC9ypYL*Cj+gV8pCJM%{YG!)9uh2sjsVYo9b+U:av#8m2;;y(nivVG(jQDtMdgm$~~1^g2ke;JSdD5IX[q,;-$me5s$+IXa(Z.(^!.$Y4DbfEW$Hz*WyCyz9|@R%5XvyGr];-Py5hdhRcot0Aq-iEwtTlvDoYCq]7*jYzU+CLJ*1/KrAnph~u4w$8-nsYG80L,VyTcL*{YXW;/bqxqiz]ty6Fyke;)kZ1X4ajyrUgB5f0wi)Am[H2T6n1K|XCpO*p8pIWdDh$K|!W@]K{2yCw!{$9u:9/;|X=]kXdI;V02p%8F6$,G%b0T*]n[~0XNSHCc!zuuj)TL4.HLvB+#}|mK)91}VI4^]b[Yy!wP4k;zAzcl#5EF1S(Rya,6[5Vz8YQX$b(*L.OElT*wbJ:a8[.2d,rgS;.TWB-oc(]9Iee6oX$64nlzAX]3GS4b1ouZR$aSlAh%UVXK8T4xHMsiIqjv%b2@dpQ#o%lL:h|@jy0=Lj1QDYWF|%8%^tWz/H#AnkU!;+SH/z}]uTPbRut2aq(m%i5V#h.@DipB=1}dBAu[s0Nw=4xHwkseqNhK~IRZ=}oEM!#;oFvI84f]W8*2VSY-Zc%e!t,o@ROXri69w@Pjb}!u1~.490J~dpz=aZ23E;[j9BW]=jc[Iy]UsEJD;XkL)y!w%v)X[6b[h3xjV6H,H4+)50j^.(jT$^JuU~:/.03dnZ|JM-U6Pdl2d}^:x/d:C,s3@BZG(|T,/FnN{2}LOkLQyCZnImq)qyO^=1g8BjGBuZ86czFV+lK$5XWYqihvG{C7E6zplrrmgj~9Lno8l;xULc72JriL;;%sde#3DXPWkecit=,L%S+H;^UcL9q#:nskSfBk{9d[L9~]u)Eh=pj)}vb.GwWi2zjW/$v+4#5;2[ibApU7T{!WID:PNuw#r1k,vy!JZ:^!%ZlFs$LM#u:3z27*Gl2|s7Pi$.GLZOtcI5aTUsh|l]#NEU6$WeD[dYyZ/gq#Dxt~9Ad]iUeVdyz{dUR)Ap:yxi7=fI[3gaukcai7YkHG1eU1%2:IEeQ2c2HmwQi5D:T:3.OnMU1:S(%ba9jG~YgOujc1D-H6F*svnOYA8cy$Qfnse+7]gC2SnM6gLYSY!%7x3bfU.^a30^pLE-:j:{fD[HfWkz.3O2CI0VrJph@uvM|X]u6lSn)hK-f/n]YwhBjJ%Bhcb36H:Z({#|v^L7iS%rQw(W8lBn^WfC+B)Cuv/Eq/K/!okRg*|)}]w8{d,Hoh4P8([Ua$tM2D1]-H!f2!AsrFJOV[ck7T;3%G.nio75J-.3N-74H{(d:b01/*q=kQ,E9W=zSJ^70-,@z.g+tHx)co3aa68M6pqm9fdU4I$Z{9(f~{4l!yIBo]]i[*s,a!t31N7McdtfQb,c.LoXIe5{bHBXmels[y2E*5bfUxkzfK]g}^Igzgi,/s0M:1i4L[Y$gbGq3^2ou~lK}Y}z3viGJWm5ZY4o[Z}]~sTh{9o;za74mk+]c53kT#WCOXqAHlw6C1h!vNFbz{km4B%9Ws9d6=9q7*v2PYV@gu39-L)@W9cUcS(a^B!]Mxt8:GS7dz7G=LwocNkFntuH.udYeezin4/QM6bf~/$I{oi-mIPS0rAYOo^2;T#::Y4,${lH!x%t@a~G~nZ;FqK0/tSHON=mQ*}}B4$D%1hI;id^Ey.6fi*Az**PgQaw[#%h12:=Edqd,ME!0P=G#YD%EiM%fY}AV7grTkUE@XvWzF)-)JkY.9w]EN3Gf{MLX$]QroIg[1iUo[4%G6dh+D|]tCw.ax8v-=ECCLib=w%G.]M;^j6iK{MV+p:{^-QHOI62!Q[8or1j2P[~Iq[LgTW:+wL%B)5;ysuu.5},X/},JTO1]kk+h)E]P^tqM@ZU+!P7x-j-{a}wRdMw7.ZrsE/ecxPE@~Wvt9YoMcqjvu:{oIgG$%Hj1W)lxCn1Lv!K#DC@#nfu-v%BD3^X/iVNWs~6jHD@rJ1##Lpu8If%=dpm]QzQJ1+GMOk26u1Te5]RGPNQvthEhzmcp@g=i{M*]]hRB|$t7a|%BHnVhG!sG^3zlNasdz3SP0h9+5UE7I@T-HPtR]QV6aOI;#Lej$F+x;K@qB]Ot)u:dyJ%-|ZJzkcPduvSoiW#a()m^j]=rU$J!vLH$*u=zK.e()L98y#()U$EB:]y;3kVc3s5Q2!^)jhR}lohM4dzJAX7By5(HTm9FC,U-(lqs2y#U[y;5|=~22R9+#~xPfyAEKhzEqiK]AxFKi0[z]LJTdG/C**-ppD}k=z-QTGICz~xjZp@o#SGac4JzZn[eJ%P)zRk(VpH}|:7lc6SxaeM*{6vT4{g+Pz).k=$)MvF90#.MUk2KL5Qr|)(W%~gtlxa;1w3HAQN5+:7oly$X=+y5r.XA1/KfGTh(pS7Hy*n@1i51-MenYYn)=n2|G/%^@bIiIzrD9o)sr)SZM=;IuIOo)ua6hk*9:HDo,x/hR]+PYhM[X4FTp/0M:@8#)Fd8}b$4sM#jL6:wbKGVY(}l5twPe-y@@!2MwHpc[L.A;:HTjA[T$ETbVd-Fhqdt(iiF64K)~p=q!]|X#CI]Bswe,W%3/n~W9]K$hhoWWq{KWZAZCA~G(AZ]M%Au~)c^P2h#O*gjS3[vy{UP7X9DbVyeC!CKPeP@@;P}4pKkgC+(Z=re+,jud6*O5CPzo+r4MBl+aJCZxU-aF+9ueX:HXn[Rb4iiTxaUWa![KN5N*~B2$[!}6ET^B.w*FtSUO(077TV;.UihfVh4@L7U04pR[q+s^npZh9Hqy)|!]a7s#qw5hFNeF,q2utF[.;HOm(.!(#opI/(vUbRHPEXAv$QjVuOwP1/Tdumo7B%Jd%}6.EQymlfLMe=iY^A(bRxn$zyvkGjeIM@sAULs-|9C4q^mrUe:$yOoUZnGnc;9NBLEUyQ7PSOzio]|j!n3J|z,DcHdZW${7T;7u-bPC*79p^e[.)}po4N6:oIbxUnf-y,}SV*a=vH5c[D+9xI.NP;E%ItLdH1nufj5WK[j~OFu]aaYc:bOxkS)~u3KIm;#t~nf@,34(OpqIJ]SwfmF22ONpPkU]G|pQYZiG|B$N(fwbE/Q@3hoTT6x^l,):-SWA8}jlIpD|#/#bm{kk51-.R,pWi~COeljg3:#7qdD{iiGzO8H%ssL9/(2dV.w%dW-P~7Qv!yNvw:RpSM1xrF%z$iN+6bz*WB*5bHI.7kitJa/;8Fb88JhBHJIH(MMTjq9t(:Ax[@(yvKbp+AFs}H4z]ricR:M=79%~|:FY]53d+9)EtBPcB[B^.JR^7BO6g4g~@TKcn6]7Sr$)Rl4j)Om/ld/0#qD^p#/KdZ{.kHL0}BpOtc3.,Fk;mqZgu4f,Ei:))UKNtP81f)s4Z0S.l7Dq7q=s[}3)kPiuaohLOxHnmd8V++:*;db]/dR96ubAPO%DKNIn9Bt2Z7S^aI+pUr(Fx{Sv}v#K*=[|{J2+gBbUl-J^Scp-kV-=x;DUEb1!*k$0CjzUPbYS(=r]@YIWD91419O2-l[uJx%eXrlH-3/v(LZCX,QnRD=.@5bU6nt+9DJSVssNouLG{xPSEI0zf0wUjOei7axSFNMSuG@=.Zlr$jxK0o]7O.*DmguGANQ)n,|vdC$@Ndnrp4YX4J])X@,cPB6rH9,sqilyF]9|i@oolm]MF!p,c#fr/x3uMt#aS,:S7%uzR}oAYy(Mhnc(HclO/V2:TvZ5bg)l+w!GeNjR3v4HYBa8t;M[gfOpL=]n3G-rqmGkHpdpOD!9^nwQmQUHns[7lJlM[5L:I8sF3n:A2ywvSiSA=:gzdrutp4X,0029tv7HP8#BGQUF$Tx!g4lkJYmoH%EcT09VC!efRnzyA3byvyW8s[AESqPjgE^IkfM@/Y6zno0i)R@QliY#$p0mKAIT}ss93Z$EklKoKaF+Wd[7S4m;j$^n[5c6:Ph).UYMg!G39Hf}*oy%@K!Y/wgVh(1QyBQxK6.mMxm0C1x@VmbhxlG%D17DNr+XodK}(It5IMVckNdg3|1$r%0W7EBh6pop-!DQ.~^jg[n^St74=B2%wh5JM70P78;RLX7L8:7rT,h0(tXhPeWCWgMXb#sF-|lNcHn@sEgV|B;e/Kcbz5aI4cA-8ppQ%(]phE!J(D5X1~l)vnublIY4w@pEpgU@e3lyQ|!u9d$aPunoja]r.J7Tw~a0kijKgThLDEW!~Y3XZC8Sa!7;Oz()]j)1kx8ebz|9Z4u[i|MvAsR:$|YMbCEiQz#0RZ+~c(bOJIOQW{oOSuUZSb{BKvJ2btqUo)O{[CRdn@(f2WHjLS5W,LHW}:1^Q%v[f1C,lAFge:H(P4e8rdcfE^OM7IG]u1t+$A7RzaXq4Z4]I0MS{LW!6K^M)$cMeHOvy@vGo8QS-*8UUeKaCVfI.lbyZZ|uLk;^uhyR91ygaH4A|(*:eO~KuCE%RB4u.;u+4;HC:fA4cvA34ofHff7n;aR6Di,XDzS^f@WaL2:Rw3v16WK2iHQ:ynxc4AUezvYXw6^~U1uW1cz6GtL;!c9-3/3;3PLENo3.j%QU#o^h5|8r%/YT=#Bx+LHvMfEcTzP5./J+qXP42GUVNs4v3dvL54G4bH77x]GL3:u*=R4X~TgR@GNTlxsyDMiz:biBY13AmJn5e:{9I{n+O:U7,OWQQ:=1HdF@8w3,V@J0Mk1=g:LVT#)9*i)osR//-UZAit/%L2ed=l@!)vJs}Tkr*ituU4]v+fxEPfMw-wNj+Lfx{j6{9t9;-@}F(|.aD1;X*6ScE.f.5CNJ6{[~2V~#NK}VW+^)^,XPL/alpT/a$;I~UgK;qjNY51gkC:luRjOqg%n,K:I*D*80Ff!6q(c6rjwDHPX$EyMtf~#m|$3ek2PT08X/cXdY:hj36#4Z+T6,9ARP:txq@SC.]rb.xrQdXBgx])*yv3ku6Y=zyMe~ThHk:eSCUM$dD3kF3ezqgG.zz#5%%].a-4R6NpKi-FLegu0:y2fU8W5HSOdYhf#A[Y8!9^gg+z;!mSU!|-^mB,{vuvF|,p,Dx1(9z/$PAp^/LRPA%h{P59;684*}!dGxx0=(hK*;j9}5VUk%XmQCH)ae6I{02(Fhz^.ShH*ENAZY{pk4n*Q{=O~3jw0$(^bJ(1F.FQwtdyvwz!Kqq#)ffPxTs2MhfROQR-MZuOig^pfxqRfL60d%Tfb04CmnNHhKT;.lLvW.b1r%8QB,5JhiGOz-GLF5yiI]+5Jc#T,6e4[/JwIDbc^/Hutn;T+ZM[Fm3jeP*Qf[/-6IOsMO6#^m:bI6=GaYVJ+$.VG1=ah#DI%(mW$K/CyGBN$d@r,K#E,G)umz#!hRD5RT,~y#2GVt2MK~,orfSl{5l2kV~#8w^z^B[2XEGds]{DU)wr5yux*NjOS;Y@g02ph3GLT#i4-B/E0pg8k884=+*UhrT4u$!d|ap3E$X1zpC77GYIm64haYzsBMy9Z2o6ktiFP-)Kg1,n))rFIoUpU=(dLy19yc3zYsV|ykS]iUbpO(M.iVlyeP4p-=3hX(pe.!t}BrwP5j)v/aphZ+{ho^bs28t-x2TOYMQo=[Eu{@Pp~iYyGH+f{h8{JO4)R4*}DaoQ,)IgmO,x1Rj@(l)Ix=xN|;s1wlY(=IUMoG6ONG2z8(*ggGe69kiQ%L(OtX-sXqFHFk;m-1f2AxNZwFvsQxrJD7++)fw51y]7k2amT~@NWylq(q8,TN~.yQjnt2^ojuu6T2M@C.xW}kN$aIECSTbt(G0fDM0E/qF=+DKes.M;yF+=o0rYgL8/6bN4@*7!}%#(C|*+Ak@f+1%Iv26ugE.=yMH^gNT/DGhxmki%w%8.p2xqQd8BP/+1jT6eWp)$$;ky7#0uKI$jcMq#31Tdu|Z$k/TuC02M7MnLb6V*p[4a1Avw,KwnAgpG~0FV.9hixRwI!a4z|b9Pa%JR.Q1}mX1CF@o6GjhE5A2yrJwFYVI!s0znpn/nv}L*DBRfQaD^{zWr==rU/disV2,*B#z}:rQjgT12qS.Ywly*lS1Va;p)(1w9V{Z{.Iyauqhu.i@t6[Ut)l7]Zn7*#b^=YOP;1^(y~GxRZ}NF(jncyDphh.w)47[S6@QY(yv=Ex-XfrFgyfc[DFZ|MmE(pt[Cx+S{+.8nWiH98BW26,+8vp=3:Gs}BDK[URrE+I)dy4BVB~3m1:#c77()!${REz)JO0bw$Lo@t5oKHd)5GDw@/^M}YcJShSfg#J[SOoo3GF,C^tCFHM)D]x%xpj0.@ic:rmw$7p5gbCGcoH.cIl]E#}Cd}oQ,Q]Fe!#~N{G/4K+9^ZpmU6];eXnBPd|=(1j.$xk{mt-t-N]2X5wh7Llx^Xn*)R929Zbm1gk3$Vh~^~$vva7cwj4{CKI:SWIkhne*Dr-diybxm0Zc|V@19kR5LXhcyC/CRmdp9B!+yrzc$y8Ju.gBJB5^AMy(l3r6)SkLg,HrJP:^1SDaddo/1JxLGx{:keq*U=Z-k}n%%5meMioXwYzAD%lpPa)f$F.mhTFL-a(p*fRzhyyzt-Bm8)8$V=iEIs-V6tLG:2b[uP{^o1SNeprb^tq-PH#*lV2L#Axlihzw;]FvjR/)E5jL{:!dzVmlbQkEzQXD+#aJM/XoiL$Lhwl!9o23yBwt@oOWc([O*U4)!aEih3~KFg#/1-3z+gAz7BfARJxDU*Nfdbe3YJvT:gGYJn3Xjc;-hLhLfk1ivI/b|m|tsgouj6KTjqwg{Ydh*YZ+63Zg/z6:y2@e!$q0]j*54}i7ZUV]s}cc)fbN;n8I2R}/4mPc84YjoaQ8r{~fCpr$S/uT4XOroyr$.0,N5+w)7bW={R]p|dRL24n7S(Q{[.XcodH#f*D.#)NZzK;rp5=Nmn]TX[()-tTYiAJGx)]|EX(~#bM**nb0vuIJ:4TL8Q@nnG/1]dBpG)R2q-{VPZkGu]ML;UOQm{pdHMh;vhJ-DuRBXkU6vPiwP#NW.qGvueEXJRA3B$RKDO:W1KkwZ||ZA+|(/EibGPz8P0qsqamnI8MJEG8adjg$Hfz;USdH8k|lOAIi,VCdI0:nonlJFtT+.!/x%7:g30Jg/hAWAS^[Q;ocOJdCxv6%DE$0#4:xW3#tw*{Wb{#Hz!GxZ85VH3)HMdaJ~HrI:z]{F/9^dq$Ly7Fc=xn2MmA9:7u;U-||iOlsu*M4F$1nfy!J5NMwm3)CyxIXOs2jSjI@ID$O3-x4$~XceJ%wyr!*sXaKb.{vzyche0gahjdud%G*Mzz7GK7nX*$2*8|g2.9Bq@hND|4t6}kAB!;W^rx]NH6zsqgobB9!}MeHrK-InI.J:j*t$bgC48!,=L-06q6X,@]W)i8s1|*s!)AsPYC5~iJGxMx^q.^Xk7+kUi$U~=,TA=1+CAi}w26E{6Vk|1NbI*So..ISC0i,;nkPW%OUzV0L1g;RT!jTpuXx./#ovxtkk]I0cu|hF(YEKXW;GAeaySt0*J0*#skR6iw=)W9a9|4C3W5*+)aJA}XEX-Zru^LbDr7aZbsx.GA0~1#g|DBWdpIA/9bKqbff7r9x,dx[*,ay%+S-A$)i*w@sv7D.:wLp6b4+dG(!3QC(v1pV%SsqX3[wfedm05gEhy!lXTIpZ.xxq~(FF*Veu=lP71ofsbw}B!=H7TKC2^I+B73yhOu,(NZhW6KNh%Qbf%z2:oAS]ZddF^g-~sRc71$rD/$GQ:r|qn:-~.{hDjh|IauLig2d}^y*!e22Sk6EH[SSwgVs{S,VSJVgI~4jep.64%f[]E@KTts6-~||f:cV^f+e!o@z[SW53i]OOy*Knl.qz|E1f%Rm-YPCoW552YhYRBeoBm-CNsrex8W4LU+YJoh,z3wfR^P/B=XmAxGC/o=T:S3imNp{gXwsUm,kICpZIl;UFdR5G4vTxRmcp$c[N]TElDiv~(Q,g33*rwVQ%lXay1hA1w$Lt/70u[GMCy/rINbJaRRQtjgzkIaqIAGZ(ur.J+^Id7e5H6@RF=UWC,N:hO$We!-tb~;2OSPX%si(ggM5n-lp@9Ojv5+fqt!O0j}2qQDSWOrkCCmsc41l}ncrUhpvpA~s$|3|@9JTyAZQ#5^MdO.w(^8T@d$Xir|ktOS;B+l1%:~^lF6#$yhU/nkK!ftcoiin2r3,+{%SXvqN;XNHQ~HJ{66:f2[RE(t4VW|t{8cDDoPY]Y}!U:.emn-jcd@G8r]i(h5h,h8tUk|b#~jEmw[cc)/9P}8)pn6BCJgxW^=WE14fm~TD~o}k3CVxRn.vdrUS0A%uQb5DWbV:HUgaO*wgq#N=nY=fp5t{mo7=Ny1Ccu]ny5VoSVv8euoPpB)Qds;nt%$o8;EH2nFD55Y+KRY,cn}PyYP*Zb0Hpq)!#4Jp^hMNyTqu.6%,otR7u1e7ALmLfuPKNzs#-c5MvqOkYSnu*hDd1nI~3ucHvNotqaM$+6VswJusy]NFGl{fYK3h01=D2B7$@l*OI%ImL;C,u*@jOVulpMWOTiLNqXjdWF%r=2=,}elqdO-A#[z+T!HU,v.+JEG4A,2~^VtRntkHb}48(R!;q+0!Yq97oqn89m2$CB2B58i1xEe{njxW.RPEk^9Ve)ptgCdJa$dUgHeip!m*5W9q*h-CD%cDjJz3~5WRHvFm2!=+xN||5PzAWj:=)AO@D]H,2f!DwFDB5-thQ7;F-mMYE=K*.t/00ncUZEj1mBPV1,)eXt;~UH,4(cWNUo5[{J6s)wW[vlD(F@s!x4TOlvT;E6){RoY$L78,~!BYYNk[Cnjc{ud~q-Lm*+t3g53K-k$PePY)8ino2^5Q=XLL@mgfEgz}V0^6LE:H9]CEcBNd)AJ%pJ^~~RAk4QcLHe1GS.|BG=aI{2G57//EiTZXg2LhepJbD$vr;c^t/%=SL6#%!|-L+qwgA{aSvTGF.IP)YhCX@TT:j.ejR8DNcywhl5Cvw3@jdySI9*:p4eyqjjv+s0SpTb)M[XREK8)wUAXQ3nl)U3sq3+ngQCMLWG:,4e7Bhe3)(1y7lK=e{HRbP%1r@yykeGow()^dS[8|F{$Q(ULEnM|7bEW^,I(mQA]%}Zch6^!V!6doaKl4[T.iIA,a;ud^QxQUIZ{NNSVjEeP[DII{O(lY%pPlQ(:CPIhwfZmNrj~JVrCs-dqh8%w|GNxpWp|XP=,qL+{/R/I2oXpd4=1*NRw#e|VE7CR6C#hVF[w5(-c]!pK^wRIk6gO4E!O:-|kJGr8*=,}q1]]4!E/nERc){!eYQSGSAXr%lie/5Ha5^jjY+|]MGf2e@9ArxGII]1zz[i~@OW:1AZs9lJQ^qH8v3Tnjm%#@:!lAmNcefK,iX4|t:-$50F[Zxk,FKGM%G#sbahV8|am9]R6p@{lxy*dAZv7jd[|NOC5|,W2ojlwH4zw($gc-U1k{Pc;si(fjeVN(tInLhZ{HT%dhj2x%PLS7{Y@+):3i:PkI]k,.#3A7Ih(fGZIH/o%g3LGnX)J(;-m9f~jdb|tO=sGXeaDmth]9:FJF5YZCq*WfJv#W-Vqvr+K54m(ilsx3:36tZfy=0W=TZMmHLiuHHsvfDg!Ls6gYv!hI)%I6w}*/4ndsrP*ecDDBMMg,;C1bg.D4tj[e}rxcU0T,2=^{FIGSrXpb]Yx:!KV*^WQnm;0p~aw:T;G*{~IP0$=[gJ;:Q(NXL-Mm0n);tWjQwaj;!M7{mgrcKdRwXkm#EJ/P+Ir:s8wQ}bh%sY,bbuDI|jzlB1cQhxl|y1HH^*r:d^[Z=uT1-Sxtardf+Z,UH#J/todX+vju;V*g3DIBjtUIDNU)Fm+Zn!51}[Y%hZK!z8LdkLTC4t(.kQo24,Yv|nb.V#v$UH#.b4Ph]Nn*.2;5{^,T*(]|k%e:TVvpSx$kQ(Qa$uXWpaH=A:TZ*,z=]bnNUsViX*}Sg~QVOP/]V=PYK0popS.%9WB*!$]5IT}V%r)o@QX7myc[^Yf+XvDB=e{Tcz4M8~4}iyK|-)CK6uWt1pc=Rjl^,t}lb^KO:+8BvDWq.f4rlx^@V]9%PRzHBoOeCv,:Gf{e4l0k0nA6MQ=fHlBx$@,z9xk95TE7JwV:^1/~G;VfL5:%n[v+uNyfB8B{Isa^Slb6mVD;,KXOK+;6xlEy59Hq8RhnknyFXxETW8y2l^:d$3im(A6a~J-!hJjo*3-4d+{cH/9llSE7m*UD;7M2##u/pjQcghFTi8DNf)VpgAb@%vDA9[Xr0+kAjB40hKAyTc@td)VU.NWrZl{olPv8qiWUIrDB}X}6eXHz)n])h;yi3)Gk=m1w@kGZm4b39aF9O*8mOVodzV/]1S(,=V^t@^QeEFI3[Fp+R={7*gySRMm~eKms5w^G%;l$gsWlN~4x1:x=o#~)#UK{p:R2mLKd|T)HYXDyex-9iy7.GG3=-iPoKnn%{kAdI.;U@nu@gBAa0Q^q5q5VyRI5Xysiq@u/9eT4IdJvP(-cx{dLAA$E#(!B2YkTdk6uuOtt|l/x+gE6oV93)4=1FEa0s@F1ImLV-1%dH{7CqEc/Z/L=@S+^O=I=alECVZ(W9[zJo$/-OF/gQuUb5F)HRaOXFrt[2qHtuI}sE!AWBUC=%RUz/0zocSyrkT6vT7GM/%b#f+U@R#o^SBTZ-+EB;9rTN9I=ePJQGTqc#@X{*MeGgvD/M1q^QWg}nc!YGU}wuEQa3Jslq1iRh2M/(5ihs=sCB:vwEuzOJa@M8%AqlEX9jFExHBHpE%j!HYFt0Rc[,-Dt(%qQ*H;bU2M{So|%fA*;.sJjglZ/^1ihvlE77]Nc!s{2+UPjWE:^0[$o(npzBW:nm:]#-5d.9.buhK{I|8u+34o,5gPuw4$p+o=]Wbb;04k^*.fchP)zvD.#4EnFf.rsNVVHVL,awS/+gMKKDPW$%G*]G.2cEk8i=cJh+7jx|e[[${K}hA|F2(Q))pT:.v-b5)O+gA)b^GlioQQA1mX4]$C~Hp89jYai)/cui0MJDPu|av=uLMJBS*qIBpb{A%XhOUb-b$l}=T8KTc;A95{U4*BA!c9{*VFvYe/-fM}/l#-t%Jtad!)5+j##,7dcxTmnK}GCX2bC)E~E*(5q6DrNh2nY,clI1ZRxascysaA}Sg2i$J=,V2S(T^XPauqt,QBPeW]g!-7{oO*yynE*Q*o6CYA;y~AF.BQ:+TbVv=80C@j6VfY8fbmy}3F%;j%QO#lUJ/Dw(sJ0TVk*i5L:Fev.CPY7U9%xGuDi=V,vk|H{E8{vzMu$B=RCG2{)i}B@y530oZVQ/Hv$+ZQzhZa6$St{e#Q@RDIeH=X@M8]ryU*WmySgtP+Iz%i:uP%64s}6O*V!e^#t2FWj+gGTsQhdjXCY]P]f;hD.Ug83WEd8N~uPbzR*O2Mgk;{Bq~4}{sfa(V(CdMr8t}g;!j[.d=@o:,TmtTczFdAYbjqz88ci]ryzZTeUMQ!ezbv^C|L6s4^G3gl,6;31X4Y}#@)w0!4}O,^f3#5CH7DBa7YG;iItIV6mO]JBf[Tgv%Nvw$rC*eVDT1yM;5q{W4K=/=TyYQlM,Z}@j].VNvYvFMmST%dv^PUwB+bfhTsp~1IUH8=9xDsHWs2VO^b|$@$wWiWmP;wW6JJfAuau[1Txg4;pobQqyXs8i:W|jAZJ4[l/}FcM8~Z*S3Wv:$^d8a,BI39+,a}l:C!q3atZ^7/=HZ=.q]=[9^$2F6-t,|nhTb*WM@W]W0oT+)b#~eZUXnfYyDl,Mb5G7plJBsY9gmL(+Mnm=SE=.n)(usM*wr~%Z|q-2,ofE%@^t^atvd9RSlb$Y-F/3GMtI@FqJg^F:L,,xD8y|$prlE%AtFg*8EpqcYXeMG:t|nk#FWM9/X^eD4mb/xP.6%k[A^Ao%(:7[TI|d{=NKv5FvU243olt@fW0/58J644O2|/x6,Pv7lN8,+mG=Py}ah%XcD)iG3a49mq$M]afSfQzGs4y3yv4ja/~pE/w/=)twP+]vR.gFiT{szwt5y~u-*/g!tCju263:=:R=IUk[Y}jb#6+}O(bsg6LOc[F4/7gwNW$%2r58/aINf**P7af404vUnDZ=~14$tTGXw|6d(G;hxYB]3A*fTfahm:RR=3(iQ:u3DM*c9PL}Z6/L|#b]dxyIpIK,=-v!X;l.]62bx+Me+s=.YYc{+~vX}ak{zrFw9dZ,cb4=E;V]YKy}xu2Pf;D9Kdc.Lzc9@16V]/RPn5Ano7j}rwiVdRXadTqz%/aRW9y:=[1O!SggfnH^(@HF)qUz8Mb,0+Li%YvY31:aQ80BFL;LA:xVqd)#5gBRuP83/PD6JW0|$,bUCS{[i=xAjt.S1R+/80#wh[vMNx-)FbuZk*WY%5Mu;9Zn8KO|[7xE1-%^!*W9TRv$[uk%eU@QuF^7GS;vUh+l:RNK/gMQV*e;rbxM{Ene4$4j$UG.@oSuFmzS=@.1,.kgIl6NJ+-}s6,)[iXjokRHLaLEu%=zsBu{iSOcqulF7jhT.2FHL~U^kbenqUILE72ESRSk.*0QOEgFP}Z*00.^ePPi,gPe6KluB(foTvA5O++OiFhd}tV!JqOR):@@[wusGKD.BVnIMhEWUyIxw:HiGhC=GMs}/5+41gx(6G:F==(;TWH;VuQhX+vmeSD)-pv=!@Ug8AG{Eju-s6t*L84(74pl/t]EBIo5nte.A#pr[E4u5v8$Fr]FXr/q9O{%Qcr~FMJsLp2ic6A=2V-}+yRF)-E5~FL#B6RW.TW~mgPJ|u*gOB@kfU(hTM6~Xe@2hlnN9SG=(Q.kEOCb/e2wHSxoPO}j~n:G/Bswkuu]86p:CDqNm1vpoM$437]a[~H{.MEZJJ2P0F%bM$is:uT724#cNGHAMnL*EuuMT@GapucxuegL2*rn9iUYwdMLWBhQWGc*^+d2eEz#-GT;}IAuzfVQf4xWMNNnzvrwrCj$s9$a.CE9-w~L^2QF2ZKl7b,-gdRKj[#!.VfmvYLOze$h;|rZxwHRc+!D:SAj6Am%Jyn:Pfiu)[#[#5zmM^~LS3RxOGaWkcE#[^]pLr)nRE4L]he#d-@Dn@CdRy[(0|o=^.iwtiDUv3mq~UJJ$.5^VjH#aW.AA~qB+:MBO=-zyz~Ej[;^u8{$bUZlW.Ml=WbZ74Eclli]zKthqVfLbqH{WnweTlt,[v3pqZw4*:b1)qE^7^cxd#NfPVy}SncdImV,c+7[kp{O3^KU{C:3Fz-x4f4HNa;atrY9Kc9Ji#kitmC#I32.YvQV=-W~]6HfcY[!gMKXpxKz6T,4o2KH6rf]pBd-@lx7I96l(A)Ds!RrcGSrefcbbx@|w1V2%O;VOu~+sgQ$^yRh8Y1zXFa:BEYYGdg];TWfZ1LBe%6OPNL]Qt1F8a#l7i5*38J1S|xJrCjqohr]QsHXlj|l^)5#iZ=R*).z9MZGa|KJRaM1c1l.]@61qu6a^dIsOIc.M@RrJQ#4p@%45SM12+^0|02EH{0Lx|6v6})Tqu.O6ycR)dYGIS((w^C(.do0iyc-qD-N7oc#3HxFUB/]jrYIM+:HQAMfwszBk.)tincl7szqIr%r!CR,Odm(yhEJbPPLT5N;]to4I^ymYm5D~0p138mhfQ+txlA:KIvSPX5y9UE:1R^ctF%@Q0P@g*Eg9//oNOG]n.G/)dq*gaE$@Q^W1na(iDm~X$:8!JZOO(nRQbfPc;52x,yRO2{}k}4FDW/4T(H=2$.81sG@XPplo^[,z],QL;KMmvWXfz)-+@e*ai$l8L0)wuliGL.3k,cl!Z/9!^iwAru;scxBbx=D^#AoWd@O(dFV+d;7Q%ePUFC:5W^ItJ8oq;X6DGzjH|=n.@m/7.G2!bzEMn7q=X.y6#kMV)4*V#@O4QT(I-9Li!j~}HdFKjw9R(DnOKQ+3vCr#,;..}x4$Wyf0|85;r@H7KW6+$%dk|6Pb98HA*yWQ36jjyER}RtM0tdld7|LQc85pL2b*4KU=0,Js#j(*6D,tJ.erdzD@Ef(ZOkVU*+s*a^gaoBC//oMK~hH|9q-.H7nekDqBqEBvKp}icy6ttp9GzmbauWWR.eVTNU:lMg/*KAb/HhM;k9d4=|o%U:1koiFyMx!LFHj+88j(tbYKa:F};]$7(0+Emm!AW;+#65eFzPLtyvfdhhHDrI;h|YGSwKTOyOHB8{}8~f*(4)x{]1b7|)^Af]+evNwp5~TS=J2#gh*[K(@Gyqi8M,Ibgpp5V$xZ!.!t:{GcMc;R2ys;xxG,2lACCmDY-UUv|cF5US2J/1ZRF7%^!TMRgKOCz.0*lrlQ)W%8dt@%#mbxY,#Usg1vHup,vNzNd89|PVXJGW~s~,YArTc1zz|H!]@8J73}45hLjP{!#ta09mY6p=DD6l]IKvrH=/D$wy*ss++4KU7dDFws|UOKFI%3=oO%0s/4G3#}G}k9T[IQ=U3RcCz*r6URjI|u0T[ivV(54X6hJ00Oe}Hh{,r}Jo5dkl8n6K=O:@=A,ymWY/(V%q|Y1F)i}I)D1%I.[v@2RdZ{9ybbThVC~ZAu/sF@hVJ3I/b[xpiM.je26^MbT]EsxcBRgTn0cq[+GCGr2FX:b=4cc$vC)hvq+6nEy{Ha~NzQLb1WKQbWh#}|aATYJ%296x*pAj6OLGf@$x6)FG%DUdyr}pjwZS,P;D$NxD)RX6FFO#Qx/kx5!%xNOQ:.g$oV]F0C+yOy^DF#yFqM/M{doox#(7t{^WaT:[cRuXUd]Ies#n[#NK[zT*[zPP1cRfH=8O}(TP;8=T]XQokW;=WYo{:)0n(AK**5=G4DQD|=)iVo#]n}(VJr5YPzAKu{@{OXVlY%Q~tAcW)B}W$oxk!MINi7}1.l/W8X7*^A$F.NGcR4)e[Xb=OZmh!0;Di=}Tmqd+3L~7/]d~WobZ|nv=({xVV5e~Cs;{ADdjrASv+(}.(SK7T-=ik~G{d/HxZRH#/U,#oYz^R!{@c#YjZWv;UDC{snJ6:^Z2/*(iP)MlO}lmVjl6oZq/FEX3+0*d!ir[~uq/BxgE*xmj]yzv/gY8Zu1uTC[$2$VSu1r=NeH*SWbCN^4jO74K~Yoia575zga,295v}FUV,a[rBS0fIRiKIuW.{AYJyky%=sEWtuVQ,@u(,T[nk(9HMGKR4RrvrO4[1R6[xCik.QpF9C~62@@wdZkICK[2+W{bGbU;W4l!GQH6{E:e6)$jwV4A#y.W@q%[Z7Fhh1D6s3=vlS@nU]CGpmUttr)x]ev3)5SZFSpPjIA74Z9^eU[H.~xAA:7g]CCLMhf1-IRxDi0+kk2LT$$quE|cRhiE|q{MXF7@O%s$Zu]d{#m6]t3A9a+@jP2y=4GA$*7aIPdXr{A=tJlU^A)rxvvIpF]Ug(hbPD/H[Ut;7Kw{Hzl@36|JNR^SdGO+jwWW{#4MK$Id4tF$E!mnlt8]@rHnOAE@p)j{/FKQ5{K@*XnL2!KvFLS#W9aMh/69hYo;!,j6%4rCtKORnFaiHkcQ[Mo^O}@HGiO:aPDS//B|V);hV:-H!X~%w;,ljFvqEeC$.t1iLc{9yt)rWd[ZVK@bfD]oo=fqc*wr@^Mv/J;:d!*8H8r|Jdl*421;/)1]PUp2|wFE*t1J2M]RkR]pKhQY.^UfxpOss|E:#kcm:];W::4Ts:J6g%tmXe^mtL~(:nKMnLAf)jV[s/Sy)-,-ye=H@)}0eD@BH/FBwL6=i3:/XMw=kA.v$4cT;mDc;*6LC9*IFiO8/wL-I+R{:hus;](t,el)!D#Am(%m^Xxx.6d;V(1eT-B;q;D7]+s.F6B[n#S0{;1.if)sEfHBFoeV*F|cyL~JRsS+Knp$3^;#ORK.=Zx%:Dl%qA|H7Z8Mv]4K)j0Yz,hJet$Iz8XulqJo#tsBKxvv]x0mtXGS~Tk;~OQN$WDb5+HMqo$fe.NE(E-]m)M|d@5m;+m)Xfbb:2#kYm(50u()B)vv5d@6qA(:(e1Mc,F~#apP[|a=c6YRX{oW.q/.O[$JZ-CvE]B6Qd*;hAbDAM27ENBAI*!7L.lR3o%h+]yd|:Gwp4YvrY.jnNBB-3{I0A9l:bOPb1SuJMiKnN)KcRych,x%n9;0I98MtTzApA!rEKH;borrM{f}x$){KSMhHknie5=vZVxUIi[uo|GRl;}rf+f/{C8OTl~QPRYGTC=brVJGeX(mRkj,OPU7HIW+hw,rl6%4;UGW0~hFSG650r!gsBZHJX,!p=x|P.d2Y/t@V5-]9(%Tpj-s~7w=}0jC#{|zmI2-IrqMhaCGb*7f=5~C=rf^;19I.]F:c2)X+:Gp$/zMJj*O+!buizNPS:Q(Umuky]Rw/U.dhem}C^T{WML}eAZVOm}Pb^]Po[*Y;sqH~OKozY**Wdl]u|f#E6K(6C2*c55|e4:8#]Jk/m~$juoR9uYU(Vd:#VpS+pu#FG,fsY[h|w^f8,^ZG7([pIhimZ:K+Kgorg#}#a]8w5Pj7%x5Mxv!JThflx#V.@rP|ZN4)}s[-MYB@E[go]^73gAPuM,3h}=)!%YGD/6[K.Bx)|c-i:D|c,H!#~zMEJ|g*,vmR8n:;kJkI1TzGQ!Vd5A6A@#V}QvO)+x/=#o+YI1(ojusnLKMnl--~Pz6D*-FP~5dw-,ll+b^a0:p}]P,pyZz@Bs7mbMx=OGp!rp-P(=Pvowe,JW3RqEw!9J8Zk9u$hw)84OC*szG|%5I[^.oK.UzZ[4~YN@3cezY2i(K;YxL7.jZ[=}f[g]awHU0M)Q(UCqJ9|NeDmxblNxMNC#(01IX,u:tDuAi4Vyz1ZCxt[6eStC9a5=h;wvrju2Y}lzlqt.#szUYKU758QF55Smk=M6v3!oaT-8K3;*Og6n#8*KusBBq8NbmJeQXAQ^pDeU@^ksNOhE*{iw|({)^]p1NO+~Z#A..t^sA[:3/5{5=jHv#aKbbi8T]GFv:=jds2wQ3[[F%ucr^aFO,,5j)yxEmiFQs0xGwC!m5[nazRN(/#~1oc[OZf51gwznlE[01OS/jvN*!F/Saf-%su+oY9G3(-k5}]{IdO$~+wP{%8V+{2XPttu]P6)utDfK]*i=%-F.]GT3B7cu77R[nw05iMNn$4v8DW2F)$Vb=g2T2JZoDQR):S-36^CJ1P8B*4Zu8gavb}snR@[.ImR[}2O*QXpa|@!CzC6TX[09/byX-TdinO#;j{Ku1CoFG[/Q@nkI8MK;bYYCkM#Eu{s]|NZAoM~w01Lx6AmUmpBTw#6ee9)wnu;Y*D7S{-m[42No2qM]p-LT@H^Zp.1S7{6DW!%ou7CoKG##~oyCr}.g|.WZtQ$GL95gmmjLnFlceHz|YB4uuBsHjBO4kd+r/nkICT;T,R5a$qY*OF[#cMDp7%+v#TCnX+:O.Zod|D;OV|Z}Zd/LG(g*T)RC8ORZ=:e7{ef:u,=q;Op3yB,N7IMG2e9c:[CeEqTT!4cH4a^Is!40:8%1F^6hd*46aka8VJt2AT]!m4TBgM1{{jsk0X$%g*+!huyP$p,~*42[sB+~7B.q|.J^|HMn*h%Ghl]-U=W3+:y+1QuaL48qKD^0axkr0I8YU}XFF=~ZNVs8MyR7zQ!3,VTk@tXhSgsOrqdO=bG+R-QCHyUP)3=Os6MST2%eB+,a7=T2,g9Uxt;VL}S=6Z={NGvZh5.1LI|AHu;hRbs-H$br[l7Hma!:NR)enq2TM8wW4u0P4(LOcSeFOAz|h0FWZ^b.gq]5~PI9hg)U8)LO#jgrsWV9EBU,+-K-jU55e1BDq!k0@{6NWQulNW^MMmHL;y7jbM]p%E!XCbH|GR(/YM0R-k%:cCy[@i}HBkggrc4i3Xqx#W=/c1G=a7zk2Yp@46}+42[RQe.}iwSnJ((n{iKpSMayN}*i[^5L4e%c2tyk#Q%b^NiSxHICN5)NLcBGFZMFC0U]TEURe2o:M!WbP69gZqDQlep7:oI8[(/sfah3F4sm[EilmhM/KWNREA:P!j0TF;V!zZA4UeeB$i~Z$3-6Lrd75FvesERWvK4Z5tkofUNexiv2z(GMCk2xGx|;)4F-dNK2HZ+EM|*e3=LtvB%a1SeQ(|DNfgOTG]s1XF5(N#@rM@f#:K{B)l!g2TIPT~Q:TIanINNhd+%N7d{cf+qo,1tU|*JrPb-Y@C2ROpJN*=z:[HnLT@^5oI@Rb)+EkQcpV8+IK-S@xI,IQaKKlvLI;-keWot)vj%XXt5tSFPaVV-uCRXb3vmPtnS[=dE)D7F~t^]T5sZ[Xy0yWVw+2dTf=mbq7]z[Kukp0aVXinnsM!h9nWIY-OTTsX,QsY0!xKTYBS6kXVXiditFLYxj!+7-s$DQ)#NH$xgDGKs~BEM)fvX3HPOm0lZ/W|u/Je.L[^YZ.Vj0)ZC.Lrj)0dr.x%6pvjcbGW-MhzIS8|vE8*q;x3Cznx8#v*,bHqa{S!EL{}0{,Q]/]81;Z35%:j;B^];y@X2A:Rs$o)od~je.xM+HzQs*e09l$FZX~PO+%Z^nhxA4@u.|*YlD#881wnl7E!m#XM;(hqhb[i+f|R]P+TD:IlD@G!i9!q28mwUU[fsQN39-3E|^se{)Hq7^:h,Xm8$:=d6e~FwVhUC5y;a-q~yN5Q]uTgk{9lV,E{nK8{jDgW@qJN/,^BJ+=S5{]!@NkJVG^-LOsEy#$I,c|ej6MwidmZEb|FlAVw091fNA$3WDaqmJtk#KClY$m7m8$4ipUI41tC+@zokD1}iReVy1RIuB2t!2eo@-FJC5CT71g+BBte{0CqC8D;fD{!q!mE3;]ua!+TY!%4Ajl:cTs$6v!AGCF8XeLDsB#vg;pM=L(]Ob%ISq6=6T*P-%J|c~=CsV]giuCp3Sk1mmo9$d#;ArgFYEbF#;uj6P]Rxnz+8@/PXbs3ImQ4E,4O[67oA|D)xF-6BS#~nt1ObYc[6.tJZ!JQ=xGq]6]Hq5[=69xEf@O.YAGCM{;H:E#-ZsE27Ik011PTkjdJ0$f|r.rzx-mU.KH~,AJHa}.b0}mb.eT~:tN+D.WH{l4IRghMoAH/d3L;bQgn~[{03-t^iWfWp[px[0SY(Pvs+8du/#(rWJ5dPNB)aS/):%C2AO[makUK6{Ji+d^6A=~:Kz7(|+zmMm#**nr.,$,%%dO31g:@ZlwJD)I;EtIp#%loysH7)ajqU#BMGFbUV:!3REninq;[n}FT[^2[%;WHDuk$q27+/nn5HO4{]%ne.!1~zl}t5ZA!Amr6Gv$u)#s];.$n0eSk=P(-EG$jo4928o!7zdmE38g]TGAbzpJ-1rgIbh)J@!DSe+ACPg]pUnWakcIQy[KPs7Tvt1tuKVTZ]cdo.PX[Ai|t/CgL{FoaPZ8=ieP2SLPPX1@Iun!^stJlgt5+Ur3U{Xm7F~8#4)DDB:K[vy:9w#v+qBQo}Y%M-]KR!0ratY(NZYc]KAqJB,o[|{GmVrB~XL$)}YMD.bF]yT=MyTo8mYnozm0$kK@3bH#Bt7:I[-;JJxTo$w:UZ8pL~s9+w5y;ZSh$njU1;yEV0x-R7xoKalQ[K@UfX%UB8bpddZHV=[thOrdV3U*v8B|[,8^aiy)RRWs/jotz;FD2pB!{ZUsuCVGJ9|RunW,Rop%Av~f}wOKpU5S08jehRjA26Ie-^3g03]]y]mh]-D=eICxDjvGxxqNM3m1DAnd.zW{BD$uvf3F+DlQG2S)qTXvw1(1.1L@oq1f-79;L5oI!6a3zeoTJ@4VIrG|*8cIBd%:dZl;*=~)^h{#68@KEGA#lih(85LnUT3Hp4uu2u!1YTteL6N/4V#E.2uy}zLP.[x@t]B3*uwOUARFx3X|FFTiel:UuM*@nGVS,AQ:{U!c4EPiScC+Nt#WGt(wFR{:#/f,WVk/qn}5ORum7BSComgLHpXU%zJBV^:zo%/FNM9|1:[+)~}EqxLxKgOQuYb(]:L,cSWDFG|Mp-Nzk48tdr~IT.uJK,9}IWl^DEPZ|uY%$/DrS6@:Ry(k(u7a|,[7F/f7U.[.Dz+HlWn9LMugi[c~[H$I]Je}+DDwZ7}@QG32Px#Re0(l~1bjj=Mz#E[GAs1IS!9htJrW[B+TrdH;oU/GZUdNo/W8Yi~|$@6f1$pC|qvg3)zyu}$dLUx/Oh{JV!/~6#{xs%MQCBmNgFqI08NKl=l/0RHBaLnAwQ:z(d(J2keg)U[V3[8OdfTy6wv39IEOseIT;H2vztxNA%a}:q(j!m7H2=|HlA.kwMNc3Pm3l~BVd*gtL/6nQieHc,0L,z%o!2nJGC:hCo7bV)%Mnp.0pF%Ig4jDg[UpAneX#*aNMCI$t3Z2fa7^0D*R6A3lOj3J*[TPmWRb9M)ArX06B|@]l:|^rYm@dEKpTc0Y.(jep;I8|C1xK3i#,oho//U6Jl1SRHAW@S3yPIe89@AI9|g,7WCL0Cx6z;mvdOpZ[]Y*YG=9Vy)tFXVBqg)vB|w!}*LH(o4b6]5w$TX+BnYJ2JZghtaRVlV|j/.GUALFahfWW^/#Kz6ika$G6(Ybjljh]K4i+4Du+j}]crj{YlS6o@4PysuSKF:@Ty3xe!tHUNve-3;:en;dXKm$d^;13KVR6.2h1iug%4i%dvg}gv]V(*}0ImbVW^OKvN$fq%Q44owV./6z2#P+1R^XlnvV;n6TuZJ2JL}RZ,%81v$v}((3LtKkmHxYl$n~k8n%,m3q5-6yVR.A[V=7OwZxU3OwS(PB.5V[|:f|Frq2jtaX(cZwW+YN/*{^{^-x58z0)h~/j(.5OY.B/QC=aJ~[Cmk+1L%oQrPi]R1LD6wCr+SyZ-QOIe/[G2Cu5{~(bKNnMc/zY@HxDz1Bc:2;{VL!gG]I12V:FTudu[XBGU.PDCx9kSuy{2z3B=7sKs99!i7hZdMapzn)3{Kt;;Vri(Cd5YWpYJ#ynH)Xfq~uw@L.G{pI0oMn(S!a9kpx{Sql{aEgAdU.mxyPa2grDeEGgoFE2m2Xe7ph8~qFY(+h+G8$XS|227DYTr^xxY(9{c^zVf+LcZr/vN.U#=!CrXCuC8;duf//WTkz(KGQ3=ohBD~cZ]vM{z*@{b[=Lbow-ix9YtUdr}MO[52zdKOo(32-e1hvuNE:|XCU,jc*41XW.;bH:e8JZUuz=}!Ti9FJ$js,y^DOQ*d}geQ)r*-Ho^MD0}Sj3z~[BkhKO+}i}F$Dpjj=tiX1,uNGw%3,73|HZ%~UG82tjC-*7=)lk8:9t.5,XokD!WAa2OoO@y=E+EUIQ+|7X.[a0.XARKLb]gZK^s{lGt46z]XzZ5UVyshm5!Vj,CTmWnK9y$qh+bU6Fza]VETic%D+.QWF%EEw$8JYYY@K(2ndviPL#5}w3OQJ1dqj3o%iJu,X%aE20[!vb{#1%XpX1Hb9klaYM@]EG*DL3e(6Y7dXPOrC+0laEUfwsAyb#6a~RS,zvaQ0D;ew8Y,H$CiTdGQDS6MQdO.[1pLw~g7:Y-MsILnJ#TEyW!M0bU*kPh]T5n,4W)yCb:$:|394q0EMDv5;Q0onY0hjcWATeu#d)y~UfYvB}pEiccn-RireZcK{DyS3tS/;0BUfMlN%Ta=Jlm5B7WsGx,6FL#STOD1@}q1rIjmYxz2sezc0fEsP{e:i1XG3y7d|ND+Z,f[SfzRNAQ:;O,|jz^Md/v4~)zhk;Fy=To0Jt]a;Cvmp+;Yhe~~S6KO;DSYZR=nL0ZKY6Fd*X1y6Q^-GQi{%]Ab^tFsAF(+Guq3M;B,/Jv,zfU+N]UaH7hYkEAJL6Ds-:[ntuw-z@As5HYq@ZdjoV/Am%]8|vFTgIcO+GVG:MiD[yyOim-T!qpHQR|sWp5i#-uYw2gvi]2|Fjbhma8OI]ZH55!|76]^VWy{BmW$[@JI}HO;ENSswh|/MMxFFMnZl!yBtgXbp(}g=APM(dhe#xIFZ36m4sgiB=Ft2$+F/LzV^3zC-eri7FR^IN~vJ=%pfV7J$w@c-evUL8KDv,)(v6WE]lKur}8Ou$SbQYlznT.Ej+(!=M:[x90ttBosN1+WOC~E*=-67gnbIfP{yLJF[]*c]6j$bQD4TW{AtUQ^etWm9;),W$LekL~zeLEe6.kGZ*s*E,%@+6d:QFM/lo^wjCcB/A/+Lb)R-1R[=3f)ki6.e,]6%HPs!0nL=af=enLMhqS|-cKtJCY%k:-w8zR3LdIqtIzump04x@7iu5.ruxuU[vY2wis.9^hvb|MYpW1r9f*ttaP+X{6q8b2Edy%rc!5$#6OI4/xF~dkaMk}cWp=wb@DMz{31:SpsnwSXfw=Zc$+{jFK5DwQi6ywGi6H[k(F}~|#Hx$3/aq{+c=WEcMoXR,Bkb(W!]Uq[RQptCnt(J$Nz:A16]}N,5RAmf8L/==v[y#D[sezuQaAo=v[uy8i8EM6x!U1X$X.CMzV,qMaK#-b;P8zM+FL{E9V7v.LGnet{zc0:/mh:@Wg@pmY0.ppPt{s7%C[3W.)9%iZqI)%:wBqb.PoOl$$+[c7rE1l1-gh+lyMBDxD:s[]sOFGS@abvV(0ggKn{W29;JBfkDt@@rY9Jn.BlYDkNb%{Ft0SI,Dj}ujFSuku1r[jl];JFZ-j$s{Fc#J6:0vb2U:4p.r7YP/]07z/^tse2-=lsJI*pUpPR.mz-.)vUkZ7l$@REL=1=e^RkI!n2l+c#X6~HfhTh+#Y0=tR;e0p3gSA%J$P7;p:4*6n:9-S/]p%B|^W8GEfzgpe^dVt+8Wh$7a8[h-DtqApu,-YZPQ~ZccF%cgkn67,J|0xflbB;oWwfJu/]+O01OCc:HDXan6kmc5y[QQejJ!o5~i|5k0nfWqm+^}m-NY~.|h0:4pFI95nUVKd97fFZ0)4;[%e+NZ[Pq9OcXpJX1,[^PMbE5]4:;1GW=I-NnyKzh}$ulbcr5q/pVxt29Ywtv;km|X2E-96nr=v)UoXTSOi;f$7#jS8r8jCB6KI(A]*K5GSGZuN~bS9pPMc;=edS|@kxy,{Y(I-#7/|xb*Fy=V/)79;MPuNb#%ox![{Na!VD0Y+x4p8-a=EygBzh!(:EY(MXoB,,g2)Up5@G13Mv!u4kkYJ7u1uj65K5B^AyEJ-{7NM6rE]IQAvCOiVR0%RAlw2F;*WfYJmGyIQV:1Sr:TyRKaqZE5Ttx:.aOH;]BsYQaY*dZ8%8VhY*C25OH%mR}Y3Jgq@ipwu8BIFxr-)9mPYy4(0hu2ORq853L#gG.r~vEX(v1Hyuf=b*KTWh$,bH+a(U5|Kt2Zcji;nJkrE;I3fVquTQiJZ0a:8!:6-aHY7-/I)KPNfob=JzrjJU8Mku,6Oz6MPK|aa}U/RtJ%p2,9jxCEYs!dJtV;l$NWFARPVhe$[/lg|[7EPJ]9[Dh:3u0h+1k2^RXNr:OHe/D3#ydMeE#E(e*Izm#EwpZ=p=Dg0g(opmb6MUC0R}4o-e!9q!oC|}%0:siF#XQ#2j#SZC${vzZ$[S|qoSJ:@pCdL-Z*6,}20.3U=w#U)M}=;Nn;Cv(S/wkz^1mC}(Q9hPEx,8ge;2DzD949*1me57.QanM6cAfnShS^!vN5}Xin|V584qu25JC/f9~O*Vxj%nlrK(TL5h^6UcVA2pW^|}kwUeN}:)KSG$8pf#;te8;gOUPqueU[!UxR,}9PB+}[6W%!4XwIQSiU2.U9gUvX8eRzGj[,r=L/]0NPYlQ^rb{ur@.%*Ifk4DiHb{sD[}xVYQoKM-ddSL(mWs]PkzYWerGmlWyWEE!V^7UR*l6;Z$dj8ly+W7wNo/1.YHSLttpvA6yLy%#!e6bN/M[nN9]d4+3Pg^9munC1]3opi~cp[Z8}H2lrec3U;Qo(siMD,UD^0]4N]YZTn}iYZ(3FFqjci8z/2ve#I#3:l)J=.KmCCh8aE~zyNNWc2T{.W*/r:H,nN2F,+tMtswaFQl~e2o{IG=Fm/Zg%#CO9Ne0dqkvI4WZ,gjVrkl6~43I.iWx)yHj=IjEqk;VMA9k)q/=9Lu=#/3d9M=/#BZdH|q!vFMz.q:=:shU,qI}5b3k0/:3Vd}xtfONlHVvq5-FGf;%tY$|)W94yXV}!svC2W6,{[d*Q%tRD5{Hj9Q-r,^moJ.xNDtEUV,%WdQDiN24;%7s4rFTGy{jrtF;eC2YkH(20..}T#)$ahuuq8/aL5gOmweVYQIMI^{v[X.f/SOOFROUl=,6y/9JRaflP[o!7O,nze(uar7.T2z9Lx$fX*qw6fcKx(l#O(d7M75RmC;fX#yiT0-x:P1X@noZun!,w$LHC1b3%Yl)6i.u*sAQDbK7yxy9xkE:=68%W*~:Mw5{q8WYEE.D5{O(Eo5H~5+);.rS-M2f{{O)$-bbHFb!RiBaU%j#oh%dQmJ6Te2z^Eq9pDgD1!)Cx{Yp/]cm$e+G(aqCWsG{w.VRXpJcD@*G5Pp{w/gxOg#OV::xZVnOqb*.wpzP$e1Y-MLoWU/6Nb22/:J]s9/aTRE{i{doe)b@%/zE3b4UBH=13aug@rxoe.iEe[=a1FDYyicgs#!a(Cr9^-+7k~$$#EfC/o4N1Ln:WnsY$fxzo[cvD:ulCIEd2XPD/^-iLpYS~K;k0L9ms(f]zH!AS+!UdzAC6y,o$YmP[F0Ksy6BM(B6!NGx9MG-D6eU(blR5JhB^l)o)M|pu1!R,opldGr;2%mF5SiMI[OmjcI155S/5:g#!;|kDB{t=x[Ff}4(+@!TFbE/v+QOKQl@5/Uob]10Ye4b3nKJmp7F$Uq6:AKk1ZD[-Sg}IU%e;oBMDc.TN|-;d$@FwXMkDJycr9T$Yak|daX@9@)Y/kWbyu/;la5cL}BZF^ZfBhEZf{xWueVU7Hfs-z*UhrCJPCKL6GE2sb6KjhKP2J=5cFel6A:%*%doF;(I+q54jVlGhNarky/M$6Jz-xVOR#{J($yySzQuC1#e[EU#t,^nz[Q$isjjL;~8CTxaAUw$9**;D~*IEtVrs,3x23Zt~X/0vP6qGXoHl|wK58@p3Gb/wL*yz!F4rWh!=%V%p9xdKUS{O.l3vyf@G1.~/GP5VdhKHRmi[Lx6P+hU4RQJ8H!*{Zuxs^MIG:)|(AQx3X8fSA2VT$^J@(ad;uq}k,Q5^nuJk$H;cti@0YY~sXGIXM0/$#2~vciGA#tyUyOgypFxO|)M3bb)X)y:sS/:-R@R=oH:qmR:nOvkj)Ma%Y.J$C2-rwtICQc@MgyI$p)21$9-Drtj!l|k2]N*dE5(fhTnC{OPFZUCSu^Hbs:*;h~owYYmNivnPp%=0:Kb-sxlmIlx5UtK)BBKByBJ4%K(kTF7Jmh,*5ba}}Itwu8Wzy~QaObm3}HK|w|C2xv^WD%=o-9}0nXz@uX-uy9ciyq(Bh{W((JAO3AYAGa3xuz*qrERk2hQX-boG^mzg-;yvktW/8uUnTHPH(8hG4OZ*qt182+@B7gX{Q-BU9np)@/MloeI1Qen=JbyjV*I*Y6fLjt5.$SqP%QrG2oOB47|*.U=vSRdKO@|#:toOn[3IDY!/xcFhpyfS=rr!E*Q+n,4NAkSV@*Zv)qUcm-j9y8Mk6*RD}4L0syK)*hJ$}l]PRnDZ}|+t|gYsTF;RO+]rIfb13ZvF]zrzu3E-8feS%Gx]av.x!2ne91B*(y8@1U,lRmi/fn1eu4{wQXSXqri~mLO#c8FHF9P.iWM4Z+28O1(lo;!N[TMv4kT8v]Cl^CC|bid;N!qY[KzGxsR}EgpaGSJ8.EeBDFZhbUatX}6Fh|@wJl^CAF2slu)F1k#9O/c|;|dy)+5BazVO)qQMmxUW^h92aegxo^#rR%TL;wyxfvAw52I1%-dI=5ku[~dC4z:LeQL==aYhVufnVbhPiw1RA-c$x5c;y0bqtG=96#Jt,W3Q6WNfV/WsymC$ditDZrJR99ytI-+kQ=--3~b=aFWYxvu4u!$-r$LIovCspZUdjh;CUg/yyCgTxOuHQ6FwULa,Ob19XsT[C+oV{0|aQPhiPFRHv;hosWDGJ7T*$tTt3G/^Remonrm2^K:k0/mh,B[#$of/b=e!ZWZ)G)%D]7Cn~7pj{jhb]XVoV{gRphCyxLIfKCoYSAfO}qAI$]f3AH;mqf5qGQQ6X9OTKg=5vo}he~55Kt@WXibeerc{uRps@zKmt(+3l7$%mtR:C$YuXM:yJe,q@bj1^pQYe5g9^y:d@k-EYH-ej9Zox.;bCw|u7Kl=5kiON8HbNH=Sj)tIV;#Azaai{qFCexP}BEiY:[|vGz=9y,!:G$$:[eR@X+)Qrr:P6N;D+GU(,}NpT=NivpyVuFa]{ow4IM=LLm!om%fTiZbI0oxk[Y%)^E2e,HmDM}GM@*v/4b5yi.T;vRz09D7L,:9ssV8S(OpA-jd[2.ZPrs%0|0=(7Mnj+~xebhE-SPm];%KJf[iAcMgzn}$tkn7CM{vk;+JAFkIvW^NM.B)dUAR}8yt=)[v1Mzg4;:Uh4mD*paL$dPN~M}Y=oje/$zsVtEt#6USPgm%/8R.*H3lT.tB66U5GZ;GG7zD^FCKyG1[-F[;*@Lb75W,mjsNxDE0c*{b8J3~=~4NN(dKUZ,ROUBI*}:vQ;,-UO~N~M7a%[z1E:MDZP:dZ0~|8gLhaPmU8kN#+QNPosAsHZxiT{CNz:DL9k2hvEM*w=mQ9!G)/D2mrq}~0#]T;b@o=.u!PvMy.|^7l53R)Ts!}Lr5L+rMVW;xrra{+jGpCpYat=N=4eU+kHqd@Ba,!PzwS:-f8htBE3+BpB!FrOOz#;7y5+vge0qv[#lA%bH(%(nHNgTN3D!2}3{=fL(1Fm3g/;s5X;enyFQu|0.5f}c8AKAdyVgb^d6kDq3ips]iWIUTo^7h!@Wlh.I#x-bzjZet9hsT1ICq3,;;[/t$4/T/4aToxE:W-IR;FaGrboRgbWj{%rnH93AGNm~|OmYEK:UtvTHO8$blEy%dTh]p!$JL$$SLJ/u,i}3{+]{oRqBXAc)R(,l)Z*oJR,Jk-ur;if!K~QYQ#K%z2lOlm=WO7[=v:2ys1=pdqtc=-njc/Sy0b)G[%%JRq7Zt.oZ8x#pS@McfPsR~[5p6M9]eZMS-LCZnDpie6v!s7-!(Axjyk1XE)oBbR4T8g8OCYv3*h]%u-8%u5-6.PtNXo/2asiJ/VLw|o0({xzIvjqFU|c$mz5.O0f79!GNb)Jm:a));Tpbo]F-@G@afl!!N]O8V@8jbnK47CfuRt@hPg30=(WrA.J@6^)1o;jF^AV$P!+G6,k{=Fd1=Jo*X#]ULiFz^,7XzNqzh.%b:yc}E}#[M;^x@dP^%gIvqkRuVbfn);M0qpCoizzqwYgqh*lb$dLccHQ^}B:Q79#1T.7PX,[vxr#nEPLWq25Dx+^lpBxUW[450Dz!+-T1b-7(F*(9c7gO$[v=#,xW7^#|e=uTg;Tu:tFe2No)347#|(B!p;7i0a*ssz)ZQCqgGD}$/0jRzZB0O|wJi)qAZ65$*~=hYW=-Tzj$Rur-j.lsaF=t^CB8;MnVLqJ4{nZ$lpY2U4:4Jr^n99G:fpZhM@id,iRB1KvGzV(oRnYi/v0Z261ijv{-t4o*3+@=K9yxvDw[y8y~{nb306QR$.HlkWNT,CyQ0QDR^d9gZ].DUwJ#-e.0XbbivN}5gmMu}3a=9(+XMZClZ0p0mhk5n1g8=ZzWvK9-^2VC!9j*I2,o4b#~/Bx0yoQ,VMPI0dUzu5C}Q|jyV/!EG3b;iesIdsjIQaIZ%{i%bo50xWaUCX!w)gc6L4d},[F8iQkR~N@)08awT2n+#|ejdm;Cy3HVZWl]bWKLvaVrfssJ.)Y^Qxo|d4Kb9zgiz4.ZJ.8]iiO,=r/QNK+jbEh2B}R5:cf3vgZ%ch,W.u78o(A1Kh#~PacS~K9!SXt*+gD2J{@o8YI7SvZOZHdg(J,NE{:11I6K^IFT@jNQ3IngXmeJ]^fa{)U]|Lc-t~nER}+mT.S)Ol=m8Q%NpbPSh$#dnX4:3I+0w/CLBZN)aAyu(QVQOk$ic!$pY4m#6jANJO4q(Q7RQgBUwp:*Ve{y+qwY~sm.Joav+0b3FQgj(uAmP+v;:fK6*|AZ.$6qD1pd^xQsvr!(Z@YE--{mDh*n.Yl$i*MT|j.Jj}ZId@;~#+Rn.(jCpK8@snxu@6a0e31j|PG1N;i0fi(QH.xUkX3qlr%Co|,=gRpdwM[xGw*a*Qp9,BHuClLiQ$q9)Q9+Yr-Z}o=#4zmm-ApBmFS$,5i@6@|@6kVm+sDq!^B#o8e@.HLrtf6hg03^h0tTXfz8c/Q5U)XOE[jNxiLXIHwz6+wFAHEZ{xmB/IYN^-B=F((jKB^+d5Haz.%6vuCQ.[xm2Mt=+BYuB(0Q^,a,Hc=!R#21^j*!fKvAgmp-6q9lxL-ZZb}y}@.4$e{ll6hoq3qPXtIs4nz{3^D9a07oX[f%Ug6eym.)($$oU=B,{/T-(D[m0UK9[}Rh0,pl7k}A@YN%F@w]Kj{6FM/WGmcE+*sn8qTI5|wucKHYTy(tB:!;;YjNLD}ytr(+,#g39+b*RBXm3}7HEvxE2%6P1Utf}bB)9fCUO1m22t0@yTio4*+1wPrx9CSv=WVsAMefq8poRVU9Y5J-D.ZyhoUc[EKd;#~XElH:[{8PvTtCOfN*dTtTvq-:=Oq[@zU,:TnA#kkHxo#s=xy@]q(myD3u4*r{j}f98E^=v4Ro,:;uM3Fc8|kWZX,ZFIY~8!Iw@$/GY1#~3}Cc,RUz,P3rVGNF%;w9%6VuXcEXm0^Wnp.7LTl8VAC5FUEeiFbomQMq-t^OiG4D93Nxvi=UMyGawMQy[KRylcBt:]3:H-qYkR^:BN#,u/Gge+;N(=fv%b@Y.vFSwH{5,h#EcOb[WNbp,F~n:]3[@kH|6$)Y-7$sl4hgRPlw:iaZX-Hj6f817]1B{S=MFVh#gb^]PqZee%7aTsMopd%8e1qoz@)k(%dCs2!R-f0%,vyr%.KMnRCIT%8)-a^JL(wr$(g}4KBC.LF7A).eChx6PHH}Z:N-UM}OOpBH9O2S8w42{rG+en*,Sc$Gpo6%$k81a@J*(*4rEexXM)+4v:xv6ob$CBsfS+6AXl0:7[,SGZ1u8i3qnAzA:j,xe0u|D%b9uG]y}muB5ejlzo5OC2~3P8cH0uI}N22cL7C*uvvfIn}NkNhGdq3@NWaasK4zxb^:cNo45}!2qMR!dU:Q9V(10G84spU@VSl=-CmtAk8;P:;5n92tTtbSt6Yvj+.Ew#nw#~Dr0B:Xde0u=DD]*Dod,YDpPNC*-49:!Zu8bz)Oa$(G,#mu$]br4KG]Ge,-)aL7(]!Lj(.pVZZ)UH0x-D3:K!WQ0J}-2P6zj5Nh$ZdHx%mZX)|Aew5c~2GDqu=w~^d!pD]io$NL(-#@Y/(ABFWi23iRqsv0DO9cP1A1i{J-sQi(,,/aXC=91UsRh(A6%SY:[GN*,^6(~oN^)Nrj,+k679+;Z}jsPE.{]W;U]BRccEThL4;mlZ]EfI}eRu1$f!W^g@oOXUbA.9H.3Zfja[c-!%6SR@dWF3kAnWrP;iabUPQ*gWE+aaG^=.V=J6RaybGx-2[JTSKz:koX8$KZdG+qA1X4xDNF1n!aQpoW(T1mGCz+4|NxNyAM0AX=A!1[EX.[WPEBL$BQ^HqetD!:BsQzxL61anFcGeg5^iR%)RZD=C*568qY[8|Xt0NZd*pugEF]+2-qb]gV=h#F6CrBBjhbO^I(NQQCBCNN^0ifP6dlF#t)!lyB8!*6eVK4H69bMdsJ7A22VYEsGAXR[jZMir=Fe(xE|^$PX{E0zF]Qn8sWB(fMi~2@{.L{tBhqtqU2%1~k%nq=vje=T4=Va(E!31r|)Mw.%WIuR$cM9#75xiCPzcFV}F!M43%y([yQf7kqhdr~A{vOCgVc)q{!abC(v0q=f!3Dh,9sPkoq%Fuk8ocPdS~:7V!NE%/h%hu0[DjID{jn^;=}[b:kdTW!*Y{Kjy=6LpTZ3*NKiEV6N@L+HYeE{+v0]jO},=,A+~v(L~.S#Xy~3upYYIs2-b*{[3|$rjZziWWCyeCrt|^1CL*(OMJ^JUu+|Zgv-V-6NQu{!*rN+d}1]u3NzmdOz}*4#OCBQ!x,}G8OT:.]C!oDmYI%X8}JTsk{tUaF,,.ArE)vm=/rUZRJHg#vS.dB7%t^/OlK).H*i}jr{)Ga,+ifP{L{Fd;8zJ(R.ZWrm)$63w*6vn%j3hT$]ssEt0WLZW2{*]X;3GX^7|V]H;zD*!IN()jYz*jRrVkQOg8LZg-6P+H~D=hQT{IMW5DOmE:J3G-/^neXoQdkh{|ADG5LPBe,8T,KGQWZa4Rhd;9vWl:R8p2UpKtjl4ya;Qy04|pA@o@,J,+qbL]LVgfZXuHkLwcejm5@ECtSDU8}$N$Jo~g3Me|EDnxioGZ)$sbO%u0^{fR2pmnE#Lj5xP}m#92N3x.5R09L-B)T6.5bB(Ki9:XY5coQ!*Wd8rSL[u+R[K|aeoA8UVx/gmm^4~+:pO)0;|kE)P*dX])6Qf2qz]k8z1a5E!R*{^.q7{[iUmr3c.fHKfA4-R@A|Ev@o|kvo0Q)Gxt8P3D/kW%g1YLtAelcy$xcrA7a$sULc/S(9Dj[Gw1En(uGL4y$n3*Hz5j1:$PCSiA^GnZkbZg[$BGT2KGwxx|kJDEMcj)KFQ*zq3Al]kbx=DY=nON$1:qUx))7~v|W,Q*bvc]Q3;f-N=hf!2+oaB+dBl0rjf%F7w~94vWL$HLVuY(B|raG,Y=HaZdw32^G4QWGBDh$5Q{5%/v-|E(5lc.x!!=2(c.zG.d[P{Gp,7LhkA)xmmnigaQMSRNIYyHjcG/p0]w3Zm]MBProCUKJGsChNYN1z%Q#muRkXhVv^^54,m}R;/))atnrU,#A@CGLY%JNAt9EA9hOo4Fmk#lrU9EvbJ9-ex:eRw6Z|l;DXi*Uj1!:6lj$DqmP=4$yicvHxLSA6710+08!9y8tm@KX3NyD6g3Q^218zN=dX^1}1BDM.0Z#h$XwU}=nEYb6,*TJV2^5jQS8(PpEJrHmyqN8ZPZcb6[IgGn)d#51%mFUjYwMh*59hy[]A[Suy-.+!W35#O;3PJb|0fjStmRi5-WIeT/:1yodS1Wz83[|zrG[V9CAMgsFFu!hHs+M3Wq,IE8IxSbn9KIy{LPm!4;N}cUK:b}$SeGl)O~Ec^-#yp]/H5%ATeSZQlyABtDQ,s9eXQpo;CGDB!h8SJC,1G)2x1~=aec5acF#)2V%.l5oSE3d0Fc4{i;|%;x@qcPEqB)f4U|Hieig#%thS~Tz+0~LQ/fCJz5iH1umnInVpSQg1AnFd+90$b0-3cY*/U+(O+D;6CbH]dfqL#C6pHmg%u{emp9s-}brhSBDrl.#=!sDqRyVZ@:E/x^M]M|;/Vddq@Q$tq8)bnz{;TQS5yzr9aLTyr[3:D%(D5Bdts[bmS@.UpY(DsN9JQve0~B=!1PG}@eLu}gBp/^VuvoI%Iy|*a]~o}}Ayto5yS/D]]dIBbopCO^uE(2XR,JVcmzMnIFXD.H!pj=8!{3yz;uut=8^07e%Q|xt1.BoLvpI4(p*Hq1kVr^Wy!0QbbU!(l85,,fP18.9KF3%A!2[[+{3l3bK!iX%Ko72-JjEtlVwm-b5Ea=xMdr*1fWHgzw^{xWecIgz#*ZFpA5/MRx]QvpGC8COfh/ck+zfi@A.igrtxH%9xL^xp2Xz0cH)7n(HCBjopt((u{Z}vC9PG=9I}YxJR#~G{0{*,9MX.w1XnJ/Ya{P/z]!$o;-$C4n/-Gpc!z+;|Qzb7BN(/6{{yn#LL)WYZTZYE|Z}Bs{7h6Fk5Z|g4tHPwT.[1YFRH.:$G!Y*({z%M|s=FTpi]Hi:$~4RX-w0f7=!0f.b;79IUSx6]dh37#18$^U@Gih,#ILj}ddkC5T;7AlUbMR)0kRg2k,I*=Ne:17z^+crTA$/aN[bkO^OL}]bY);+n8Qy^un*]kqcHIitmV%mr6!OeBhdrq5jiX)urWu@VoFi0%;gAu$-FuFi+as@BVmYYHNo0yYfP,UjQOCy74H}:Y/8G;zLQ66OvW9:{6Jez28Q0waKrGHaRfRMgdyw^DS,lbLc4~7+NC)H:eZH=GpABfYwG45SYQaMjKY{P4Ut0/O{tV:Kwz.PD09THzmU(k)(@hu-W{s9W!l[q@lFxBcj2^sVCqkmD+P(~0{h#^S~!B2vx;lZ:QA9i1Y(N+fWpkTs0N2mAoM$e2{WZ#sx.8aVJk5{9uP-){8KIK]hhGp*XNB8{y]/p^ra2Q)ipqzF$7H*3c0{;CM@3P^e;6w#grRuJ]JQA4RX9Q+Dq0uUIh[m67Pn49z[h|@BALwGVPTgnpoDJ[-+31Y3:~:t%qUhIk8~xkT]zt)C*:4k)(ESkANpfmJ0l%Q^|Dfz3j#$YePJq/Z9hKHff()BjHwi8-*X!F:HBPc)R#^PIfajw1U[ynBZC8gUtd-16IET.Eewxu]iV(u$[CL.;!+LT7uv|+Yu%c0@AO0N!Zs|m@WF=M9W~E+*P%V2)UoKL|Q;7xb[9SRK:/^k)oa,drWak^~DVjC#c3[G/!vIzZfg]%9F:%aUKIQwEyNP6fOSAdZ2+6E{Ni~K5KP$;JD[Wm)toCs![I1(YrB3uBAdzT3K]$Upd-GvpNF]jTGZrLs!qPQEx3kC+viB2qG.{Q[34M5,Z=[;tX7E6iG4kx;cg|Yniw.k$.+MD:e$ac[|SH;i.T8xKcTfcLN-g9Q@tg,NHQAVe@b%eRF^0G84$p,7O,QOBzT~1m]5|Q##auywVcl=ALEaw[3-o{*LsNLBsfhhA%u/Yt-SK|}EP#5b*/-wM^t(K4HG#-U^hi7zuy|e$CGC^UnM2:+nRW9XUH1^r%s%8IW0GHC@J4!5a2h8H.tP!2jtoil$v)Oesk]/7S)E$D(AP{TUD%JLbR6=B;^u,|WcT8GdPFwI#j=qrAVeD;$-H+sP.ne~[]]v:z(FVt24wI;/RKzACQl09rmT8sUQ|Q|Ob3110%n5~a4JcJH%(x60|,kmfEYw!{!V7G/gM9{B@q0;T+tfX~LjHqq6LxM.Boc[Bu$rMFH/P(325X}8|yAPt6.dn*8FXhE}@Ky3)J+7](V8eNb=333+ap|o7/oukSj1yo;u6MNrVnt$1Xn0.mn.DpV;,DY4(h.W2IK3/#gzv@u0cQ6sr.3%(^K0^BX6+nKp2tT=Y8cO0(c(6gZO1d]F{9[e/c@#Nq!Dzg{*]B)@Q(J;of3$ERt6bMbQI[+6NKQ^0y1Wye3Q3q3#^O;,f{-%Y=9a~DrUzNYLhl}Z[%;u.b,h-,8pHE|NTwkl1piZ*8P=)Xc%D-1WVQF4(G.0Bqn$QfP5@J.t+;e6B#8qLOiduwbB(4Eq|8h10U,unCgHx;su$ToPsJfwRHY{LVj|DxA+t6{DUNklv8DXYFEK@P9ziMnwq/X0zZDI@nSnPeNF@:0KBkQXK;ap=y6iYjUlBXuK+JypFg^Y$^GiQCE${]87ovw(zv*JA:P8;2E8^yCurl7Q6K^ck.!MEVN({3Gy(#a*O1p8/e(oyYa2:lsH:eA+UfDb.[9-9iskTa{#%6H2dh$ppHan;$lf~h1{I1RDAW3X*po^n=#FU]5$ChTI;6QOBa~M+rPvwydc}DO+KKw4B6wP!{u3$syqFALZ.T}wmIGfRz8T-:WD4=*|WAO8}0;ko4Ck}vEp.h}hFF|YigpNOxlP{tN41b3PJIyeUx$~iDJaBD1P2|4^gKkNz[@$P=oT-EUaG8^@09lnYGczMttozIIHk^]HF:;jgYoq:VWS1Muw.J*FV2=~duy*|,,e^akG1{L-wN}J}Fnb9Z2M:VRRu]1SUSXCh19X~Ct;[L}.ULjL-MO:|]:YCOR:NAoHHE5e8FnxPU]/xijDFyGRa-|!H+Z2TyxTVM*Z1+)W8QX.[{N8.32HHx{dF6pc*ae[hbIxk6G]+L@;YWe^+9h$,/.T*%Ejf#L-5#2ZDP53]I=}4g**7.gd*S*/{[$:Zgyh^3EyDIL%9id-;o/!A#BPaI*#7IRgR-#AHh6TooVC1--v#kqV!8IWtomuYJK{^RDrkpBlyT3aR6/T6y(4QbQnv35NJA:p:6dp3;E@knG:jK-3Jc]luB(Km3+*{3wZ{%U,RR4dVO.f441k)y^lN]yx+l#[lJjKk$OTuYZ2ws@5o@^8k~..fXuZ3hB#K)V|NMGgjQt75!x#~2iy-Ajcr(YQ[00@wS#C(eO}V4koza5)L(|1AH^#$Z}vxWn0WI;87==|O3B!+0=zHlc%b)VgApI)Fkq/~HgU#BK55l1{{2{LJM;+UktdUttzo$952u4kMgd]kmXcZ$Zj}RPC2ZU@A^%jMkNUpT+MD%{9ZDe!tiIpz#LS^p1Nuh3%B~hJs;L]eG$sPDE.3wtw,e[Hw{m~eyGP!GcFTOSh6FA:(5%@5Avkt9wE]Ak4taC!pbbXzrmwf^h#+rEuhKx*0;NfYMHm=7]!N+[h8zaxTbP*G!DqJbKhHk!wfQRRMusqh@hy}FvN7OP9R4=lh9TTD58EH9x)iygs:ODxfw4u9IWYEkE@KhI[VI=J!NFNtEsTFK!A1zcKu0mHBT0n!#l;B$mZbUrwE}b9e0,Te-a(7)@F+{:%RnKrCb8bitPbPK$oZPXeS,CSNs9M6Y/DTJtAb6oIfVn2htKraTWtKP-djl2$%2gG{KVkCxq-FcDL=2sH#%Ltidd7K6}.Y5=Li/2#!6bO3~Z$rOe|ZKaEOcBBT@k,$6dwNUDYmdUOrav2@UbhmSEuu7!meo66PXTW1Iyr4vtbjH5}hcba$n{iI7.a3g=%SuC|~I+VQr[x6bG[NLl|@cfC*jo%$(myxWFZ)*C;)W43r!(}3OC1@y|)YOgYOA^Z1E]],.k$*(YGr;r72l-)%-9}(rJI-[l=gO$/5),o/mBEC+u91F|0K0Jo.L.OBSpl]otwmmtRPGG.qU~Mt447VAe2*3fBDU^C.Vg.FS$+d@W5XY2U6S;l=M)@8luA!FKS95ro.=QJ+di9}hR7eW~FWZrol~;vui7=moEH9H)GttH~QwA*,KnbbtSx/gJ3z(sqf@^V|Qm7m|3y,JxmnIBHdJgk|owCv=VB#;]Bkp;L)Nm+$YDa20f7qt0aY:X:m:+#*P|{FRKIhTvVYB=|Ong8{::;W2%pxteJHkVBw|FTvf=;1w)@Fj3LRSN^J5tTM1a:{+v-z[wUf3trRnepuR)Cz9UVtyo3Cq-AvyZN;e/6hKX5]gMqCsYR*-/=)^Z.jrz^o@a:omYx5IV!3/yu+*tpTXpjg8y^,*j1y9p2(3V7AjEOGOrTCzslx;^jiH-$*j^oE^/}6;^92m|DOh9;h10I)gb0fpWBEe+nVr9aM-k]~NzNgp}9lmCfr+:Pc%A:b!fGs,*X)V3Dq{M|]g@GwUM$YMjP#iB6r}bqt@W%z4M6mM/=:N}X*|7tM5)a+Y]GPGA2Kb(nb7K$TXqN^m@}e)gXtLqtmGIC9IBOx9dac]hfHiDJ^6jW~g7RD;a#y@34tFEwW;IKwz3ks0b]aE9G!mNqt1t:;S*JzPwR,,$4^M8)]eYv$OH^hTZ1VXgZAl[C85;1KLpPBfs[vK=,H+o]x3]^G+{IiwRqRXxPkM=n[QvtjZM#OQ=D=g4x|otS6]fDJwU2.in!;gh@KpVZmxujlSJID8IGJTA,SE^;*bY-,SSAep}u{QB$kyPXi|c(cDYk4Efg8:aRh/.Mp%iQ(kT8a(IHdV});aGm;62F3%C:%W9g5nG}D3Dhkwh6L8pL2^tTSXeuZ)yb3cu(zX%r5~0jB|*%0H6xXL6qQsE#cru^P21uy7rc-BS:4|E|n1K3OkI1UNod[19KRDeg|r1xLiXP#ppvqtI*:ozntj:S3HosSN3)+Q8+[G|Nt6%C4ME=|P|%F}Svm6Rpu/-U@WG+1%Ayq~iGQvrQE#h9XFvwIT=56fZ3P5EedAF*jU^sz4tM,K+5T/aWC)rJd0hC+DowHhE{tSP;jvweRKxT~zWUO6Th+E;y/]LeW0G6qN,;8$@Njogkc7pClwkEiwd66y)vL*R-(bdTxWCE3F{boNjL=Da+v@r@en9aHvBGEMQ+;13h,6,vEGw/B]D@+Ji.+qBt+euAtHb^!I2nSiWESOs)mmQ*EX|c:@mLdS*mg:)=Uqs.WQZt*j^EYtW5;M#dOkR5-$2vAa9.Cwei!(Vp!M$1fUYdjuv[oQ1N-;fJIWVL67ksJUm}^x[cVyu*mw~xrvy4[]L)^#Z[g01.Zb,+a!lWje..Ks32|a/b05p@E:QHE|hSo6Q=UNs5ue)+q4kQpGAY8Mh7vy)Qw6eocs^-RG]K^YnX4N@R0eLZWdbp;+zxxch5V(6WCDR|6#lMQ2qPLwq)0|DeLw(^ypB=o^HEp~9j5Fr9CKH@hkRmlI2kRT^!X#ngP{#fyAczmLn|)%E3hDB)1+(zzL=Sc=tU#$:E8{#u^b$z7)iEG]mbr*84K9xYF6GitTh~VwVKD.wM+S$-6=fwng/^D#)RLQ:KOTjUvV9m+S-mYO!@E{;){#OAic|n;YCOkKF2E/nqvZJo2~|P.,j|e*4$DKpc64K:E]sEK]6=Cz5Ibi)uo(|P8$j1qFTcXkPy3SoH($-nEGFZ7bQrT^|y5m!Dw[|pjZC4vuK=!.2+gXmms%FfXX^mCb=OI56n!m3ngaXJ@ty0/=k1sP:=Xn@6nzE@L-X#9Uj.$ojH4X7}3OG;mHBQ3mV^HQ]UAkKVA@ziNo:GFm;u$P,kfSbOJzpORrxeqA!l(*!|;+sYHmtU724frb~+-76Xl2$5p.HROV0lZySq~8z]z}6}fnfekIHI!(|rKXM]{VBL*t:z@(k8{yd-ad7pg.J$eA)f;h]![K%/PK)U]^=UY{GQ(TvUUJDq-S0x7}j8XNwLaw;=!iyk4B;X.)nx(nW;lN9S96t[x#AZlm,5N]o57Pnjt0gD@PCB8]Q)dEzvL(9dAVL^,F/3zrc5=4|vRAdoEEIQUD7v/JcA%6HPpdn~AB:wVb!CF-JgnxEA4}oUrVHOO/3:w93zv-^AeY*j5[9$Wh-l-4eZ#h:Gw/toAFfIlW2J^Aqb%rCsKMx5/UWa0f*WXIYh+Qd[JUdxj|1znCBQoWAkHiHLvG^M#2b$o.bU$oUF[zt!npPyBYOTGU%DTp5{fJTAZl%JDfc/BIiW!g[qGiD/hI%yU0#MNPg-b4-hqdj//;J.8PRQMm2B~cE8VUN[M/Hc!f2#ZKEYw]3t#2A[6OJ,eEwbR;bhlyajRt-4Q-jh2t=Ri.k.FeStx8ubJ$t1Sn(lx4{oY4]|BZpdm8Gc.X8KGhmv~49y+2zJVrSY.|C)F[Knv%s1Z}0vYHPHq){FSWjDZdN[FXu@;iLDkGJx^dKzb^dpMOgwy;s5)k}*Y0ntiWD}7]tcETa7);#/Roq-fUzJY03f-*}/f;IWxPhviwL%-D|-gMZcR~{gIuX$7G16kw%+ijCEo4g+ilo(uCG~v0TjdO{aRgtoy0Et!G-VyQ%8EIw@2}H9b)zHg)TTitpKdq+#s4wlw%)/5MYH/^.moZyHd1/l@Jo0F^iH5o5jdYHI/vSdKU$l@R{j7TkdeR[x-z;U^A7A((..{4nMduCicAEU~8)(,#r!Y$bDdXm;SykKF[3ZbZ7Ou*R%zwNWkO-|y546r!.YGSkgMV}|SmZZ{2[wObUt$R(lv7.Rb@1QY,cGi^:Fi6T[!hLQK|^@^Apzp|DrIlSu(ULs694}|+)6%J[TFzecsq$zu~[H|I|TZ{JMsoY@QD@|0cBY1R[f7#F$;UR5.f9wV6Za]Sl3|eH[Z7#kGnfm9Jmgi{{aEV$uNodL7FlIz31ss4X]|*xCHBD/ZsXmXbin%d)e3mS*u]ntB%+;*JQPP[:S#7x]a~G|vsYtU9|3U@h*nOL57}ypn(l3KMtR|${VHBH)hqU,@qfglCqgUE4#QmnXA;xT+M)y=d!WV.(#{(Z9AACy[R-xAMh+($!Em4$/JI,$id7$TJe@HX}2t!CHI3RptIojfPPvCP[wPAj36uQ%topo54onlXLV#V4xay1^F)exRzNBz-t1!=DEXteq6JCkd)4zP!U}TLT[Jkdv5kEznhojZU-hR3=Tn3tD-.zNvADKI5^+[,/V{KNk1qtzcCOF9Z^y@+!|r={S}I;FeXehhLlXS9KS2%=q}J]*$qa4PralvW!XCGOYKC+Uu,!=|(=Z@.mr.L5h5l$bA||F2*e75ysr)ipMiMh04gxE)r6,KzDbtGiik3KGXh)~V0ig}[Awru(7xK-TBYvBrHnoo3KNFDaXQh;j[$SsWUuquSpn:Ht;g8W5Ff5bW]!Up{A@z;7V/D0Ff7yi+eqz5/560wKm%M4!(#Kb.b/}.XJIF604obZe.V!t;4CLVWeJB6SacKhMxiC,ljm833US,YSs#EWqm%Y%jo}0qj%8;53:(agO$NAaBx5or%Qb(x4tGC^~6]zKq{7r#mbMdaTd{BvvTX@aufX:.6KHC=(!Ts@z.d4$g0M/+M-e,{4V5Xxu#GO+zf!CX-{PI8tgR2pfe]px,Tp1+T;7r~pMR~T${w}KUF+4BT*by~ZbQhwM5cjX:Q=0(H;VW}=ozxub#JfC!u]0v63%Ss.$g5jE{**jFZOQB!vx|fcW65$bF~;6JtdFrkTJxI16u19*pxu9lZWgRuOVQ:Vwg@Dj*7NVr,u4sG8u*!TNc@eENy!I*pFphejr*Pk)$ilVsU@GkQB1heTJLk5uKqBZ+Th2nv],,zBWfJsGQQ]r{TQFm:}X0YFRlT1Z/0slss-TbEmoX;L~Bgw;;6w:yU12nQbGjRl;Fc^Dc4K1M-OHWIROJe!CvaTV^Ci^/4v^Me+2x[cJOPI,5.at{CePF9u:xZ;@y*Pv4~c%yGb4GHyAHl@[3iHtU2=)j)!nntvdFJQ$3~LBqwVzmSK1j%1(NjMT%S|aB0j-NS#{EWI7[7FJxarP)#i1Bg$AE!NH(;qMSb8GBZKi1]8kitcwodm[SosgbJM/4h2Qq;:W~WO;27Gso.py;neES+;=M=W;V+DPbg1T9[B[[mk/M;W9jc[Z1!d+SS5Pqf;Q)N0)C[=5=FN$x}s9}PeB{)bWk]vb)/e//Fh+CDzZ7Tr/W.eB=I:C%mfK99hH#~eAuaqMa2XI)3xIwzz7B;/,qH^!03~c5tQBdSO3xAO^vq[Q[p0X/9ZI7lox|aB+:Q[pJu*aLduX]Cqw0@PaC:LOQgF%Z@vLq{fAGVSMT^eab^k!BADB[WNkfBpKV-pcf2ODuN/tV:/Me};L%he[PiN^8L/s31UGiTJxN8(LZ]JbX#y49;%N+M|;1PZNp!*nKv!BjLFRH=Xmye}09HZZpp0ZJ1%@c~MBcY9H/m(ZZhjT]9uYJ}a6WD;V(QM~*eglPd64#-dt{kHWn|pC^oB!qPwEU}@wW)0:N!ku5XJ05wG$TdtpVZ;,J+O.YmIN1RoN+CCxyQ;SBNGtvEG%qwJK(0rs}Pd;%@%j{x(y|7VKV*fT=XWh0tP!m:$G,J04N{Kd!U6%cf/4aGXke/$43n-Sun,ksx5lHsC{{l0:EN)^-|[uZV@13$K^4+t;Z2MIDu0W2Q=8%=-V*y2x;~jKv~X*o-|EYO8jkb^[Vpf)mb^eZOQ/@tS086J63l#YV4/8#X;h6pxyMyY:qB@pIF^YV2C{]^LXp8f(Q:6e+@(o0U{fdi2aN*QpACr9o$4:0la6#S4}K!RVUQ]VeJq48GoY^hHVtY8I(~gJ6WE=^s;HA=Om/9m*Yq=#8L$URa.F1t{~58XW$9i;~+,]N[{jl73)5jxLq,yAzk8S*nhjcI/B{AK~E4##O6{xJ^jk-Av;0p4Y.Fyj%Fw4Wj1bGTe0SBy(wf(4A1gxq/%aJfueX*={9VFa2xM||*7M8=UaRXL0@ZaCLzKalI9i^C3F}hIuuj:dL9tg%LajyjCE6G]VA]iZaxu$2$uj(i9L}o==K^(Ak3{E9D0pK|0J5!q1{6bkEGCy,LFW*YE.UR-[nHJ/TEdWodKMwMicCVgB]|gP5Li(;p2RJST6jy~wir7~:0!FRuD@FBuuUFU|:fm+WPjlr[uOz+)[HVU|Bf/;5XX8KfEDsAfRq^7Et24n|1~{GUec0gmuf-fi6zQ%m@0AH^uq-!(=k(Yv9*o[U3]KrL(*Hj#@uo(sUNsI[3687/y*Pepgk3@1MAhDI^,Fl|N@PE:m+f4~x$4L7nB8#xAQ;hXCei7a-f#-6873D|uY=nCuxED2{YzipF3%v+%iELg{6yBz=s)5dmfR$4i6-4uPj:lkoAIz^/UlDP8FdgJsgNz!VqFdT$Z[munNc%-ZD6GJe2((Fj/nIz4UXI4];DaGjK{#W=;7GZtUcbq8L/zm~7[@op%+f+z;I@d6-P|5$2RsRae*7fJg{p#FwHqnKy;JP[7{8AxdDF[/ywZhF(=MO93bUk%b;.{xIUDx%$nl2kylcA[]w;TmNl[32/8e~-RRY~R)g|b)cU6r$yd|p,zeH5tz.#2G)@lFaaw;uV@04T]c*~(#Rc:){DA/w[crH9$N=12Yb#o-4$rpWfo.4q/OqDoj$68[!{+W|IUG:==^q=,eUvUv+Dr7PpSQlzA;{/z8c!!y191c@,Kv;4m*B-|=/3]67:f6~@|yo7=G^rVh|ZATpKX;/L:QUG}e.ssZ=wk0YFe6oWDIIH9yr-})~6O}%Zf]Xfnxx=kQ,,|NiHanYGXQ}-TabIV=KPNC*pCWA-d8]{BJJg:Td8ZUgTf-VgJRvA3!A]LYpB!Y!xi1}PPt}6cCkkH/[cQNCm]kkxO)8rIXzlo1k0FvfBcOWlTy#rr7ND8ZqT*]1exC5S{PWTG=3{V9lgqJVi97Wu6l9UVMb[5|:[BVAI^3wF9rz-F87baZ0j|jUkXA=*7@!eMJ{aR4g/mlfkxI.TdQlD918Ggh8T7-pX$im#Lu!#.ES.~Eec%=M{*3ekk=ujsP7nn{LFcC@PMj4|7#1}-b5%tWKsn2yrEtlIUo-ejFIq+Sv}.Ppg%MDNLXg3qUWwdC+~H^oZfz)}Qvqy%E(MSEW(r:3lPt7kI1J4M^5OEz^bq/:fKJ4I{jXCO1g3RxWms9ae$u0-vW.qz[V~AKI!cz=y7V9u;dv(S{/wq9-CuZL:;sHW^;W#fTFs*8u02@2tQm)-%8qA~qpc5}A(cskwTIznRBvo@jkX@(H:=;-!1)U#/D8uq$$X$f7608s@2IQli}v|h6VZBi!N9ij.{6kV!6HB!cVIXKn]~yvaj[F$c.vKImS=r]c.a2yOLwo(Zu^W!R5VrC.gQ:W]samtUdn|)Oib!@dAO:=w1Mp3t|H~Rzg]1,wNwMf{!]8!+$ZH+=LeQkgW,76CsN-QR6VAgfSU%+%)B4ROlF.1Zq|Pvo3pHB#zrkEuth#oQdTCXvL[s,X2b,QsAAt^*qGYQ!n+ejIE2vMn^(HG2G%qKv1*IjsYQ0n7yE~~[e07y2uy1(kt{3t2:6}/OP+r.@5@{D(hya.,j]8=d|k-d[w(|l1C$|e,=5|;NN8W%Gs-q~fGeqE|.[~OVO*D|3Tww#OsF.^8lZCBwMn9)LR9y3-aHv7Gfdw)/}1/6X#LYz^m)@}4.{~BEG~|g1K1@=oE:bLvyqwBK/3Qiy]Wthd5d-xcjv9XxX!;M71h.Ca#mj9/t1Fw#j=b]t}5.Lv*mja8*wATjAYU:R*bQ3W0)nI2{0)8qiSae$0./)8FK.jCZ2$V-FpAfN^VRr1^#c}voi2*A!Jkl6nR0[(!TPkNg@9u9EW/w!BZt/=dgFU/s(If[}R(;7yn^HE{{-oVwx-6RfGenP!vUExVB1XA+cf,Ffo@/W8ACJ1O8WcW)(eRIW;|FCk@b[2$pG%!=!H;pBm$fta2cH[Fw,^ifD[R2)%IxW^A8(nM=-Kp-}YVC~~/=,})]YOHduAVQ%g$iAcnkSVb4B3Q-3W-j3dipy(gDk}S/D|@!@,F#]eV3r{aBtG76yAPcIBQ0SR:t!g3)**E,ib#SrxIBsKjV4cPOJgQ,UDzVNs[N:t3krv#[a6M+(2qtv*A+@hjPVk/jQ.Xh}h;Cvi6t$}8:X(;3Yv#@z*4IO~xh*FRM*L~$DmoY6px2~GOZW1UofgMH4mY![GW9w=pm7QW@gIbz*wZ.|[UHVtmdCTNP5sV%Xbz{NFwnQK!D@:3jB{)i3j9wSG~$EdoURJvuHC-#g*rR!/(QTQ,=fPJBF+jor=[bOlz%CMOBI@Ju=K9}dai%qq0B}zQjyDuK)}jG@kAj.$T+w@yyw@8dU~=(PS.-u#hXwiuEjq0Gfy!bhNB*JOs;6WyL^;=qxsX(oS[oGy42!$3O8N{KW7qPH4w~uy0Wa#3R7{FDpMBf4=[})KgqiBR:xh|oBr.Oj+X!YS3RCBQmF=A8]L0{vEohlZvx[7pQ%la@jO*HWMaOz3nk4-[aWrdNb1=!Cq]uSwSfs+ZWf4S-jf@0%MBnpsP86GsyR8olRn7Vj5{PDa9B!U;8oV09fh^!7-2WWFrr$+RGPG96EV~@92QFea;r]Fs]o9TMGNXY9|7N*J+YJ(*s25!#c.}kZoLvhd0gLbthJ*q[60ariPYV2{O*yKl$XraXYw2/1BM*FzkZ68.fYzeG1(DP+F:u##fUr1H^%:+SqfyEJr-kakaTh=T)%N/*FEQd{{c^D];Zn%a^3bQkOnSx0PHd/T|(a0ldPtghW~/Ye9IaW;nXtIS{R=tWEnYiSExLMQ,XUXEKQ(Tisi@=EVuUp-m!tlNKJpnjBv,|x~LK%q,=-d)!N[qN~;eKY~kMOCFzaS{baKuSmI[xRf:LPKmLAOoWd$rdcEy/In{dZ[P7d8dZY-dbSRKE{|A,vn;](4qg]c#*ImjP]5yJ8nH-KT8$+/|eI1XR5or$~Du~y9cJorBa|F@Z[s!.DhFB)AP(5IVX=}DYLg74hV|rmQinTv-2vkaoblK(F|qE|f!;Q4RFI#qk1*f-hfjnDqJMt4qJmGq*^r=BwWjZMml!)4=#dB)R[WQ}4Ez~v31v!n~+=iqKpyOBb#uet0{Sw6IC4~}4S$l@lg{O$gi5(7kD@{GbXRzh!Hmve{Htl8sU[pYF{d;p48EjX+X42bMu|{}LXX[HWwrUc,itrY!)Di|Ia@|H{a:XIcpvKPbYIn:Up]ah2MQ$bq(cXV[R|BMo1zY;$A2E:1azQk,m5fTEWF(j+8/J4XX2,pdAuN*Hyo!;wDzNNJ+*4|u)GjSAYm)cR(jjL670t~M(]BZomSw*86,Lo^hE0$46vl%lbt==Jf@NG7gbnS#DAt|R$e5u^4.|o,3%/T,PZW$cClnt*w[T.)L*BdSP+|+3cH5Fwcv4n]Vb/(MaWZ!l{GiU~V+N3,y}N)]5]nMBa5;aKpH;HwnB]K/wOKYQu~9;Ip8k]]-E0qvlR8HhOj*d[w^*gR,byJg(/8~H{U*jE!%fim5K2SU3*}k4SF[Q#y~H@|V,yIAnp#CBQNpmts;l6-zfSsH+x4Q{J,(H67NCNJf@[-*.xUEGX,Zph%Fr;@K{U(/7e}W),z;p%I}a3RD87ukGY;zLz^=CvbJIT)2^QkVC*#eiSdj2!;X;he3$ZH!%DA6A-P=ATnRfI#c.)bL5N}$%JJ5*c)Lo^{JZS@U]ar#I@X+o|XN;2LEL*/O,]$e@%gTn%0/1}F]a@+yu.~wFZGBq}z2.5(*T6oI0pzKlE.!3*h4j3vVD}|98u/s,^IgC1f!XZ#k~TX1w8=svW1|v7Tw8!t;x8}JbK.$L.JT6$w-sui#kn1VP7%CqAEk=JTR4==KdEC]P:s+%Amq2|i/28LXQ1mh]8W9I6Pv!LjxiAkXA0%s%jcA+Gpv6,KbvS87b=+bjn*}eKcp{$%2.Mh+B|*;t4;)Qo2zRwR;hruw$1Kcq/q$N;*0Zci.#!TINP7jP});fLR|+*@,5qB+HYFkkqz#{YA$0fHC1*nDivj11OwAM0XP-=YEvu-Ux-yTM+SKS/QR]bk*]T/GnD0wR0UXC;O3ODoZ^7KG$8UN,Jql76%W^rZnce%Vv;;RYAS^zQ,;ZRK/VDLVacmTC@N~OAkiEJlc#d{BFe[[ql2m%Z(w|!c3P%nkUm50^lsqq!/$uZY^mpcV93v)/C99oFJ9(}V@$671YAxRu@4^X;.8SFNnOmku7ir*Oxv%gZxwa7y8|A$lV/H+rIvFGTCdPhZIs0OQ.0Zwn#NUS*(Jb!F,f$t$#x=Qyfnd*DZ;alq;Zui!Ag66O[s:9V}a*o,)GI^ss[yOp$7F.Cq~r+dWw{%2sat$dQHXwm:%)x(0}Rx/3QLqxA8|lDkk;MJ+NbgnLA.fP:*/jp/cIClgC+p4K@Onuo3DRGXd#S9!#Rw0p;My1[v69]od[YoRud|Vwrh$Y3IAySkgUCj6qNCR5n4lTnxXPC}1IO+NNclz:ue2lis%yC6$2os1hZg+O$ghE8MvO7/5nbz5MM#/l|O,S%S5x!X+Z32-Pp|=s6j((yx1Ilrz7|R,fvZ4#FlIH7J[.-lGrdDt{d@Yy^(!#|Oq0H{]t6X|Q:]zz5HL4rW]ct%3}x:gtK10YY+n#-o~z3r$}dVGJ*jr6(7%xdyb[=$:cs6ssHAVW1ON)jsG4A3ME,Xyd2FzMS3Bi)LFd=MB@NEo*@L{^8pVR9}8-tAFWfgQ.a8UK;t3--(0U5/{|vRA:=W$dkb}61tU$0^d[FOsX@(zgnCK2t|:+0z|n)#x6J,OlAmghM.eXJ=qO[6{px%gnK61e$]h[Y-vD7z5MYR=u#rlgVD%xy!8{R{AnXQg^(%qAn5[IymhTSrTIInASwR)/rhEBq}W0BKOgmE,l~M(0^%OdyQ8gWx7ny]5HHHfi7pnmj{|.q(Xy!{FapO[1I4svGdJ%()~#wYp1p*ymph7V],7E}HQ2gwL~8L5]^#r*xUi]Ok!7FxeJR@G=M.;$2qP08D@;1ecQm8nY4#u./Oo!2kXS4=VxxdI6N-EQj95DD-o8u5gj!UO:c6=H;qa56vU~cdq75H~6E#Tk{efSii+]O%XLWH8pu)2z0YPFxk;#Li3B/wC@T01KaR2GDu8S-*Tt0m}!b|*3Ui-QMb6|HUiZq5iCQci;$As[eG,#BrWnE]K38p#FVB:sbhpVdLXL,}hEMc|yd7g}F7E[q5:xE$TV[sO:zZCFHE(-65+8mg.yf[9vDa0vP4N,3N$DD%oC{^3DCm]oTw^YHWEojWv^@;GPRKAZ.kr)sYIEW=|V~hANq/)vvRZ@vQT:B|b3.sB9+9wR|xhk=g/;%k1+E~tkc6x,kb-AhbW;-JSNP%24cXyc7ML-C1Ygg0PZ{d6=iJZRyeeZzK5.P-q7)pVyqG3-N:dwV/4Ck@/)Lf;{B@mBj0/4E!o#Nc=B7/m{MxnTNk==/3ghPP!4MZfS,{*Lh@Rbs2RvAK*hE6%~#@PXO1r:vDD.v(0nv:hCPrA-3hpV(D9zxHL.oMSG;^lcQ2[@G0#Ll}d@yl9{YVqse]!!IPiI4i4pWOAq[*#IHYI@.)m$O!k(%yu]9r:G0Yd)f6Xznj1Wi1,sQ6n3:M0wd,HF4vr1Dh$B3[p#hm!C:,5.enC!-a7n6+vx#]U!lE3IVw^o~2uSVCP]G$jnHWs1/pM$L=gf1IFICBf+E]*H3-qf9~HFiGzr($^3c1BPGBo/vld7(IZ-).=gT]sRm#aho.[dkhn(nuyLz=$={QuS;%En[E^@f-j%Z[u2CL,w!n*hhc;w!JrxjUY.C||D)(P=tDb{f^|#A%9GANvx]KI+dXf2GSYhm=G%2#{T@xWW7#{GY^C$lZ[zgOvAmROuoS:l*mhiatEG$EMU[7h!CpTWD(NjUu3|^+j3Qo/|o[j7w{S%zH0L2=/2IxAiYQvXSa}jO+@|4SvxiORwUJ5O2(dKS4B{gC5g~-heRT*.#YZDw4FXvt/+G9qFrA6-*oQ]BD/M7d+PG5+[n8TR7NMzcoYS2w4Y76eHXm^#eqV#qIks3GsL}W9r95:$[x3xm~1xS3Kl.K!Y4!,t/pzsD=B1nMr)C11Y9A#JUA#H#Y[RT=3-T:2e7+(rDUH~FBe2XNno3Sl70Dy:NY1|dBSAN^8BPk*.jwmC{,2mn9UzIb{v5.@AJU]cNkGmv:ug}pK$Ysy4{cuJFi5BuCGL@q589H$:H6D6!Iry2Nz=Q^#.WP/9ihXAlA60~OTaeD1pnn6d![RZF{/,v+Rl^vJ591Fkl(rz./@;2kN]:E3%+m%hUp!ZWTGu8Em=*}1hV{OXS3u4[Hw)aaCELI7h7+g7Q~jIB]MW7QQ[idsh/D@Xm%uq*hJc[gZ~UBgpe*0mg9}5qX!4w~=}Wd^2cYEGLxY^v2L]E^W^Qk($ULYO$8@=Pe;2#(0egpW[OoaF(8xmoSj#@|9iU!i]K-5Cni;.%-5SvDaTXRyZyz[iD^ifa.ifN0WOfKZGids=I2yQwL[{[9R0pK0(AoQ}8g+5W07.=U,pB~2*yvSmp|,QV64~dMMvB{Ca0T^0T86LiG8[m:vgu:$B+WFA4^]DZsq[NFn]6%80kCVvN.W9%Q1AO{^xfRkZMt~#-zk)22mfa[eUsB$Hw-E|3S!eju~zW#a(E.T={-N{dB6*d0tgjGqp)^9z-MB3Bc99.lE|$kMHajoW~[;Biv$Re,UPJ05l$n@#*H15eKYTMB]i~~;xy2X4gR:9AirYWW.]k;^MN5WApQEh:!)R*@QcqI16Z.=[slhyh4JT*C8F7SimE}zNudjB0|(l%V,5sbMM=YA=#,VWG23j@R^{MtUBx,QFX7n#CT)5N.2vsNpGyjz:N41a1X;jGS-ZJ#ZJ]M6z=@U:uy+v|pV8nVD74}Ttz5!K-Zv*2p.%cdvdL2lY4$CjF6|zlh[b*e3+iX;7SRx]q6uzRw+!pR2U[=Su0:K4]{+taDBMW4P}o=j^/AL)J5~U}{hLgbp4I%EN,2JQ.*V]UxMzka@@73r+6IKwkq7~+A11#xy3PfgQJQ-f,C+:[{=FQGQxiFt!:lq)O[^*w^VSP1!wkVOg{K7|kR3^LGRy=dr9Kk,741lJv0*#,PP3D:tnn|2!TJL%)G9o^@}!v6^*G9Xr!HSpJFct+eF@}JPIac1/wS^Op2nizYE|9~NFwfC{6Ps)(F0|Q-sVzAI*wa*K6)Uc4W|XLuPrijQ@wpqxna,~2s+0O:%Y6bzLaP*qx|Wht1obdHE1mBZ}-v{muexR#]zCpa8R61|D6UlMv#Jqs{9eC45B1$%mWJcpeG|yvs{U6Ha+,0Er=GMKh39#e)EEb$szyt67kYcO5K{Q9E$nu61YkUM)Y]ES67slBw1(H3:t}!h!D.fyEoP;%/R#)Mi]2lnUiplh(5#u;,q=V[B:q^Yy;3yQ,*b:X(Sx,%1#Ag]G0AxyFkjx6@C!8@2/$Fk:)rDcH{W#4sYJ}3]FSH34i)wc!Udvho~6XiMtBp/9rc{HTWjYY(c|~P1fmM^{jzba4UF=pD%z7VKToc=sdoVE+,M*PZPFloWli=^Gnzg5GdI3I:!P,zC:I18:}pvagnki8opE%rvMQ8xTx82#e,IIidEN@x^.3,ODs-*zl9(44]y1SLd2X{#/O4B4vv$Th0)eo#jtLCC]yT~fP3T4RuDCYtJ~)7pb@)jyA7VGXWu]37dT2x5rV@%O^d|3Qpd6v=Ee+0VT@VP)l%@zijnV(3Ln-E:SUhkn#B2G/eBCn^m2(*s+:%(wewoTHur%kf:q!g1j-|b;CHl~Fqa(yUSLJ@KGd4|LFvq1nEV~~{B2i1A)P5D{}!ZvWA:I2#i0A~c~[JVItek@;IlhlkKA9r0.%byn;K3AD[GzdCwXRU;PCqpsu:efMRwkQ/hNCcv4i=m[{@*q]Q.Z)(o!#v/P[Mdtm+*2tQ5%O:O8l2o[+cotnXI0[:!R!cF.rLT+q37UnJukkx:g.w:yb!pb$1},Z]],rer2aQ1Gb-ZNBIA3G6L[Ljx7;8,~.~E[ZLXfO:ERcjXIg,sE^}C0=}R2hK2SkBUU^8+M~tH|hftwQ~hUZz2aE[ia+/XY1xVo{#RSSJWlxv6Ss-GE##zvoA,9J|3|O!;kZ#aOY$n[d^--vaQYJ(nx8LpLzjVM/UdiRI7Z(tn.0:Phn+5iL;M3#XQNdI=+W5d50In*!OY^xz-c|*{KJCI%LPuOnOO{iqCZYDE2^PsAwO|{Lc}kMnEw$jn1EIDn@]R7eevTfK@Wne*oRlUH0FPxRdw$.+zA4%v+!@k+lKyZQx@{8||0h#T-,Iz1P)53s486Jp-e6kqlvCQW[W]0UcI8Xu,yrZ%1RKPWinwa~FTSD[GSR25xq}p$5E+ruZ:@1/Y*T6$mjMXQnu4-~8M+y0@jr8TVtaB,;g90eSPxSml9z]iDA%(Ox/9dCQ)*qo0TFctTQe^eVAZ1O*4z,jeo!h{rjG4b4k%jeC):j~hTq2ku^z,~cZE//3Kb2BHL|FkTF@;-a@y(Lu,!(pyW2^3d82UY@N(JdAAC4J4^L+8TRe1zTmCMn+6jlfbhY!p9U*QZ@P$7vsIiOL]C{;6BFu/O7Laj13W#B}A+%b6TII(oeRZF]cIMq/Tq79mD])3b)c,7M!1oPk^5s5kUTwWwoQ83}}%3wS=f@C[a~W=BJR}^.!uWm!Y:)uD+B;wbBP%yQ=J!]L7cp8X,sVdE,!xiryL5yhBos9WqUJepjRnuD(cJa#XgQ*{:^m,]I;[F^NrB-+PVU3ey[r9=Ro(8Dk*u0RQ0OCu^kqc5Tjb#yX)u[~jm$-4uHnB(2YuTiM/])D%]vpnB6pOtm{%ok.u)M1OhS.$QpkQj$C0IOpLv3/|;!eS9GtHp{[cxZ33ri4r6){sFh*a-bvElzv+7JhfVpCYm#6RT)Wj)5Nc2z3z}WeYxX*i5a=MK6L3D8p5w,uS~l~xI^jZoGK!#;5AVcfr+!U+I=T:^mpsGH$~,jYky4{DD=oxSvJ~*Qs3Y.cV:84B+VFOXIa7GMvSTG76B]L,-|0C)+JpIw8W~OR4-q1@h3:1ti!zLjSH~jtb@e.o)(dlcyz:7LsA4PIgOo!7ilBakUBVWcIarA2k{e+3NQ]fe1KJIkOOkTGT-}Yn]$WI(X-eUZBaau(IFQv3D120PgF:LJYOR+GzlJr9zi83#9$Dg(PQZ@sad8-0YkB{/^k-oPMR3oq/U(c7#eA^R~Frz[gLHb40}XISquAfkGU+roh]S~=3-C0^:wb(mHTipDuCNl5P@=D,;po~),VGL^n/}IB^KHAeH%)gMwLFC9),r818rj11G~L@y-ZqXs5S~2ES.5A$)e[4H!p4X(eRK6l%TPuW~H,)%;x%l-P;s-h|ldOpRK[0fpWj.4P7BSW!nSv=ojeC:IfSdfBmaeug#WuY6}@N4Azs$,$NPSwJS],(xWX;M8l=!Pw1C+dk8Pgb/Gp(axzutT+/;jvIX(Ki~K-bqLfq$0}:7N8ZLj8;qX/+=Rk$wtYlKV3fK0Dz~]@zw[-k9CS1d!4([==R2;mRT=9nH7oM(#vCT1W6;(=}:Nh]:py0p~wes%Y@1rHIn+1Zl#r^1-boJGc2CFE|xoVdY=gcDSFzL^l=#.~8u-8(p$P~eBefGbm0-1o8kXVrQw/@2stKTjU$o**2T~yG^C!my~^To0~f=$~;1Airpw]|A}[B!;j]/Sxjn4cL:SM!d}W*eVp=C)$hLOl4Ha/WEK2e[kKD0b8lb/-,OrAD.*xjS[YhFE@rlr[lc!0*sHJYua{zk=[2lIPP67)L}ca/m9-p$[lQcf!4tCA6K%F@R*r(b;!gO3gN|]3*OBjOIb1$.|~YRfclZX{FeRqSn;BbtWox]ZF+Mg.N3cd]*0(%Tb#jZ8Dy4epy0=qhmO~/7p$HRru4SBv1DvCQZ.lJT!ewh$H2bMwDVVK:|H(L!9u;$QD0BPHK-uGMBEllbBLTsH6yRE}*eT;3%s(N+0~t0#j73:n:K!pPks:;q%P5M@7|Kw,f)Z-wY5[PH0j3U|GF(TNLJ=NdadzIBny]y|C$=Z*LZ;Lr!wlTm[}}AW3d.QJ7oySsM/{0j/tgbJW[6Etx0n+}=,75]BV.3nqhahFSjWxaLf6mP$%tYFhs!jrs$}mbcOdXtv0w+.2L64@n5gCwc6.Lg9e@-HS%JN*o=k2R@:K6[-7P+!z,pFCQEuR!znA*bUa~^!s+tH5YW+9}.Pv6b:.3@m@|x{YYt,[,iQdrf%aKa{|w@]d2kA7q.qT=rhVOv1pA~$(C@G:aAT6rm2/W*;1H!9#EofM-HC5^24F/tpXO~Kgq;MpE|bH3*xcggFUWn*6B))lC.J[wD+R09/*Do{uXL7F|^jEd^Ss%z~/Ivay6=[){LI5^RmK[dMR.Pu6F@0Mq}{kZP%Z5Q1Woay$(@y@|Z9ibjvz^+k~OvE/y%EEI#z~^yacMmZ)k(F{DBx[1qm~T=KF^XEP/nj@[ls+wI%y.o9{U^X,]lo$O9%J:frylB|k|3;oh}P637h-5RjzaiBr*dMNcZIvDJ7oX!5/$,U#Vc24,VW~.uN3t:@Z3q.0wPB]7hr@uv!%bB@7=0XSefP(wGd-an[(fg%3t-5uD,~|pETsr1Sd]fYr#8G/muK.0laBgMP2S*9LxnI@a(=2R0gJ.#2$b]Ch;BjICU=C[}.]*{irk%mg8qbv2cA~YtJukv(xQODxYQNW!+q0yoD9a#:4a25IAPpkUXD^y+2vluZt}{,S$e#GvT)!FtgcyiVfgs}3:Rticz.CSuvTi=EWpV~4iFx@h@GZ6j95t5ln/||aZbn89F+0:K%:Op]=)*@}hNK/!@qUuLwJWcAAp}N-uzBUv)m;9pJ07.Z(Tbv13za$3M!n@cRO*]eey0hCr33IdL:7MJB(kuH!dq4uqct2CCg1SXtQ;vPq8ZT=kWPAavi)f#ZNC6]Hrb7SW~R]~=(q~=2(d;e9H)=k$)!KPz0+Ay!;)d66XT^e]w!7uY9$q3M]*f1v}~3tbC.Acw%.(q/#nYx9tliGf{lD1X:OQteb;F@u{r/21i2{ipH1lvEJ%|bQtx}cP53Cb6;/DUeNVQp#B:+diuZ]4HHd8l(YgyAdkt1)I$iw~XJtpRn]s+ZHoOfz4Mkt(v6;OAsDxu)AqhkGy|nh4ixfd}fvmDGi@Wwxe=gzvG@H9=Oaoh/Q,COS%M}}qwu:YqOu3WnnQs8gGLH2x*dw!yGeG%1.lDSc]SQr#s0,VL8:W+dhB9J^s(WsmSGhrGJYiHis%CMnWXd[FYZT8=S9-au%TQs6KPDnA+]Q7^@sZE#g(tN2:aSQn-V:!vB+FPmT66~Xl!4EU(Q[KKyztu(#LBwrF$EJv-UpG7rC,,*/hO7wN@rlp4~wofz!joj$gM|=F:p,/reaPh)8;Amn5FCS[@X;DimL4o-NtRJ+OCv|hC87|lnj6pJy=DDC[=A.wHNqI#-NRt0#bxJi(lKm.y8|Np7wXVQWwExyJ;S3X|Y4ngqPuaFk0t[^Sj6cAH7-FC(hVOC=8J}=}22RWw=(pp#%pzFe(*X%}z:vY~.F@XKYKs1Um#d*E}!V4Xb:[!C3=]tW.NjL!RONYW]oFFtX4{:CezLk^vd#s5h}kU!qalq^Pc@3-X}((!Tas0.~t(jT9G6{|E7q$z^b|h2MMi6cKpq(wl80=E#v}p;RRj7JK#=oB,Gfa^/KxHY;0XxDu.9c5TAf0j}KEMhW,$:{n$BIc-a,2BQ4=8#oOJj1Mf$#S(v1.k$@W!}!$AG3ZjU*waXMUI57hI8koI.-rpXHS!qb7/Q=TUbOi)XNqnmYqhoe.C:2#C[#jCx5Im+9y|fdRB7/yK).nK^9$ofV]w,y$U5JlAZociWZK6;ad8-P-@zARG]Q8etuAC5+!iVZHf]By:97hduRoH7+1tg2ym}K/STbbOJBLQMa45pbP}djk4|7@*tvU~JceP/FXdM@kU|F}p:O~.69vwgwvy;~WQ+OS9V*H36Ubma7$|q)-,UDc)LHt]2H6B7PWKF{GOMfZQO1I)88FoCDUDDdvuX%drn/,a~a!-tE$xi]Z/C=beH8eQiKT$1T]]k(TSYMB0Cm[t*{(rwZAo6hy+#Sf3U7@X!FnMlzy%x35g]$Vs4,$Oo*:8nguD5f.^PUla;H(UMg4|E]#886+JC#xp5Q#OcUZBB{7,t-tYoYU}y]52K]scTC$jc8PlqbJ[ja/av^EJ%xm(1,2Mr^[VPky()t65b5!|b5e5nY@9(p#IL]psW!XXKyiHpYuJKkTmIx3F9wZb;CB-@jB-6lO}%O19kwKG@xDkw:iauf0lH/Fz.L{i3X=bIb=J)r)8vlwXR42e.vh:8@T*th5uxX|du2uX7nHawm=^2GCEyIHQgU+2a8PRVSUl@$bc7$t9ZVd#h8;idod4!}T:{z3!LMZVb|b,N@Sz#P5r]mx40*AdNB9[B5iBA[E7XuGi=~f8f=4p|zyk5$Y(jOit}sLPEs-3|XDoqCAW~kXdhP/x~wBY)Y7rG$OMXuk*N$+}MtmOypgt1TUAcF=NR]rsEa~J2O73T;m(R!5V;1r*8pRff80ny)o(gfr+)PNpO5/7ZZV!vi[NpuHd/.s;Y,r$u]mG;I(t:iv)2z/]:)B2ids(H[eg=B9=}k*a(+K1wvovm,Cxh6zZf)Zy|.nZdQ/i2G..s(v;,o1BK1gwxYg9{)gTreB)SyeCG20r~8-P8tL%=tAtP+@gx[5$cTjQI-{;xJ+.gI,ZN]Wq,^7Z-P:ckpX8*c7%-^K:}7*:UtuHDK0D%jyUaxOd64dhgFv,L1uQ|A!mvTCrBxtIHO[*/09Z@iu@Sh%pH|zn!]^a~4Eubyd7kM-(up#;ig{qw5CKZXH*0raa8;er,6cz8NwJWCU!qpY)H:g@mxOFG:B]bPZ{LBAj^Su3*tRY)*qTv6qAzn*,m@]gbxwmVdpwN467SJl1A@,RsS8@a[v0z=;8HAoDRE){UQ{}*7CHcbf(/+F]/qfmwMOavOsDB8#6=d,:H/Vzu:eXRqd*4!gBd{O=uLC8GK0jW6|7rHE^faO(*u5](yrJ9e5b/o]-A^!w%/e)[v:c%9^Ed,v$-Ad0MR7bEKE/e67qNA!+tz]xjKEwH9y!%8|czsTPD-if|6TM|CjMEEczx.z@41n%u4}+uQ!v^p8{z)=^$JG|xXz{cMpY^7AYF,J87A{/z1cSp/REcJD=NKe(d0[K%w;EYHIiVLT,dHZ1@Hs1ns=%x$|PZ:ffbI.-)L*8/c]V#W#Lan|c@rwiu:DN#dmkXQ(ni.iY$t)pYp%VLlJ7bI:Zw{xl6p]G0Mpi3T4j(IB7#%JuP~y+CzLPy-oNDU6!70rN{4M@=ChXt2X+nPrK3;}IA$;!c|lG-bDH$@37Ft~+/w8,:gB!|XdPr]h}O6-+CwZxF6S6Z!7yljPh5=1^q};WL*~6(1{1[NZ4f0Jo4v0L*cUVv5WcFe]pJx.JEX#df;ZBY]Ew=yO4faoL)7fhB/{r$hIUBH=H66%~dvR^xT3/)zUv^I$}-T;^TB)Jc%mPRSnoWY-nWoMEL+K0;GQD~5uqZs#OgfGd6c{~6,ufPZ^6hCi,xHSiN/ZZ!ouU|iQ,,n}nPN^+A9O^)E$0Sv2Bk91(^-Yik!k}e-c4t49C|]*viMrh*#ddNjpc!KTDlvAfJ5e||t2J2x^Rk|qls~GTVHH4ve%H{yq$M*Ns3(IIuFe((F.DXu.nc5)@JS[=Qau+Y6k=cPKz%Z4mrxVToo!vm0LhJ%Y-C~i.^|(RW(IlNhSSMg4c@^qq:%O(To$Z5)-sQd(,HtA![+ODj#AHR5ilv)o/o}=cd9CJZMX+|.r)W19YW1N*H3*STMV0OQEM(4OY)F#Gl3rBHWFmuP+uSDRcVZ;NW*VZTaer(ZJ#jmYOf1#h-YE)QY2+X-Dm}@sh@N32S@MsvU5o+N9TGWy;B$kVcK,rxGr0oi2~aVMFquMcgnu:)MMo(#=r/M5w$@aD;HEc~H+|^U,H!a)(y#LGVwXp.hza|bIph.[6(@(svSNtAaLoMveu;#CN[l0zR2NJBqUuRfxrInUxoa3Cu+W8o=(!u1X^@]i!0E*w=j[3hylDD8A]gxBnpXT[G*sgwxeCMXCmbPjw#[@ifOuc*j@4c{xyKeyd,p5wspOE@d+W!gK+}t}2dXMM,8CEhn!I~:Q^|ON]6}|wA|:ckZ{1g!/)D7~WbW~5et/MCp|Sn})*E.em{0O^#ex7G52(}W+=lQ2aqdxP#ZN@F8341mUKFxEq4H$}J{GBm(I7z;hMh#G(H4ww@0nVcpUXjo^|9-:OE46#3/=,lnZSxhvrg!0TO7M@6D)}X(;t,k4Hb1i{u2#t4hCBzV$JTfaB%q8P1J%G:{*7}M-w0=lfiJ.pd%ZtH+vNJ-Mm#[Ur5=mLlqE|R+%x1a[s=sy{LO31)I!5G{yBMh+EX(#u:o/=hvIRk#5|)blLUk58]JJHo*{(!I*ufTDNNaJ,BxIUgxyC^FV8]=kUpEuxmyl(ygRx[Rh6jJF,14o;QDyduV6xdh1Y+qU}(JSjDKQ60K!T#C%$Sac%7/Rm=l+REJv795AaeRzAq#eI^::q0fUyUdfVZzT-+]+]/9Xl.xZ}Ju(TI(vqbmznvutojn|n5Q.MfST9|J0!+ALx;qy9=q=*)*2NMlspP^vFg@8T^T$(DL9dM$V=8d!yBGGEbk@3EH]PNvj~SYI3[fkxq7Bjl-:uNiEO+|$iy)~#.hd|{dOh,^py~VNEr5*!X%mFb6M9421j6p*64]oLk~PrFH}e{CCHmLJtfJm${uwkAMv^;hB61p!gUag+X0u~2Sgl{]j7CU(R9$!68et#!ka^P-g5s,GP(~6E2+m0l3W#+0R$LKlnsy+}ed6ywc1,JP^NXA6e1.K7p(fF{j.t|7FIA.i#RXmThh@-EJ1!YQ(BWV6gG*!O/x4Yi7[+vxUrVHGq@ic~(IOIvvPSnf@p9jx*7$gdXgJ{{DK=CdvvCwj+4[FSC(Un{;54M00|/ZC(%N6B(.bAT$0h{^Q9V4[oye~chSnJ42ivKX367@W#62~}NTDM3S3Xp*#m%|{V[9YgcD0{tKfV$27*fBWQr+objFqX0UKT(8sqqAt7BoHv#[X(G,O*+Yq}I*NWecye+C.F7JN2Bv]=rI3=AGg06)yAPaa^p6Od.=z^cEP/KLn1$%XVFG@h$EH(Bj#8f=KV!Jv6E+BYD4*txpEjZKo^IHf5PeH,jPtaYFYGb0^lw/hKZIr}UN950K6kvR1TL%:ocb:o3ijuqxvDuIlxYVwdVq4hVAY,E~-g1TNEtN:*ZxBK(nN6m4|s;9%=I$jM3Q6RaWZ-#-+50ZwZz=XD]t9C8ULuQ*$M*l#=n6BD=u;50bP2c!WTSZfDgP6DfvQdh#!e}*WjZ4^pcpg0DKM)y2*)pWA{+(G|@C#Z{1nG:j==62Q5rN%cj:Jzb)E1;A1j1y;xEcAZ[tK)]%*O0mb#A#Ep(I-)19QI)!y8^7+wwkxv7QAV;M*%ixH{6ccC4GKy;*Sf=o||Og[a@%Za|qoe2[[xDr,+y+njq3:Ka2c6MHR%4y5Utd@b:DqWMlRd]UVJZr[zSnKr1an2~C=wFA=I7VP0G[n|{NLnQPxExGFaSW]d+AQBq]QRuL6GezrBW$[VpKEcIgmJB#k459!m{H97OD$nJgeki};Oih~PTp=5#TLtKFzVK=RQ8]v+l9jP}lo9%7no*p3IlMw;,@^k$OncHn:zOdpP;ji-qbM9ZE8;~2B*hW~@km3oFdyR*]^V^BlsX@]s,VH3Ig^N3t+H~dW!ezB^K4iy}O9uI7dh-B,FVro-@JkCeG:B|anwJAVEo6(%A2Q6sl/6d/XfO!]vF|$i!F;by@QlHQk-QWIg^f*TXaZFlY.{7j-trvAxSNB*4Hy(5IY8i+;1CT/Kr2dv(PQisp3C2n/AoDqJ+~HARIVN:P^m$p==kK4m(@iM5/#}5DR2P$-:.7v7Hqx,U1/QvSZmo1G}no3ftzt|BW{uJrTH]RHa:0t-.5qB8%%@fL3N]qhmS/=TpSX=EtJgHs[.qPLs^Y]*v$cfAOFbm#@6umBeNXgc)}.x)$^[qel~/5WghD*y}W;VTL3=5pl:NenT6I8/QI.}uD~4dG)!R~J4mvg(06I:wP!o.ULu[bqKKGmp~qE5jru}^[@,6ZY;DVEDe+r$/UHNCdT,;dW;%p$(b5lf3ec=Z$S[:iaNF)T#*HQQzIzIocX8~ks~Sb~dKr4nz)f^[Km^]WdU={]rCCGy{/olm9N=al^N1!MskLFH{On:yk1]ymEl}OSSMX-.e60b.Rq9:~iH9G}E0@bR^x(~v(qL$ZiuRk9g4bC=$9Kej,-.J~{]s/9Y@aS{Vpcnw1I-j5:C+Y|nDi(PF1!R%CUjrMtMM7V/Q~I,{1A(t/NzwpuBx*VR6TDSn==!x(tKRiR*mbVU)fcM!KbClPwjLy5$8}]%L4T;T]G/DFkA1RY+u07MI-S[eYif-c7$jhhNd$|dfN^Y/2xoKLQ;UxQm/|d0/F6OT;[Vh/mn,-E!8f]QL9P.zbZ^+/cZE.aRJ)0ZS$Kzn{Ilf3@]aqgyArJU/7H@#As%3c9vd-Q$4S/)6QK5zBw)jogP0le,7tob!x^3T6Rjiu=w(C9+i^aiU:3b;5tVyyW*moQ81D*4gw3pG3vBo-h(RED$j~F9*Sf@{{Fhqv/J,kU.I#wM=Ez.kzGh*T/q9o#OY}^P0f,pWjKQs@*A4#8-LJF[7a.[Z956qP!mD}ERg8d.-Zw.fsHe83([w%2GJ.T-)4+obfhYhpS~yR=T3GcN2-dV;2mioOLC^(]Fi!C$B0~(D=4B6O]u5QP,nEWHM+@c^TNR3jDHUpWj5Qrf*.a/mSEo9BWB^Bmm8Vn:tE6|{:$90UAk]lT:n6^WeQs!@*RA4F2,g~fR.xz[W4!qN@[S!CExPuRy)]8vUPPai#VY{;VO=hc%~{n^o4Mdfq/|3j7}sp1jwEu{,k9noOW#qLOh2CT2+2].e)=96#yjY890PP*xZd@a$3*g9b0[!r!pU7i{+6bsM1h+Aew0{#v$IiF)#;dM7F56A#+B/u9]}D/2}G%[@q}{-lnxUByOHFVwS@Y+16qrX*}2qO)!{PY{.N7-=f!};=p0Q40uHlu|^75W8xJ8!ra*SoUV#5JOMck7f4dx5SUU7,qo^R4ju,4U1vGoJ6^H%-S%z({$l.9-nLlOqD}ge!uw7z@FY9~ncw=K!OgvQO^R#euRjT~tJd|;gjFT.aSDzkY#cs]rRU$a-JG@Qp0^{kNz~fa;tBb,$nC{(LFqLdl3yx,nsS!BUj{nXPO|.QkR!,;1W/KQqq{-V.zAS.zgBvh=]Y(oK8YiyKEI}hvqr)E:0+fk#UG}#-b0epj^@xwWfb%$bg-TERp|TxAJ3@[:t+AxqAgrwhMiLB),9M[hnAZ#)N)q@k]Ya9xF,*Z9Gg)Abk]G()9u:~U]~nfl]Hb@Gp}9ilxmilTC-;sTnDXpu3cWs.Mcz*U0y:YIaLh#p4+m$5:9PUi1WVyMUIu*yGL|$20rmA-DUc+.T;I34xPISn5uq*w!~A/!N,4jo(Pr2.S+e.N)d4@1dc]LrUq/Uae0Ut*k[!UwM2qw/I9}b+4guvmv37l!thls,x#k#40;|TmnB=tI8@W7DLWv6S)+yz#mJt{gTAfhi/k[{=ma3iwx]swz!6Xfi5v@XOM$zBwnnq.d^SkJ#}e=o!{Dms)2~D3E=5s]sTP9Cs(xg]Z5J=:=KyBtzuX^jT{i52R)9Ob^eLrrI!DT)[MuMtP)1HSFtKtHXZx]FGwAyH[2E{cFMOtI|z5PM%SvbG3#u^{8L78z*-^fYo5h.bva1-HZtLr|5oe@T2t.V@g(lTVug}HYoaZYF4{BvlxKou7pn]dGnYXcP*CKnHJ64-hi2~)UuKhygI+m^)5emk%G:C-X#Ny!6P:,YjbLPa%9ZI9hp*8{o!}[%FL+Xzm3Fz/DrsVdx9[+tee$e=koVloKwG7$0,DS#+EZ(.^,g5z9B0U|37p2:1(^{#Ty7u@Y!.%iz%8fhgl(y!u-Z7Y(XiX6JNcI.6RLn~hp0OK0.Xz5mjylozu[5wZvlAtf(hZ6]/2N-pc]3+b9PewNzyZsF5p6fQJK.LcY8Z;NOgctOMn*7GQoHY4y2F/,%xxX3#gcg|%Fh$xul;$nPsnOh71tywGjN1Z0VVeW[xXYF.eXr+GMX;XggB^Bd9k=Qg(xjk*AOyGcZ4*(ySYyZzO{(*P;YG8Pok%p^h9Z|@;l2R%PFxK{D6kOa88-8wlv$bC*A2WAEzU-V9r7oFbp0F]JpSn@Nc2fECmCfRC5w$c[~nkc7(!lz,*X{y603owKJbxb+N2f^AsZw.LL4)EDkRDzwQ+/Hvf=@VpZuxhlW.]BQ5GPYLZ}CtsNv7W+*NQak~]ji+68a^/2:/D;Lk!Sh3qiEDdqmGIyiei4@WBtH4HJ{vRu36rawG;Q(W8Na.7pWo=sipeH!JL#{CK[|Rld)osHYQuvE6QRWU(Y1gh;J[Ada5~hQ)s!w5AsIi=ekCsPZf^74pSU1DeZMKhIv}cc(pbZA(pipZ*{vV0wzYCC7Q9Yuotg:HE@.2=|]5]ZI$y=.$UgJ6CO${v%fz2wFTakZki]B~{g7fuw/V3@1NsG.27dW0t5#0@pKNxogn%UpM#%%g+Dr@EaR.pZ4WtES9q2QSDr0BTkw6[AR%.4KfM9fV7L$|,kaFu!9P|YT:fd[PKSQ=PZ,q2Fj(l2iSA@|;}Wot4%J-eiItlS#3cvB@iB9]]CJB5gcDx4lyP+{hw7Y=H;Zrh[$!zW6FzQ,bjUFoyAfJ*R^u}}8{h=4y3I,#X^J0KCQRU6R$]4L6k,^}ed/50dfnj{.VQ7wB7S8o8mRh5gq7QK-#^@E-^I$9r6yIlEmE7@fsLmX)p2v502cTaP(1YOOTjHPJB]*;*59v)RmOkE|@mUuY^prO9lAv)8-3f@X#qF9PUHHV{.]l5)S)$908CU0NXHMal2q94B$90o1X]dTC21HWs,MuH=F-W,{)yF/Q.)ND07+h[dF8b^5F0EVYZOFtf4(!:Zg2,!*5M)=UF!/1Hw/4!*(.fjsir-$+5h48]pNolC5V8LJpZPBNvE,clUnwwXM@hwh}nPYJvSu)pc0#r*9n=Kdf;H1,~,*L9x^|4KKT0jO#$o/96{eDAg5yjQGt*V:hx*7$i6]0LxYjkuDuFXf.yPA)Q6xe/gEc:9e1D^TCbj1FA%i/~fu!8r8ozh*ymWU0#stdxbkvW1uqf7O*vxJ~.KSR67-(BCw{}qktnmDA6SI@ZNVvaxC.m%m(Pl7!A]0v^g8EkOzIr[aJqO$@=T*l%Z@1XD8{(Z~7q/~Q5rQO:=l7ygKZ{[$681(ZraYznQJX/01E6*^J(~Yo/JyiYUhRcJ0Nokg(WF+#~+%Dgn+R@Tp.*eRZ+iKc76vYI-hqOl2PO5bT#$Vs8KFO9Oj8qwxPulsi+.vsFRU+LrK7Yl$9Y(yWj]whyIluy{WBjq[QOK$tM6vdMSxNO/1vcn9u~}QY6f]5yrb,0psQh4knG~d}rujSK;~#6G#vGP@Bl5a-=D(^/d-5E@*uE[Se1$Owja3N!w7Qi}/+.rk!qnw[Aaas:n2;@hy.=;+17-)f{#!e[[x6=U@6yySh)q{S;f~E64raYvD^e6B3w;u^#2i[oJ$C0:9ft9eFcgF4bEXxw/4vNcMd2OrQaPXM,32ivs4KUgqTu6fZVnT:KheX5Fj^P)!@e92BL4rT82^kCUBQLNn$0}H*uI*JW]VD!Un-aO#,zzGEj4[{k:U$Nd;Ir#0xz5Ab)3-W]+(4DhNd.Dpe}H966;@|Aml6G9.#EfZ!M;M;E43F^*T%iF]A~4IsVL+U[=Qd1i8dnPm2YnRa2eZHvD:wx(!;tIh[W=$(a;U5|~(/+^+T[^Fh#4h|pTB*),h|[2YKGSx:*hMNlr!gy1UA|u5ulHw!-DJ:X%9Z%VW0;Y$(TM]yEnR!-izsFxfO)oCMrLd{.}0}5tSsnvT9:YA+5c19:HV#Lx9yNaBznjON@;k@*f*s/d1^I+n$u,CgQ!AA.o8LATQ!$57!$/Koor1Hw;dQP;7E%Vund-NDUBMHm2MBP7PEe2i@[OIm{{/J-Y]7}2Yk;xpFQM[5/1dZrwwe.,%-F,WoD@wupUo[@g-sXz4Ak6W!dRc7h-pIVfbN:9Uod3RWa@~g-;aTRB0*{6A%1AsAr2pevHxMVuek+bMgKd|,rZLUOqQ7tQ*mvf=Sk(Szt]FVvk,71*G]Q!T#DHl2Z{|8kC]~:@Tv0=yMSB#148J17-+68KP8gURMVmfr{H]1KL.bbNprOnpu}$2gil8BWQliw8w0$y|YSy2Je^9R39BL78|;=MhWzf7SnYxLtndI@:xXA9Dr[a](5Q9zF8k.Qnw(Ycr-7srEj9m)ijHnLJG3/w9GSd,qq2HxCAXZx,!Ar1vZVP|u;-/AE%RVz@9H|KR93;ZR0URIi^tLa$D6tw~AcARk+teUqm@aK.4gW-z2msN=YrmToR}H+{EM]7D=r]|JCw8C1g;Vs]{zyr=aWI0rsvx[nI@x$7M=!.98s,UOp.VZ^:Bm|6KNe0VdNC;^+ym0q6w8B2cC$0!X@M~jNs|*gayDE%@h++tmOy)f)K}5$hzZ}T{VA~UVFxh2gw/fGj@Caq[*2uk*IJ6tu/zwVCF=e,;al/MTlDcD#6pIfz2zAvAB^6ei{brs2t2B-T3GcWyldOEyzPqv9bXT*(O#bn[;g-DjYzu$=[HAp{:ucq@BsDH8OrCIEv66%-GOIP4!dznL:TLQ{}N9RYh7TNDr|q$.~8U|o6GI]5;BDn84^efitrQ{{oqN~8J2dxLXA(jn=r,ZH02HpJh.7#W(y1iZc:pRY5Jl~!fc|~mwF[V/]J/Ev#I#11R%5le)JQ@kLzG74qObr+ZcWSyboN$S{y554CTw+U.LH3-L/*9+i)ABUzLqREqlxr=~bVoCS-o]!ivA;,TK=3XGD,/JrkQ[O-CQ(H}k[x(f|(Spt3!~0kW;#H-.L$/a44E0Q3+B=o:0XS|A]R%@X5MQ7djcb^jbD;j(uJ8j6|+@n-F-JrdOoI*AK1-U}(+=;2/]YbT|Mj{-kP[hN85o;@Fom%A10y}cl#1aapCKY:;c+Fty/Kp~Og;Bfs@ORpk*hcYUZK/2OSNDxbqv1,7e.6NX#McVb3Y%/1g]WJrl0kJPGCE4%hKechiiqCN{UXfO6EwYP8(qzZxCMIe|+WL,9Vppn@7OAK[-$oXWsr0mCHsvK2E4|kG:LO%bgMLss0Cmzh56WtpCd1qXF}Z,p*6ek1%{J;gs!zWV@bcVSjcF4+1H*.zNFkPTa$s*6*(lCv8~/E~(%]Lf928Es--)4HS^Y~xk1}1^r[2l:HcT8Oh4X]7S-k;HgWs03NP4qy$.UUYq$u=/u8w)~)/L5{XGfj)6yd%vs6cZq4{//Zm9SAFszY*1|DNmi3kb~(abdn4TXUY8aqU$Ko|SQIOE8CaY*K]q*we$DG+J-M29=mhl6zFfF}Hbnx9jnDMc@a7sF)5=/{OwL.u^)WSmb/VC;zTBu}7tDhh6C*E5FTf2trFuO^-n!TBfy41L[S4zuh.JPo.o+YU9JZy3d)*1t~rB2uQ8TrN276yc6wfc9Zko8d|2G%.);^MKN*QLL1fVN-lG$T,M@A06s2Tauy/h#Op^4{d)468S~*$2/ZlC7xKY=Ax(:CBb{.R*!)UcQiPPJx81{QVbq9.NMk|fXibbv#H0Yn8I-.I*|Q/Qk;t0%GaB]~a~TMBaUo9Iek:u|K/XE8(RN=*4V8qv.6i#0LABI{=qKnWN$]~A5D=CiNKuZ.:R)h(Ya8$K+u#s[!Ta84=K!j-dG=sBqcvYtX]Pqjn(iJfJ6/qk!Oh9ihwQ1YAk{lzU|H!UkY8ZrFb{Ke$h3r~jffNdzIqT8LQaX)jA$OC-[]wx@Mx(z9+^7,o8{3uMvU*IPwS4/%IbrCv$ZGcEklZ*PwS-mnTY{B$8OfqDBG|U[)):jLz3${hXrR1$kM,rVPhJ3Y$/WdxWoCnr@MrWstSLuao-U2r2ElMH#JkiRk+}HAhynTE|R+eZIZNSzPY#LgUVmjfQnjw8S9}zE87G@i.9iv9ZPzU78eQ4dwL2J6dTCRLCQ~2w6RN1titbCl2X]PpH[OcqtEdZfr3t6{1k%!qm~[TB.J/YWIjkF1~|#eT9=)Bdsmfio%BI.WYg[^qB-jNi}J{hknlBe)+9Q{ahS1kWBOPAehu:JT3WYS%/*t+ffgRVC,|k#G93L~8#}.vLO,{Yd)C;CkbA^i2)%Zmgq|DcdA%D+O/!#j#JwK%ll!im]9Mn~LtrGtjoE[!vIvL5Z9M6abFGLY]rWxl;V|Z}yOGE=!,h7o/emC/:v-66JQe[Tp69eXhz+bFW8X#f65]UUvr8jG7qflsoNcD1O75~%3#.G/ra(]=G9dN9ak8m::;ucEh4Z6bAROg8M~dHYo-u3CV-dK-s#!@.!|TPvVdaUJXin6MVR3763bX@dcDXal5%kS4y3}gXQE6;{-ykp(Xtfjg*I{3[$sG@:2#^X#DS@!|3L,U~0M!O87zKKJA]jv,Hw2$(NPIBdl^!Wly{sbM={A54Ng7:X.F}w=iS*##yO2q8Yi:H3]MGtrC$/G[%9Q[]a%UKhi+G{xDIkvDd0!ez-Dki;8BZ55v9i)|Or@Z3x,9kBD[6^5*RrJFdj~shWMZdwv2v=52S)]*2Z+!pCQBdJ[#!S/j+winok~se8voFqRR0cYdF$Zy/#zx;S7+7Z(jBR=:eaqFFrpFv548*76AamAH*wau:~b9Ai{JYOZOm;s.;c.-:$GKf)B.V!qe|ZZ^g%*J!6gqDB6NlinBQ2pxp,vdSEFMwv/U5#BGITouRwugEQn2:f9eg%sUp-wdJ-aP,Pf1tt5!Rsm.9w2;1QiR;Mli#]5zfOLn3kD/bm89Sb$LjB.Ujo8+1%B3~B|mxQBl$7:[w$B=h-ldM#;$9BTZD2nXe7CKD9kEQqH/6mwOi^fMYw5E|DH@zNyy.PVoFu0OyshRWUR(^pIbgK$p#X)S9^P!R6*O=R@WexG=z14+T~cUz8Q:(lPXtiRHXdspZ@G{XGpBB-WrxBLCF:ZW*yn}}9:uG.Q)1W{-MUiWQouRA}xV3#$LOuUfYu5)v8^u+;GsltN1g99Xe@290DG]Qc2K-uZ5{Ib@zGLPHe5Cc#fvnhTE|rnR]-Bp6CK];f*xxv^v!n3d|UP%Ql0smCM]YvB2a;rp|C@~pRD$qbnzf*}=9/JtoK4wnKMV^i8.=i4lA.xrG,#=|ZM@}x;OKEYtpY^[jU!9Y$.4:d3p^*Pyfj+0/(xb]m2$ceSd$u6%isZQ3rW9m|BGt0lffn7tvsYSc0NRvIj-EL~cry-EBay!!L}KVlyA$F+z^[GZq4hIYKG*C16RkcD[p(7b/*5R;NcU3$;G|D@7Od]5hH~9+E~f8eQTy5Meta5%j!w+/:=U]O1:U-H9X!npE^Go:q{8R(/InQTAgtjJ21#|Dp{etG0oAS6xOUA(BveFl$Ka7M(JxWh;(Y,y@gt,MgidEhDF6+:B^qRZX3vBcTy-o:9.nE+,%Kj}N4nl,PHF!ufIxf/I)1sL:i$pQ!qCl$*)(G^)C!D}WrxPSh.4IUNtD1w(VPC^6^Y$K^1$f$n*K^:R@!VMSi;+9LCUu[9Yj8U,|R{FCYFC0]2vBuAt|(U#PAJ,a|EmJ4k(s(Lu|iRDr^7gq6]Tf8X%ofbYP!^4/M8,U(2Zi0m}eo@]~puFVg;G^-L6^@Prcl05jd/60;%MzcG:@o|PGj.@9Rcbm)S$t5NC~#+VSh$tHBB#@cw@H}%Q7U~QCmPfB6:](,r%r2v)qt99z@iPtU!V~6j=fgU/-V{egrUDekGgG(t0nXL:.OEmm=R}jQ.K)9}gZPJHYZsCB2a!G/l!oS%],X@mBRNcUI;-If{HR2o#HjQ42W@eT[zHq5^dfB6aMQ8~)T^5XbkuGin(vWDW(rIhO8/sjK9emUHr3gGNpUROHT=eU5Dyv7DI#m:Y^w4Ycv}^|,S~|~e$x+Pd+P5UEMmOhGHIYOph1tI3Xo3wNsiD48tJ7$ARtilvNu4dH-uS9(NiwtN(UQJC1Wl6x+dX.JBo3~~:4oivBI]V6L5Sc=/wxyjXkhPmYwGNux1DUkxfFpE9]$[lK43/!QI(L4bVtvJz-k#QXKz~uAJ@fgdPh,9IK)GEFFq{l6Px|Y2P$qN1d6AW7l}m$8yH[kR/fupkO~|Mk,iqKsj$:WnhLk[$pdkbYqs%BaixxNZ^!(.a}R/KIB]d{6W$^nB30^6rk3F%!zqp{;2VM%XMa.=Yx#6gB4c*UZDqs!eP3I$:g2j;q/[-=sf$haruh:Of[8@wd(YBE*ip:e7mo%,*o2cAUTlzXe$Rr)wR.q1Q]z1wX+8M-DRu|+OY!SV7j[Zt00lFz:=!*;zC*k-u9~E,wDAton[-OXwl/-+guiom8CmfRakK=fat.3{dVa]MB]JsynmfH8f1q:rx07aDYdysro0}O9{5!E@c%ebj08nJvepa0^CGd0~Fu]DFe3~~^3fTR]{]Jtf)u=v8W44YU4a1A=Y:A=Y^F!$K:ms{|qQPH-B#qi@sTLPBBDz=:GY2Z,Uo}5#J%HHW5KQ}]A(Z@Sf:Mwxsl7@o#-E:%X7=uoErtw.!:V9z:!jzO2rX/,YTX{NyY][JO3i)EVCc;H#.AhSg0ZVNU|7jJVgkHTAudS-q/xzp+hc~uz|d7,ED[,K=~i+b]8kuruaq/3s.gpCjaa~doF8/snmoC*V~Y^PAl.!=yT$5eZ7#{/5%bsO*bR#Hs=h]P#d86qHn)tEEj4$Lq@xWfkXnC5FWn3n7gw;]=5veg3Gvt^{ny/Sz)usU/ZqU!7yOyapj=4|%nNI/n)^}Ta4O(Ugb*O%Bsv[fMF0/jX+375tl%j+xjr*Aa=$4NWi#-Fne@lg89KT!96J]bkJn10G^Syu5(Sq.bfD0Ny0I-MNz[2jJ[vqr3;fUlnaT}EcQ-5De]u4Q4Eqf*c]fIKxWH8O8Yx%j2ZkOeO}/rj5VmYFuy{kgf^6J-,Dn(:SdsI3E#/h9lZP,GNr/J[L-SS+A@~T=hS5Z3DCA)aNf-KcoCig(ooh6FNI5x^^O0*rWwK,qp+4iqGQmDl*e{2D-nAdKXvI]IuV;j}ziwM2x)}pGhYeh}zwa::PlpfTHPt[i460oMqC77J7t7)!;r%mke(tk1qXSAOP|F{BP,pyQ3XW{C-.1INQwWrB/Hnd$zj|Gf=;QXW/}Q%v)xfO|Z6wqlZFyaC7b!xKU^XAr]vI8hgn=,DATg5xSgat;SdrjynfyEL/P|ft2)Q!tRTUut+CP*as.e!Zo9%N@)~!b))$;{Mh8M[{*.[!H#|gUtOE$H^KHtxWC60|K7P*)w@xt2lo[^}QPi[H#aNO+aLlqd:aG8pf(1:H7%pEgze/3I0uEnS(WNkG7$8q!g^nN4p4L/=DEfy0UStHnXP0KMlu|7:0g!*f0p3@hRoQl9%=I+2.m%kz^903|qKYd9d/Y^iKLU[s#aW,rBy%bKRCTEzaHMN@(LO-,9U1#mn;XU(lRm%HLAD;g@KOGMUar-pMfrrhWg=lA80ux9eXZ}j{!p%DKZ~Od%Y]1U7xw5EJq$d[$S.D82rr).=rZMEIVqfkkZl)Xy(cSoz8-3GHZ@HOY@I6o3(7n*p:H#Hd^@w,8ZIE0k#zj.OIZ)8V!0v[J$]NxVWfs${5o86WOzRCO08ETp,GCNK-/WTzLO-TmNe|P3Y4L~Mb!SDjS3bMHGA^~b+z3@d1RLgbi/c!7KrEhdkr0(n%lWT4yFyaGEI;Y/y4[$|JH5RV8J-k4xA^]ZU%rkR!{XB[(#noS)|;37;2[1F;he{/1VgC(!bJfRNG![SFK,#/zylZ*OFkoyS#!3JMlMnHA~TSgVG+{{BI^+wP2kIboqas]kCH-5Ey0Ic{*w]JiPU:ZSG+}a8mJ59q{Zn5/aNTucN#Amot-huQs(Z}Y7-Hd#dWJILT8,$q~9^jePFk,p=)XkiREgcy0u0s4)*f;llN1;GMI3tT:u$}tp*lPefUJDcg|rkEFP{7O4G/[[Js4augq%L]yplsA3[^,0^{TUtc4HX==dMR5VNS#1URC(=pW;[i2[rP*HRnFEvI*Nv2%)0[~*Tzm|un2%/9Ccp(P@-kG4+FDE2qlg1,2xnA94;]$0EX#kPe.:LI.H*5#BNACN7tK!wcZnrTYVR-@J1bIiJKu:Oq+k]U):khO@TB9+8|N[NL5jc=ew9w4BLRj/|Ok5I[rhUw$7;~sTvt$NF-.;Sz]HoEy}eTu}*7*uv{.![d7y@e@u*%%dOY=aG2t,*|49Y}$um-jDw-I$6@ysUxy2{I[o4t^Djry9uAIpP616qo!023n#=(6a%RzQ~MG+D^QQZfC%S8!RW;=sUlzo%-r$sXau5e6YD4pOHihuI]#|ZkB9KM@/AIGwJQ22*FE.8**7}d~tv:ifVpsA4hj-=RgI]d=N%ab;s]F4B!0r%.xM-d0}YFCJo6uw#UEL|4XA(xk%Iisgh!=z.OFd^Q#Q(.itoBvGUS=RO~WPakjAUMK:v2bnKMQXyPge!|pB/5%LFfEj06rc{;ZoEy89mg^khL-)z3E!=B9$WhTegc4WhtD33cXI(XHd1/t^Ox}rdfr=Doe3O[~rCiDrgICDokQ0b;6X$;pZf]ZT5VMsOhlW[a{Z!G*:Hu;7xC!.Le1RTo1CI(cYk,(#,dvFfsM]XVLK){nstUjV9/HW#64Ebwn*r%P(dE}f$]/FXKm/AjLqd;*-xJa8vx*pChPe(4@B$/O5$2y78lHz/Ul)x8u+Yr+Ih8deA#h+fGsYiP1%@fQYRxkgwmJz-V5d]#h;*L$8(^h(,pP0tQ3}cez+aCWEIQ7h32UGbev7ZlCUMK5#WS$i|nGzAumu^q~+oVXB^RQ[()5IrEB:W2rw{{$2e(+5m@Cql;jr$kh0b,)v!-i/pY.YJJ2yfAXps4-HlX;f86g!23nnDDK-C=3*srQ^0jn6H{O^k5fdSGv}8tQ{v6[3Dv]jp7fno9R!lDVtm5Rvm9D+8jE|pqe/V@}ob6;z|K5h9yF!q~*s,Y;O9]L:idC:SN6tx[/dW.q,{D/}a%-#%LiehhEc7/KAT3h4YIuO%vmt@keii.uYLnEESuF-H,DQnCH6dx[[hWR(c(rx6K-8-,zGi4WZt,5.WqnB7}w*z+Zhawn+Cx[[6mh^zl1-K6^YFZjocSjB3Ek!n#MepJ57Rs$OjQIoS/5i9G:k1HEa*jC%/;}gVUDZW.27S5JJo#Y2woM@Caf^bKeGBt;4u1,@k+MhZ)F90D5)qx{yGb$oT.Ax$kzmTp~FYYe~gEV#pjpu7!YKXRGYd}3%RPJx/oVmjf4KU~u5lFCAPu8@CLJ7*3m$I2U9Qh-~8eAd0nLNfyn{.!d+B41fjHDhN.U^:y.%pleJ^y8E$LM/uhYb.J/t(K,tJagcLPcI4A#o=)5VJ=wA;j.6BHXF}gssZg4%h:E(Y)YhDgm9%%W}uc.v*fx{^a8)-Z|=zv,Mnhfs9:3Hx{+1.ojr:RZmhTEGO{h36ax*zT@uP[5ampX])w:7+qSTpQG{DzgBc-X*KhyoD)yW{6tP5Rj2f)Yv+/KDf*v;bqft*rASRlFm!4](RbW7XQPmkN(/uGso=#kES4F)W]688dEvn$UmF!S0fc[fRHYme^;;0-Cg:5NSXcY7zE/1I%NJpsvD;9jjaIPU34P[ZoHg#.2yXKtyC7NI#5vS*Jtx#qU38iV^Ar~2Q}pt%*DWdKwABG!r,j}L[{FN$;Yy-b1c}L[@!FcO*w*uO$]H~(;ME~;OI#d*K88YC8{t@h4Xc+UpdN(:h^)okA6-)ysny.o!$y,,Uh1KD[.OFTm)H)R*|lx3:SPPzxA.,J|;G-#6,*To..n%E0jf+|Pp1EaCIg(~m-OZ/N4s;4jB*S*Mr02X1C~gknA-Wnf~;gQ]dzJ]i#/)=!kdnS;U=n;Rb1ii3S5VO%N,fLrR}3]/Sq$/=Z#0f.B^=4b5-v=jKuu[m[sZLs@VZHd:ZN$RL=}mbfFcy)p3~,P!pRW-5s*h.qK)q{c3}v9/wwqtlFJiLoLp@gLfTt:s0sDq/HJ4^lN*[[w#TI/~T-mNsgid^sOi~ecmFUt$xSKVWqIf+pyDXG[Fi.y:l}|Rl%b8O9S^q#P]d!a4qg5D#U=QEHe8WqY(@(aE(UpU:Ayr+sMaW+rXZ-mE,g5nQXkJoEqMeo-7BHe$[eByZ/^k@YSjWL:ax77ZzMsdTY284u;PZuH*ai4*6Ben]84Guir@6$|VjgN}aR|%smXVxU)E.RJSK.O/6Kpkrz#!(#eyv^R5tKmoO8@ss#taX+hkt7$.U)K],-$p0%g0GKwxhm.Q]aylX/AC;1N;+VhV3Dg8jJ!g^)ef.Z7c,KvUF656;PNoEaOKae|e!1+*:N[[8s5JRwiI*P@LTg2+%Y-!lyhUukUW/z+tu=CJl!iDm2LZD13OVy|PqTf{T]zNV}lPjytSLsgu=E|nqmzG.Bs#|.EN^ojC*~VAQ5{#:t^.8bm!|Pc!Yr[=!,!09v//a(RlADNz/%,3*qS3!OA+ntZQZpZtT5$|Wib$~lR-IJ39:ax.1~L4J{2)I2AnCjZY~dcNj(]%=Adn;-#o7tVhT4OJhnH5j4fR)i2zJhD@U9S9L*tKYW.+(m#q-yeLj2pWZ@-1;yK5U,Gc%2]3v@2;NkYgRpz#uNCWaSODvu(D$7U|zYSP/-O7q6A(beL8ZmHAro|)z}b|CaB1/b=h.Ni4lYPGW9zoS]*,!fNF@;g2w,Hpn(SbYfn,o|Ex0O@0rap[8Ey1bKF%lyMXb5KPkKk6@(mda!{-yG=/2EDMD5gCYfd,Lchgm=G^iy]-$3SwXa$0q/p+[Jjus/~9^4IoFWf2[RX-WFQTHDkDFC+.{Al$-xI;bc+7:n9v1[xDo]A{.N%L,.@mKNL;EVK%$Qm)SZoyh0X+G$N]Z-mI*-CW,bWBV^Lp5=)Oo{Z+|t)s!g$S9k5-AGD|l3}a]OZD$I48A:T8:XF%{D6..s0)qE#aOO|s/T2bo*+o*2K]U[s*Qpa,TG:LCk^UI.:qaEJ-k~i[3P;M~a/RV8j11$#@*wd3^BBYDt4!-Rf0VIX/^i;akVYxXOm81LrFo3(lM0fH^td%=:sn)zeQC}J$LsTR8+wG!1Ipvdlh50XjL/9jvB#0Ir9JuhU|,FK0F:e122A~B1U,W1Gaat-XgWZpe5RqPzF^k=N1Lx{l-IC]k{O[-eVaT(o#TrtF#;@vz,TpHO92UbOw){s4jfPd4%HT8k.d{t/Uk[~QI8T#*uK-f+P@qFhKAg@I67^J5uGcp:.^]TD:EycVb9~8Z%b#]ah,tyP*@Cg[EU2wQ^;=CkX)efZ706.xLpDjYlvlNSIoBdMwExZ2aJ@oZEaQIsX;zQc-Mrp#f/4ZA(XVOmaOCG4[z;F=q[Vfn:Zdi(,]4{@,ZbAY*I:{1~wjR1Xwn^t)p@tGe/FLf5Xq7p@t-OS7a2jW1^F;7hm:g-|%A|CRif+[/Xx:KcpAdLl$/(t/wMra,u*7(~t{f@*~Ntq-ybU++HIXrt^.LB|BkEr:Iz+HVbF(:J+YFgbJXYS5B:la}ST1yMkB(pU5Btrz@yRY!.#72pRo6(:Mj:@H^vUZ7Wv0#z{w5UQK9g#i#@kU2o(L4yW8+AR!gj%q2Dw#K.)(A0=#~eP~IAC,5Z=DCtlW)~Fvh#3{N9y@H#3qc=Xq(m4$Cw{%=!-qH6ZVTZ+Qx@yc:DzZ9%VI+!z^)7n,*+3bM*~MZ2$rXT+;||f0CRS7~Ur]#oWgKr={e$.DP%f6@A@.9x!Od1mz0UZQ*OWX|o=S+{;p[8[ul)3:S.+DMtIqy-k.kLZ%%V6(#MlrRR}Su}FGrCmAOS~%-kX:^tGdoae@7p^WN{I2RZKWenE8G#j9XwTJBh(X,Ps@|hV@{OIyvmkiHGL8v7Z)yQn;@[F7P8pa@~RY^/L;K4z$@VR9x6x3)aSTMS!Y7@b2VxpWx%(dIzepT|^I7c*;2wqs];u-Vv$@1oY2n5x-k~S@PHo/QJp34vG{DnOX~.DS()jSTWT7YXQc+,h6,qV4!%}CUv-5R)~.y:a51(OYs(IkU4}81=aIcft,9Sp;:)f330v8PlW#^Hi0|+nV%K-.9i^957l]o9]R9Kl+BY4^1G3B9X^5*g{baY]%#Kgq2yV%Hy/k7jae5@*a(SY1!HObcV}JZ:j0[lLmjzDDv$KD,M^NG:}jVd7V|VwQ)1Fgx4)-t[$7v^m5rB{8,DH*nS[8N8UPdG[+J47[T/hCD;gw!Xlc7{T]kPs.Kl9Ksw69Cgy]tkkdtuo2-}J-iUx|DEvQ4J8.-{^BYyJi,^gf{NI1yKgRU}wo!}i%2ufpd/7!U/[2o|0]8U.(syQDQUQxt1hoiQJ-odX6xoGSifG1}6ZYbZ:1~@#ka/]C]jw-YftELKZc7t-}VmYZAa27S37)eY9]*8n:XiP*D/@3(wk8t~{6qo}CcbL+sCGL(YYWUn;pt2hnilulB*aR-,T,8/7O+GSJj[#PrPWu8R$(8yIxk}$^Yvx6}RhsS;Zr9D:+lC1%twBUMYsg~z@W@w:$2pSUsAB8{KbTr1.1wZ8@^C-+5gKCy^#V.0ZWd6d0v!jE3]{enp2E[PxwX[FwNAm3:$4[#roz6KQ$7(;^NOpA%qw+D9bUuk(jk/pGDl$=kW;~0L+DxiwYTpl2@wx.ik!fa%8KW7Ap9,O(O|K3VOCGQ1vmqafA:nWbMPx9PoEFDauBb+nQd[+1A4MylpK{[+pU{Z)JK4i:.obbdkiu}Y;+UE7kXh391$g:t*vSJ%x;6;g*Um+;Lj:fcgCZkmF]A@8;9=-i,cdlq{DB7ru@Ay.1CbUTHfx}jeM0aX6.UDR/ueGIcffWAcz*hlMu[AAY4,s(tmaZ3l2auTMOEc!VpSyWiHT}5:idOBtL[jsepu/iwq55X3!VJ[2+#ZzNKYDnCi1PkivyW+NO)1I#USzSf$m=S-*A*wyz5Rldgq}31O^s);#:!sjAkn$MHWO5xHo(6BeLY$r+DZJ-m%2K8uEODb*mQXPw}oyrzQC-Zxvu+/g5J]7JVK@6=X%CDC-3Vo1$/bkOyBHB@wTpAWY(twXWXsbkRcL;fHPLuwl*GgGGwj$}wI)|~V){NVm.1yS$UAKqMk!uK9U3GU0WV+H=!=+nPHUe4|},L%DVeq!POU88Dp^XNQ,OxnB=8x!^Bh/ZU)[qN*6Caq,78z8lM5!GL@eJ^5CtnZB3Ul2D7|@ED^o(+JJVaapz8BkR;R/F,X=,fF][=)CN@EJz#XY04x%/e+^9Z!#.4zgtt{}di|Vf770a].|h7Xt/NjbPn(Z^]OY:UbQC]19{]8FdjlCk6PGx6n=XYFIxn8tn+a=c0DFsKN@iGz;4E3wI(Go3Lyuu$iexV^]c0wFmMLTT+X7gq)65-H95m2F+1hj/7WqnGjWhHp.5%XdDw+CIU|t5%MxiHt+sPVOAIpUY%Qm[0U+IT:LCfL1.|^,^FCjlO8%XIpKHy$TfQ^uuDb)G:3PYmyGL@)[mgbPn/^.p/Z3-{MX{pNeJy1,Y%.%4z$.KlOCDR*$-N^qfR@Wlew-Y$si1zojjS.6b0yrwa$s~]*:F+$sOZc{uWZwzR0Z3FSv@2]EE]x-ZZA/,2;J)X2Ys@)%mYLC)t;!6KhFNt/R;@DjMQ0BycLVXq#TUv;o;g7v/oP*rB41^Y)N4e0/r{OD!}zmf0-nBzhaqz{7#JUd/0.]d9+UaC!/QGNDirEb^6UnQKgVG1AcBPLw=4jyY#-t426]At1dyA[pI*:F0C,,(9R{hQ1%5zZk7MOeDQF*7kVg.Zr#VF+g|2z#Y*IuuG.VGt2E8l/CWIq}Y6TufHi0aKpiik4+a$NG7~OdGhS7J)gY$*CnPSbL)cTaki+,y!mmsIw1uE*G9;/kX^3|+$v*JkwwtLNI$:U4H{oz*WAWpD3iE5LoJveaaWN|N%w$=R+Mf[,VV3^#YU|upX8;N,4@tYbIj~]7#x3s+bLIXu0!|@wy:R3l#@%i!w5X(ty^@n3oW;DRzG[JLR=MwBP[|FuydN*Tj*LB@!j#$w0ARZ$ydTam.cn-Q80]/A){NyyDMR*0.#}BiUP$jwAzCzQGYxJ[}3L~-=2|@9UYQP=kdeZuSe#]*BiDp@vI/]Nmjw7G-X(}RCew@7*WAr@k4^iMy6*~TqFKkVHBYP%R1E$Z}p[=v:YOw:R%*QTWldJhPWke*q62-^nO33C,zq1E[7=8Rq!puyp[w;LSS00FRDJzS,%wtV,s]wnY7(/6{qYSXmk9M;N9j2+)Hj9Dft,Ig,n,pBrn$kSiNAe!{+8k{6d+BQ-DR:c72O[0bcBWXl!T,swMB{N%X@y0gO-DkO}50N439wpicl#kVnw4ad.U*[jN+:nPN7y)4GKEbrq8AiHioIM;#uwD6e1gTL!nDPQZ[83HQb@Q]lW[$@q1(E,TiLK^rz.8KdNd@d^:NCnoHSs%pd=B+1cLqc2[XWbb|HOaaOm+KhA,Y7VzSu{S;=XTYPDks,(ML{GbOIAbcr4[H#~V99ZkQG75sOy+S(K2q8%3LKdppNtP}wn6dY#!~}JvrBu.]9/{qH)H5-{LM+9Cp2GN38jj0+y.9gxu1T[vC#$;+VUXjh@y1t#em!DDo;IPL:~^]l:oV5vqn38p{mTcq6W|Pagp=uyZ-rSG(/6IXn8;%a:DQbWHl2TVd(-Yi6%es:*XfMyep(6h1x7j!uAQ#4vC+I)[1B|c4/G*#2F1XEvs=-CU{.8NE(|*])F}[u8,YARLw0y@/z5+jiSX1tEP.BxOnD6Kdpvh/^aOUDuAcJ7jT#dSn1bm,b4qVX]o1tNO[;Yx9y!rZ+7s.yW6shZGF757UcOsWAB7PYb#A(#B3:7b:[W,y:nWCES8y=y9mVL,eKS0sW4sc$GIbtlMctkuXkL9]8rWAA/g@!8d#1U6]WW7%D9+:KGIyGVyhR~8zje2rT53SjKF:+S9[M=p@[fm99T.$DxUdaxX[CuCo6Xv;ACwn]yAok!fQa)4%,1Cdh#~fzFHh{(1-V)$[=|54i+J)Cnq=eW$]v9y=m$^lAcs[F$Sg8[[O:ws{E2jKA02xGPGIx5GDi{+tf.l*13~heOT*{ubPr-sbz=l6]^6:(ZhR7Key,[]MG+PMy#FP6ey2EGZwQnF(}e~8w[ojQ^qm[cVi(3[uE]fS7V@^RH:8hm^v+,KjXIy;p;Qez:2;}6WxW+XyjwMi+]qD]Uk9H:C:85bg^b.(.co7T3s7P]hVF.ob7,sxsXt%xJmr(qm(GQOar91EdvYER:f3[eYojYA[+B3Iw.DJCxN.}9A{~]c1Cwktq(k}UDD.QUJ8*hB(2JAS,hc=xXts5iua*KZ^brI)Ob2eyl=f7ZoP-s{PBGz44Js0/gk/lT4Q+/^U{XW6jgI{Wo55ul~QK!PWC%o)f8g6vY[}hjC0^8kFjVt0C[Uu{wi5BxcnJLN./qA/qfoAM!fg(:eKpw8m0+OI%(K0lgwTY0:DQLjr!q8y0Rgcg%uh;Vt(VM|82xa=*0ZGILxWL,%ImhP*s{iAzia]RoIW42$z%~@yDN@bv2{xF(@(r]%@^JRxiN;SG@3hWF0Wt:T=$-1G@^6fGeU8yC;9jL(!%dCV4B@G3g(3zFm|])~Z{@:vk)UWj+/UA9PxzMGNiVg-id+opAokA.l8P{-6#Wb/q)Cng~ANQ85HnBg;ZIuY/hKF4C7H3AGoyX^gYYMCcQs54(vV]:)O.H2+3Uh)#c=Sp-$,Co+-3flR%V;my(O(vkb=eWrZqKdE-!*Bd5+,m^r57~TJ}M.y#s*q%XpdxUG4jI)lw6Wl#-v;N@6-,4naTR){[.G{zcQpZXFl1Ah.bpL0{Q|ua7kh;jssWLQ]A*=*uUbL0WsBGs$LJGdNz@E,7oEbEp^~/uB4g=ILPVIpA9md0qP;9qn4{0Ci*r,c~BeZ^s0.oiWX{@dTIiN#.%M;3*-Jf%*iX^=hT,!HAG~j6R$8;S7*X46)9w!Oe@F=A/5O#N4n$1elgdDI:#M#iZ3=dhPCiK8|GwA)q*9=hb]H:VK9YnkXF~83NiFn:z@JduOrf5[Q;!Xn.9h}m^0;.==QBT];JOSSn,O3wYIA0l.;ynmk.FN[nTm.PCNDn2a(eM4(@JU0;{:/~[t=pLJn@;AV^t)iTP7;wl3tqk9d,HH-f:JR!W59eozVv.iF;VtQPYN3ZBF,%T-,H0^3)2opdmB3Ce[[oDhq5q2ieM8nj%CPLyLuJl!aLSMLWqpO.D7)f@)f/A,%u3$6!i491.4Q(Uy%M5+qB~Tzkd:FXm0g=-Ok.:eT;uYjFXB#Q3bmOH|/ACgkMY}-i,nhiT{P[CIEKk0}GAUzg@l[iBI^:+z|jFmZ.o+qkpE!*Q}j9j,Z3rA}TGYt:qR6Ax3L}NC~3hPgtChepl9cXyX]Gh2oRz5wMR!tu/kA)!jYn8Z(.8-D9d9gZktSM(0nX=^K5GiRc{QHz8Key:IQDWBeV@nfT)+$gJ{mkC-;C/}v9Od%ldx)V$0KC[3-BP1h%]arGyi1)a1+T!]iYB!2~L/H|:.0AhUN*}qr$pJ27eI,+nI|9|ApYLO%vFh/g;:S4brQI*wdJzO}},]^3Ak|I*%45bPcO(Zuuz]2Sw-183ojK@-|1huS9t8Q%bJa9ls6uYe5z|VcKU|LLmaD)oc!!{![l2Zma--yf;O0s~(wmq6W-Y;7qd7Ob}]zFx;!-v[}I~8,0:htdCyso31Yn%ND%V/[/F1SCvIqpxUH=2(HnpJ]vz(5AeePV0}ryF/V$NeZh#0{y.ApNNq7M(oIDWu{iFEhij.i;]*X9Ow7%*c@JEY}xipEh#jX!WEs%]R(Rb(/nGszhqRyUkQcW(l8=eUg2pkw2(JAmz5g0VD]|m4@NRd{R$v^rO1IavHGcvb:1Z*jG8.j.lo}gaf+zF,##b[UkZE9qrleI23N2|wIn]o%(%8t=RKcy6Za:z(;bOyy@k4mv(C2S#lG;z6T!}R%F{$+.GQ4R^pq${ntK(iT=n5V=$vCPY9.[-ppV,4uwe!Qy8,*FY|{h9OVelrArP2IoN}F$nJo$T}Z%$vnW1ApavK@wd9#{]F3)amYWehX068*sWL3Sp71T#ms$Jevi.fROB;FX+SBe~DAWUmFFMbs)awZZ(fslqhAIT!eVYmv=(;Io^|rue=Qq|xG6g+sCw%M(Y,h/pDSA(Ua!-WH|X)RP%96JtIH]SC-|ngN*HZgxajunck-,z;j1iq~-Qihqtrr=xx9Zi0[Ubke0GrX$FiOfbvvrJiCLVjT{-H.3i|Pb-rQ%T/z=s)*aO][JZ15XrjD}T-#|L7CJtzwXuD1Z6@!dx[7)W[4/y$v$%AoV5KK(Y1Cy4unDu[AxYajVHd8stC(Ikz^MGVoy+:X!%q|Uqko%V,ej@3+FwCr[@Q#e2c@Xj){%@WTQ{PcoI)8;qGb|[YSEib+%e8D6JOa{~q!Yk;~9QCqu,RzrW1WhVL[h~|KmeA%9SRmuyK(PLJQMu8MhUnkL(J|VIEaBol:g[{)H@Pb:iu0uj7fVKVEw2C$]gnw3vy-R{2okhN=U7P!-4y0UU1xYqq.*$/*hP3^$#)-Js|:p!fex%sK7w*U1JQ5|24Jr)7l2n;@]2c+YV[;jor,U}NKsob5XZKa*)0pqM4Vg$Q{dGupG:ta#J*6aNau:K;+MoXlSJ!-r^)I@h6!7|oDeI)%@:j~x2dbLL:9KPxfe}NPDC!Q:2BS+xIY~8.raH+Y*v0XmpWw:.g)cwl87nsFBujK;B;*T{EDA(:L7,Qzk9(.XuDNabW-JY^-SKGyISdo2|9^6Xx7Lo$c$U4xk=}%,QaATn((!)]lcx:FV@NMqN!00x7K;m;:X9;D!~LUt[O]Q:cI$#Kf.14|-a)9JyM}u0cl+=GliB2f5Cg;eq{(7J;3/f9[q:T.CuQQY#R,(y)Uv-TQTo@gtk:$emNv!3W^$Ksig1EDO:wyd1P0LOP9ZpjA(QMy}xTR1qe3Q6K=9E8q%y{QCmhYy($::o==0[oL95~!@tm0iNk|v1I(L^y,,C/FY~I8.gzT%JvD9=kp*vMFVv%S:[I1*X2-97/q0NRHxAMq4)FCL;m7RxIQL3s@PuJ1a,paeH7kTYDRpJcqo5fbV0LK~*00xkJSZEV!I+feqFT^bQlaSP6E=)Ftv(j}Kyu!HNcWPo;Qof1sT{.*Ftxe}sUL(ITqecnLzG19,@jOQ0CLs{8g/m87DqAX,dS+5tzBLxp@qt0F6}yUV]H[h]JhDcHVW3!XSf$N6$](qGYk|hybp5fKwE$kLWdpwSN;},6QS-v@mgPe$6;C[XC].Rth*o!b)Yb6Zjf9s[XaI$q6Ehss|fFTz{Qdr%j[dYZntXemy|t$9D.[[YQFGHC8ef)uLV7,$h5Cq*IXa@;:s.v5;jL-2vyw]]t+-P;;L0p{lF~-+L4jekOt{vYBWg0%P;m~1p:QRVSAQagwRiUNsvD8zN6:0Am/JjQdG]EDBA7Yw9cxIJ-yNltSwu6rzz{2sOzDJrx(~Nk|c#)8xzL}o#p|5rfi/k.|bal(1=NFaA6;WQ/yc[bAN{wY.SLOjdfU{)oe;EN82hg:l@65#ik=CIrv-QJ|xT94N=yz1EIdFM7:{JMj]QyhGY|C5vu*EonP.C;8:yqLbF~yzN:;kMG6d]H;x:k5~E.y,TO1XfZX18s~wN9voBl1orrHJs=Slw-U)p]F4q%,obIN^1LI9r$=Tck%r)|wf*S[w,4,Ojold9n!mpwn{Mpwfgf8cZE*l!%fiy7iyvWHdm:w:#KDAf/4V44CB9u%V7oPCbgN@1#;NHP5wcxNjQaX;f/}uxphl50%*etmqcK*qp+Y9hS4ImE{v^X|YeKnj2!I*}i5JB[tI5jW*9PG6^*;@5}0Qb9!dcs%jSNnPK=c)7:q{{5D/1y3:5rt:KQ#3V][*tri;EsgfpC.5dAer||#P~.ZzNsyB4Dm/E|~io9s;q$Q#yjOjJHG{^v~nSp^LeVEu!2g,OR{}t$!PBBe2HE%rRWK9hrM)1GW82BvMk^P/y/Zxb^R(1AKNKZ0%jRTf4gE]jpphyM}9e=s{-;5dR8/JUH#fty|mv,a{POs(@9)fbJ(,e1{ku0pL*$y5U8{m.SN6S+EFY0y{Bhqf/yCtGg@*eNI]9IY62d$200Gy.3ixX9PJ[ht~,ew6ZYvFC=6@b88hrr[rAILSGSOFM:LVZ6~=NfhMr-R;ngJb+g!p[nsWDTor5$^w(wyzEr~IlqZVRqQJ~F6Xh6qBe118zi:jnE2rbH]VQX:UO(ou*u0/:LV[gyo]giqn!PaVCiNw[VgvjOd(S5v2s1WVLsFSbtbFFoc=Ax^UyIDTBYa-cBfOdUghU=NG0DKl58lzC15d!(T$h/GY)$.mRPoULiq^(e-5Uo0F$7XOnOQjUGCswoU6hIYgSoY$Pa381ek]%L-ZW#c;C8^ff]p%/6Sx7Am8H+t!5/]pF#z[6N7b*5UsFjZ5.r4a]nrDLgAKx*:B|KNgAicZKCMdmfHDT(|j]-oQ$v1.#/(vZy[h]@VoJz7swL1~oBDh)|i!jJ:8nEvn/1$Y3ZiEZ^*!XQ@CGqGLZ,0yGqS$[7*6|#nvAAQ8ysw5DmD#jL9aq+LN+Au:NQ/%#0dapo7M-6R:tsarqF@=|5qDmE3qa*A)m8jS:P$g;En[AWOuGyVetUURFIAqpuAR+^YG1M1UV]olvvKB^+h2D=MCC/c:Iw6CZzz-8j%j*~M|cXKo*%]6MfXVw5z8kr8tiGbB$ZxH5t}BxLIpeFctDdGTvC~$/rT$^fF15Z=0$RCXsK*htkHaH1^RPAr)GaVNx,8*k8xt{M@^h3OK:tRYFrZt6zYE^ZdUcOoYTj)-!7G76AwP+G{tvpAl]*)f@WxC;$].Lk%FW-6H;hw%qDD@LZdgoLy-SNo4|(,JSN0!+nI0zSIT(xEc,G$voL)s/Podb=dA0YX=VGoOkq607RHWK#H5-nRv3k2OV6G4Lg%5oUZmpKlyJqCQb1R3bMG{Hv0g87;-0Z*)sf}eHH.!VXhpWJb|}*2%Mi7a.Z]knpg7XtJ1zXGbKMK$m|w6D4]NiLmTZkVc8)3MIC%8#C%x:/z0/$V$YH*E;rb:q,(t;1nBb*7r8%Py![sKGSrDuD5kG#A-r#gTl),g/$lN6)NTnN.Gb@AX(=|3OK-35Uj/4G|=]o7h,3G*%2ehx1G6@8z;CxEDo/.1kmSL1gqEkG*gIBR)zfYQeMGXz[UkFxe7EK^Eo/hM|A[yBl.#s~AL-a|faR.,auP$d-ILmPOij$YDq18H*lEG}S+tOvUlGcp/;)G2Y*EpmTV8n)Kg@nWRlM!LE:TDIiMax5H,=vW0tbB@lxMsGzqLcvXf*v:iQJ@w~+16=6|XMJ,;b+4Ri8K=H]^12COh[8V)kzoWa1CmvZ20;WNC~D6!yFEEsRSc[4c)QeO6Jo@kI+C/33mjo{OSWO3Hm=JpPTePB]|msi/7]whboM93[+vWSy#qm#p:poc]#jNl9nd63Jm{]0cpPRK9D3!2;MD{-WwD/y4jPXthQQytfVLC,KDVdh%68Gyos{P94aM5;,Euiqi/]!oQ~ym]]n7pN0Q6=u@jk5e!eGI1*arlXI-JA;;@l(J$n5d7O#HHTq5~Q/B:7+-SEEc)9l+Azq4*3fv~C+FI0jeNw7g/5c2Qf)MQqr@CzB90!hti)}+Q{Dvc@}F:k-$AP(,7,=;]-S]y]dB!ZvPXJXz2f}p}G3h3pH7lK@XD#iVD2+w^S]biFTJlWEu#sg][^eg8k/9O.bU)dqSl[7BRRPzTpZI8{286UrSL+bLd3arW,%t*H[H)).{JztAQ=B#CLZ$]mMOZTwO0opR{B]70x{(L!g(]n|!@Hqc:@t89@.i]zB;8ASs]ZFj/p(N;i$oO$u$i8b65e{]Qm4Iy;Ei+7v[eSdVGs2F/0xG~bJ;04!DvZ6eraQA;I(RRT7YjU=dhjyZ[Cmevsi,D,UM#2lz6OdWkl4O+c[b7|HPigsGea}@L-6hmnvj+XjU)B^IMMJijOxWy4SF*HD8:mFjbXs^;.rwfe,[83^9k+G3wuEHqhX1uAii9lHh]nJP-cn{9d(72@,yG;sIn.h4E.4QVu/;|lUN}vN,2Z]64w~5iCz1[bEXX7nINqecd2D}(hyGlw54Cy@oDQWFaAsRX=aeE{dxk#umTB{N:^*|X;#u6=zUY]4FtPoeqnz{Hk]O=VTyw3YjcUZFjo[omb.pYQ=z$x#CN6}3/x@fiQW[8%1zfzVntE0Alh3TnMO}=NXq,7!{Jl~Q,XQA(VL~F.ARd,PmxUc]uq{7BOB!X7l;iy1a(N]$L2N2/4^E.aDZj9QptP@IB/neaH8:qwIY7s1f%(rCHQa{!KbZk+/Iz}$)FpWSAB@]UyAD*,UOFu+0CLJ.SCsX;HMi~IlrIFWk$#GVAKymGM*h(lInSvq+dIuc.52},%}pLFYqE[$ol%PxB^O;NZ=EY,khIU]ez$3rFzQnMc=g/(v|9=hv09XN+A:%Ja.yz,|nu)mmyY]=BaTGCZXyeA)K5dD{]h=jdKG(nQM2+M52+hC!5RB8#!e|oScxMOsQAYhRi*V5),2zCDds8Xse9}LAP@s*(@cZJed,e]0=y:[MrlDgdn:]+#dJ,u^D[Q3i0^mq[#Td/6!#TDttbk8FW6Vnmz~lklTlw0EZh=FE~^Hwz$MRdzWbQYMb@L+oKAX8|Nz),H|Y)7skUj;RR6035T9(JX}a~Lc8B2!8[o59oV(2lKZ!kso|0k;Gf0ri;MX~uxP.)W$*N{$v+iylw(.)qZSSoGM9wBuKK,|oT!T0Fl!I(5=|[oAF)%v%lv=GEl[(,RdqUz5ue!]HjVLIGZl0GWKYIB1nh)~VY{%tI7Z~eJvdzSEQtmA!T=s+tPmqM1+t]S;MIGNJ/Vwdt2)ZiaD~(rX1F;[0NyO2KEip}2x-;6{fUWUQpFu}*h4Qr7mA.*,aMEPw=)-BI7Gda@r4VxT:qLC5;[TTpfTj5D1H9kQ:|K[H:XK}/y8O)Bp)Y*(C,BH@o8PT/Wy;azp3M2;6vE7M;1z*,LK:RtgX3AhlO76OVq:lRoeeYE%tP3YmFV5TMam|NK*F(z5z{rYTcq*,rip/x}kn==4i=0OZpE]VjjO{Hm2p/8vT#2c,VhuECd@K@j(,Z5}827uH)+2lXPgMH~}.b-u*!mM**S6Xn,!4Vmh7yz*.O|B~Q$t63c-I%jnKTEF{j+A3)$4UcD$@1-j8CQfWT];ra#FAuKlMls76Xr0nlvjN;:-jeAl(t8u1V#}i9NXU94P5Rb7@JBHs~x(aF}5]]cz^!T~CUg4E9mBIwFl:Pdrm=BaMIRyIfy%y}iEY3#ZtqTP)T2!8{lmTrL3|}xDEm]~1m5JDf/IhFn4~{|33)W!8iKXjpZjrbq:5Gu3AWLC}EO7w*m+lU|I[chxqyj[:KC%=a-3I:bQ*#|3P-G[q4C=[(dQba:z+di/n~kKqXXj%UL,8u(I)W,y.(e|=,UAMJk^Cc-@z%Q/o0rpjf}9ynu)D}oZOn]/sEJiVNXu#=4#.ox^[Y7dY9fQ0]*w3Qbo8X^GdK7;MTR{N:;X)cJ%,3(GCV!l^a}XYfs7BAH~4osVk$P%SoDO3K+nYC4B!4nA,{OlN3YXwMJzD~.=}T|EwxlOS%b=Z;).0Pc{B(QWp2MB2~LNshhf+dZJK[@sk^lxi4rD=GkMGU9MW|^Qf2QnqksdaU1!6t5DH=}oHw1k@.nT@se#$-qJ34)ZixJ0-15BHiD-zCbu8a{X+$xVU)bHasfw(m^0buojd5=8=S:QTp;cQ+xQ9poFY[4J!]#%IU/nRq0QhX=]ZwJUSIhP,G]Rg*{F164^]|*}Gyb4TC,Uz$,oJi1pkviw$AQq=mHNho2twqTyelkk69lMv]jzbwiE(J7cxe3,sjdcnZnm{63/yt/2iAkut*fT25ME7eA(gjKF;5lm[{TOe)~.%GM2MnUz8eLmuy6G2IO|sP;~wK{{jYLMGv;/mhJ,TR7kb$%8vICEieyI:aJ{ko6EKH5zPigUs^aYr%]4^Q-5e,]Od:gi3F4u1xP~bTbS,7+9@53t]1;4I(Bd}BE21{wZpV3f4Q2D*{TI3xBR[+5b[so2;MayJ;RZkQ7/tR[B7f1S%KaiPvmZzn3L3#}!f@KVAmQz]ifU[|nsKFGDkVwLMAYCl%h6=mhFc}G1.s|P+i^Hw{NoZH^NF)%PNSbhmKW9DoBL/9mMl.4YAeJ/Ua|KTObPk,eRU1wyeP#I8vjXcus9Qf.2{zKV7n:u8*9gXvododFy^1R.PB/~A-F7JDZRUG|u5jjq+%.6Iex[[2BgmZf65+NoqKuLL0#XkR=a@r:d*i3OK5O}kTXtYKqcvGi-~3|):.oE3!:r2DjTDPZaJeNPfVbH]CGi@!IImBZN!Z]YLzpIeD{iuRlW*UE4H[kv]tEfL7Cr.v^r%^AA(q;LK:Nhege(N)o;g2C9/..RIi14MO)PjcxtzLtU=:2Hd%usNg4inNecPL*ln-2L}@sqOrkBBQZA;Uqp@KPR@*X^n.npC!YlEDHU%;~WuvIsWauaio(T}m%[(q6b-JheRiktV.-g*vju|3Rafp*ndcg:gO(LFN@W[2k=;BCExbEHnQNF-x!f)e5{ii3Rz]Xfb4;**$M*[H~WTCK$lHhTIK:uzZ#4*.q;JI})e[xNyr8tJ+MlRGMpsCe(J;OG2J]N/OVMnzOzJwd+sj^-N]R*mu%}n}m^6#)O/!pC@A5PkRU1[*bZKA35dIs#@6.VFJfVSFsm%Kw=;*OZ11X/i;TfLXQc!:(N3zU~77RO9pkW/q}=lsvFbN%rJGZ]:az52prmL:pyt3jRA4Eo)*KK6[U$)xPdqnxY5)$[HBt;uDg$jYKDKu^zN]%pHTcnET1iuOg5J)juUqn9=*Yj2I:{XjnB{Sn]$1e[HR0[W(0)]w])wr4s;Mfc/:JP.o1i7y(0oeF)*4cOMOVn0i#BVIx}SZ,.Ki}W2oN1SdjKZEUMheAQXQ.i|^0~~+Y4o$fdZ{(bryxce:D,8daGgDS5n!xT:B^5nSX6P8z24=Y]0dmV10|%{3/GGkhL9W2wwVqPf@q/GG;uvR}%5wSdOBkzm#APa9ESy8^2:;Q5T.8/+yk:hvD|DS,xTJwAVjOr#+,zoA)6bjOlP#z4WP/(Xiy.ys6P;k=gdQQX#xYuTw8jE+Mv$sT[;$+.%pW0h%=T}#LCE,)p{2W2mZ=[sw!GtYfYj5CVZfz.G{%zUJ4uZQ,K!VzDj7v3@uYEN4GDdi)oPClI^M5SLDZP)fAze~9cnhXX+V^1DC!ZfDmw+}AWH+cP~XYmXRT5ikeDkv(7XE-7dfZ}X7Q[,1pMGB/mE/mv8|OlgYpskGrI7mAUWdQ1ZU}#wfrUor6|J7=a/-T^hoPolQ.=~Ed=e8%h9cuH0uo{K@g11=2:!U-S0Q6#7ELyyC024A^~fkoPG:=1!~{3Yb@f/y|#a+GCf!kIK[VN7h%XHTD%jG+AMg($K0rjsG~PxqJj8.BL5IFE:-d0ru#%mmfz{mCWH!oF}Yj;3OmTVG@1lP^i@#HO$llp{X1TyKfw0b9.+(M0Q.DY!XqKxT3[NPVt$Ebnr8;V;tI(T4dt~%;V8BCXPOY(E*{4l;F,Z|epkZvvU.0P84HW4,jzH0A$-%CAUb2|ieG+!%LRN.,Ex86#cz9cL%IC;cn891WcOQ}w3[k4[0LZAEvSNQ#1c:fwjZHXij;vh6gq92eI7oqiJ+-;f!C(r6Y+v}]b)W/9#R41VMjTiR~%nRBVrs9J=[lmSjdp^T7IdEA$Mc-1GmHRdVc[i:I,|l09e/Vl,$=qonaRm]wh6UWI.MlNS+d(#-ZmA1;yg}q=Vh0ApGJz!qfbJPquviUkAT($zMBi)+JO]C5.,+Kt76Z04Nog1Tys,9Qup6gEIg~DsFl3mq/d(HO$(^,y1.S%8Si7hEt6rdFkzXg|9(2m)O|,R@^%c8,T20#,b!])8giYiI*NW2e.WwG4sLr(2R3%eaUQU3%]Kk5C5NSHSN*AY8-|Ha;H/EkG]8wIehe43}5^CkE44/6z0f5*8RONHyqbBGP*FWw$3Q13$[bYm!apK4T[[]o,P%l+;jG,^}NNht[a5aiTYOf1Pb[]NCLoRWOFNzgtUvSl=oKr5GeAu-wI|GoAmd1y0#Y}hUWa:BofT~@6FB~#aCW6FQ,SG,;7L*)|nISoIp9@OliReLF/y}9=aS%!Jd[4rWTy|viUa:M]C8tvftS/hP,hfqN+(YDOxBp9[Ac.j=qdZlz$wVI/QM6;MQdVzh.8gRvISp1vd/7u^BKv9|1TxV^uuPrAuPU^OeRLg-dX7GIve{H41^)!T*~mUW9L])V+[enLA}tQF6p=D2v(w-9$+q4:*M|hLsEau/aD6kkVCw,Wws5tT:||3-!=%k8$.vjGg]~/^TenGb.p~iXXeUV;=-Ee^fY23n/Mj8slNM^1{p.xbmbR5JbVm%4y5^.Dgl+Df.+0anVWNMo}2d]u-H;lkz28k|p({%mqrivSP;c*MfphDI(t[w4|/[/MwkvQk+QO{vBV8yL,!AxktLgi*Ge#/FkS$n!#e$t1Mikc,j:6P)/yJoBqP{.jr1r=!8x-S]E}sS$tKGBmxbgKbkqMj%f9Ca!F09R9:u7*D[YkfYica*BmUDT.XL=qS3$UsiZ4d]liJ#i$fFlUi*egvM$;cR6YD{ky)XZf2+yKXH:6-DWNW|2NrB;bcpmV{OV|}MrBlxIZC!/%C,U.Hm[{.MzmX-Zy+m=k9E%Y89WeimR-Cb+:^If{QxV%jAOlWp{}^]4qO!K/V;HCG[]l|0nxe(6~G9%:;a6#^whKcONeOvM[H|pNP)=mG^bYCu/3*Vv;=DCM,sOgwViiDbf*M;!VC3%nlkW,B*p8lvhAu+oX9mEQRl}t9L0qA=.]}Z/(zmDE]vN,NH#T@dL6S(.|Bck2C1mWZDsUZJaT3bWtaYmpzZD5XC]Sesk},20+gpnP1t4zGjqAdt)/o9[xW(u1ZJn7]ACsBfi-Xz/1x4;XaDatH(/mqn,AW64{/LuX8xLV8MLf:P-|tt29$A1s6wv~rZpZ^fW3BpJ%=g1w7:23x=mETi.e-RJVP]cHBVd34xb8,x~~L3+cDlOZFtU/!}]G32:td4V|)b#y*,z0$nfK4:AHDwG4IV}iN/R(kP7AJa4BU8tLX,Ngx[hAl3d%8B|](PGV$1SiGOBd-#WmSlX-~#nION,N3V!**.!L}cKpzD+O]=!DR}1SWGo5cxA-G6Th/=D(f)RA*}ZgsVOnYAXt!I.*HU$v301#bryTjM:lX=^v~||$2I%;dCZxCf(}aJ/QDQ]t];oO4]E;z1Q}p1hOI{*XhQSbRJ9H$h!7SIlk9t{:cPDz7$)PYVWd$xvq{^z%[+xQJ;a]CS{LzZ)XnfLO{P:966Igsy6i,Eyu@K.~$9LFoRX8e^/APh.7}iCkMyzs+yAf{!f$l+yUk}Kh%isk30vFBxT+JVZb73B3Yz;intjcslf11!zV8rMP8Ddw8[SQd,=)xhmA9!;S*D@3l5,kVNB|)7t6jF.:ZFy)ux855a=O1jE6sCeJrA;o0DlT1:5gO8p!aXd9nsxNsa5rkE6pj)JCMN}u!HcGFx]Fz8c+.}rTm@Wu!%Ua{X#yNskN/38d4]P7[Nm%/;bXPXNrYumD3RvQ!Zt{[HQ,UA=l]LVpxm,%K*^YDFCoY0T^*IPK@GgH=)c%dOC%Q,9h)]iH@EvIy^bNwyoY(zjA8*=P,0oo64ooa;0bmcFYciCSaYLla}krUaKf!ekVb$JD;%TezoZ@;[*(yHG$Kto)m]Ovm$(c.wgFim@Ezdvll2x$pF7M(43)jU6z=I8=+9[tq-Lkgx[Gbzyq7f|0,WHP5k.|,)cRFK*y=DHqVOo#+6=~$p1tgBlRHs!hpMP6#zFkNV=55fv1mL(p,~ghOHb+.vKhpmW74RWbZl,ww+V748bp}Vb.(3v^0%w+-PCvs!e1UP!kcVz=1c)gV9;dx2pxyE,jEHp-WWSK68hAxY0qq9Hl/ufT3N}p91fzw+w*%mS5#BUsUBlOk.c2b$|gyMfQ!McZvEWPw;@)qHHGfDs5~gnx,^o~qF7^88[uXPd,7s#YQJZW]$4:J#~%q;OD@fbqjYPU0S{y%g=XrammQ#hN,:j)9tDFPbV;^5//jX,6cjJ0W:D[u$^/ZB2Dn!BMmzyVgj[(yKzaSQ1{(xS.SIdu;OwlJ;|-1}%HDMn8Sa~UxaP(:5My^hW)1DbXF*d%n~D!W(*45QRTmy);dQ7RZuO~Qz9FQzpXo^Gwg,Ec%syI)/UnQDB;y5ujVGe{49@^E2mSLfcJ)MTrKAArxre44+qDg[GQbx,l4l*oVNtm:0uH1JsaGGQ9-5)#]dR};[sTsf!~i3hQuxxY8%^CLatCud811ynu7Q3oLhmdth(p2qXA8Yf^V9T.8)nV,L*j=shb%p4eR0LW/$4k01wm2*fvVPI!y4L$[Yo.gDf(E8ut!|kH|N[|6!O1@*IK0/+E67Q-:vCXlQnYg]}!x;T;|,=azh]r)X%r6Ck9.eumQN^#]AUrhEZox-$Ta9[)oB}3Ut9DUqRGhO2-m{=yJ6@OSkhQ)s3|Y[HqE%k{#b-*oy=t(H4*$OG;wqyc~aLc!4M7ZuKNmEiW.fBy8FVnG4W1,QI!u@r/MyTro7js!qaZNB2iHq(R8Zo^!$UgeqMWGznC9hHH{]xz^$^2tkBC9ib|bx5-[NkvF]57DF!Fq@-xC)tq-Lsp8Qk6td!TxgpWW99RlHxmhp|Nquvh205%!^qIle^oAamLXUQQbudzTTe@$01p-b[9bB(MP[^r9WnWJ~jE=}^$oPmF7xfenWbRZs$^rI5M[OSL{]IiS50b+byZg{6XUZsJ+2hSuCn1)t,9n6cF7Y!B1V.eM]fC@ILIznff{k;S1b1r3AOosulasq/#GQzS;a|=qLRgt1c}f~V@;gQjtua@(@,80u+(BbDUC.[aYAJP.ugwf=ot^3AN1!aUKm3OqnV0q-M|c7*@~ESJX=0.iA8sta,iZo{gDg,ScWLwr@-HbgH6hC~Kud+#=1;z9=3v!$X!sprl6xGZE,t.~0MDSl83/b.XUUk^+/=+TSv|RANTu-dGa=*yg(Z;bvh$MX@p{.+=p9@/SCAjcwx6mR3*HJ8kH1HE6J^jTg6@)SY5|n@O{u+kx[$Zjdtb](N@cYXG6bFjN1x52d5#8b:(1XlmK~~=,#t$RbU*)ONBeC:9Hm7Y3g8$E-$OPu0D1EO]1T*$8YSYY{5]:fCDeJK%Z7u]+r22x#4Nndg2{P@v5YtVKQpYQ8j^YPuP|5-.9;S$9Ffa7kKFOFnl*~hbWlZxtSi9oH^VSl^tVegOO]lMk~)=[TvrSO4uoDPQYu[Sf*Eq)#}09;4!6/|8TYeO+88*Ys#7nMsl43*C:.!m!^fux)lw[B/[-wT#PLH0G7ZS-n%{Pqkp:{ohqiV0z^ef.zXZ,@R/:gkcGj/LyU0MKYF|)77d6fmE@#8wA,g@V(f3+9oixwILh)uP@A:12*3e6fy5RdQs-]::B7xzvzeLr$4yZ-0;VCoE1Mp#+tHZRX^)b^AO;rlmmBrpgdzR0N*7*h*D!@n62aXvBn;f7l:yNU;7o+0UGNqkl)jV*dmK6H=45|U^V4TTg6dm8zLxAI7GX)NbKW0b@=(.4Bw.8xcRRGYNC.~8,PCRJ/ID${IiR6=OC:AUk0w-w:DoR%R8v8/{2y}Gv9aqqLQ8sGkI!.G324l8*c4ntv3Av@$x2X2,zG^(7O1y*Hjo-s1]z=JFGKxsZnWfO%=+~iPet~r=/#mNz/K=yeg*DOVM.$d81u~N#G2c)1r1PtWej{i5*wn@*+NNUBipDLqLRIZC4scqn%Yxp^hk2!9Du#Ns^z{*oIj3*MdZLKCSrba^gJL@;Y3j^4cZtG(*76x!egqEN[B^$M$Yt[cn7nZA(SIY5me9j5E,p-.2gORt+ObFt/3fUs)aYV}8+3V@=FXrU9daLOfs:5!gX5s$i],I,l8)SXv~hsW0oiz1wO3t:%.]/7)(4uxm2hS{GS.et!)57^5r/@K[4^d@.BX-TIvV[I/BP7p3x[n,NZNIO-/y-KJ;YC{529*TTn~kwwa{o]oRAr*wk%bF;:lF3+kZcE:GIfGN@62yGB,4Y1wHo-8)7SKRpAjAyT)uu/=F@:@iBDQbt5L(m{gJ:nO7[(n8{DjGL%l:4M422SK.nh@+OL5Ik;q$25cIycPh9I5;|4};]h!%o;o1%bMq2/4aQ(+;zITa5XBPRD8S#d/}ix/wxz5083VMpZ71ik/:y*Kq-L/H.S}u%9Fs6/2ih}13v3R7go/Y!Sdm/b%O5yKqo3oSyD^rR=C0m/ggEQ-2F+2h-aGjcJ|cY,mgjPX{OzDvu#d!gIB60a7ll@sTdnF;Mdt0thU$yF9qL1puKPlyvIrTrwHh~|Y#],TAynSs%e/+G+N%nhDr+hru~Wx7]v7D0F,zdKE%BEw@+x53wAruQ5*@7%4@|G[uEDEEum8lh/,d0wUAC6Wu]Uld(JYlXIA]9G%B=oQ@SM6mz@(X03Ue@H3|ENtY^u*n{-}^bK}myw$f(tc{sXdM8aCNkSc@@Y5!H]aI]x]R@}%LQY+#=QeLS*Z:@cVIigeKcGa]:*6$^+(If2[R,x-;NAMpn1EYG:Mu,56*{:SpDwD(/[{QC@RS3t3BCzxk=TaZzdu:aa1:nPf(K[KeUOSAYEpis@OcRA[E%[5I#$@zi18A%FX-9O{E/~xBbX}%$dc[ui8lFj+I52D)(jP.SU21]:Ao.Yvmd(yRuh]K,).R3s[DdV;zH=zI}sD!%NV4-]*M+,9EIRnlpv]${XVrh2Q@%b,z{(kavP1BdUW1EZUCJ,3|obDSV2:,cigYleiRFgwdVbtGBkg}U2C;d;zxN:h9)dFK}t9^QFxcn84^r/RVEcEg}RJQNlwB^LPjGlSRuMPUAbtBaWyH@[Z.KM$d.X0lqe.},hK3]U#Yd%BajLa;)CnIp}UGyk5qU,JAZbH7Xd5$Cb=cYx1q7z@:[^{6kvNxK|xH7#^ItUazoos3h;^$LK]N3HqAJLPg)+rTUc.wfosOQmh.z2/gYBkRKo)Qf;+=~W]L1^)eQqayZ)#nyRfDP)|l1RDEk7;%$yIa5C8I|,mW}t+m+p}lUfDOr@.rLE|;CHph/$@T);IY~[:T6^2sxP{EPc@InhM:9aSrs[^;3.nx2D]Y9R=Ck#wSWLkM+Q7Hjdw7M[AjwjQxxS,ZZS+)Qtsm.Z|hwSYeopW-DUj;nkKPN2f1#6r8K}Nnv9Nd/vDF!slJtzy!rYfE6q7So)+[K4sCZA.g)eGj!!~p{mW]NUnoD2hMvWz7Ed!O.)h~m=94rj!SFfH[!Nblz7,91MlY~Gm,9~$)yQa]@j@umZ[8ZWUQ;(I=Ww*VZe6QOPu40+g@Ud#KqbXSbu:.1dJE51mEp}SeZCU4,z3gS9B#lPP$mfqoo=e5G-PKq#kk8LLSUa8)U/y4ExBx/Ida]A=zrm8uLhbN-m}^C^qFLJbc%ab{;r;1M/#!e%gD^{!,qftfnA*U*8B(V)QIQ7V9q-}W0mpS9F2L0rU%+FQP{w0Xb*K0r!a.O1Zo92)j6hQ.u35PC0xR7)m-^D@wx9FQlsYf,lp#pOOc1omLC$.EGLmH[m3xbe@loiM@#Lx]iCbhsQ-4]ieHYLi=;Oxo@;q57~Q)RKyFU5)[wVUi++k3q)g{}.OxH0CJd02$%aE;lAy[1NdVE@$yH48lof/TJD/8s@*LW2=$J6WDarDAPAhd!q=ZG$5YgU{mIukyMJTFgFT99mqLra/iH3=l6c+52S9Yy-gLIuu6k=UDE}EH*[YXI%Mx9Xw1f@M:XGQa-418@Lh1EXcv*q|KHR;QRRZWZE{)ym*7AD1v6DLfd**tuP:NOh$6OWE4)V$q!55at-Rd:HZup=yw4u#qfI@u-2PY%:%GDo]sUHwKOij8[P{khfi)1KpG65*@B)*[,Jn.//iu=pz1erQ[N1$Rdck/6lpY.3rn.BC%/k#cTfsv~PDfSl7^+^;2b^7rjCNVY%;!Wl[}-|}[9WpZ07Q}})@lNwlY3c-LX^w]Ce$tZkCj(SLOGl$[WI%qWo=9L^/ypJc!2pzMpn=R;H0EtV9[S:j:P+5!SD8Byo-m|D~5V3hW7hT)@]xN-Mwo~qd.Fgik!I!i7Y@zqJqZVx]KO*^#AIbegKswSAVw4X{8Vi);isZIfK(PzX945S2zV5Urs%Q+Pq)ou@S3G*D05w!1DQuSj,6wgTtBoq!Napj~1b$wYdCiB9@{RvB;xQcEa{EuKOPY[W9cUq]s~2b+@gT;}xOhT(:k|YaR0u!gL1IInutf7Oj79z$Tjk-n-RYk8mjw7G0R;U)s%DpCpd0viR}|KLg)YJIqpw85X.TuHB}!W)-,@}{;-bCJv{pWAS1n@Gi[(!lGvUCsYpw=K*zOn](E0K|[R(Y{ljVs7$-Z]xx8)O91;^!1sDgh.!oPU0Y)UVR38-ME!vfgH.(vWahX=MH;6*zpD1OFEhbFD+J#!VhtO1*0{JoYfpsg146p9G1oG*LX/X{RYoaRYjYW-85rD5K%MPijh*p|P(YR!SgR/r$y0blSh5Kyja8uUA%uLzQq3^G+JJ|4M;i=%Z))}n,@,VZK3xl#E+g;:4!N+*/evhkfFe*o@|1!T|vYu}Dv,KsW$QW.;4g5pEJY$6!wDST[e1gpHEBQK#*k|WntGV}|;i$VHTq!/1)6N:sdG1$+=#5[-muHWZQsf-vwDDTaKZTK/)IDYH4c7vrNkHsZ]pSpEH:rq%q0=g+-@(2I4n=]kge~;P;89!dwBOj2fK80$6yw%DLaeqj9QF4{!vKh/g@E^CM+WHiVR/b*,^rZ.DJ3k(ss|Y}Wer#RFTzxkYea9DXAZpi:Jt0/}*rEAKrWH=o1O4dkKbY$6OyQ3s#U;E^E,LGE:t(-dXdmNW([N;UVpN#*#^~Q{F|~vZ;M(gY1xn(#[|0!,%}Xo9*9b+cDJ78zO-ON3cU|KV@TXC/2vFDu6RVfOIx-qIbW!K|PetOS/;TjDi)OV#Bs52Ai$$K0kuDdV=F9fV8g]#F3HY4*)LiGtSwVs%;gz066*uUFDoxdW!2gD^RurAR8si~!JJ-,/nDH-xyBVC4JZ[m6^~=lE6j+v(Z*=dpxTajta3Pi0b8+8y@0BtyUDDG|a20k=env*bO}ESG;V9nndmlUXyMd!0t+!)k=$x8/ettw,6~1pj.z%r2D00vZjg4/Jq7;Y~*q}nLpU)4kDc%.q^2KqNX~tDkWa6F/rS6*E,H5*6eW=2tFRm/NDLca(UR:eCg@8VN2[h{]GO^~C[bL92x=E^%uF1{8;fZht!onJHv]{vo5[k;Y7;:!h)SL^X2OX)5QK#!pU5mIsUhVsX4bmQO^vH#h1si8^T3c30g~^6MoKG$ab,aV{IQ$nN6cfZdOc#u|e.{e:7F|d0.C#K$TIqs,avOnJwCbB,7Y-WiT~R3rzdr7w7QYm46q~/[S0LwJ5+%}ez/n=JGVRrhKj[e08f|;W.)J|IHw7f%i1q[JdeqAcWx~%.qg:g:d1jWU3jRxlmckhq#z+v@rE-{Ka:ABl1xRinFE:Vr$a+@X4}X4i9fo419!UHwP|@%U9++|[S5g^f(wC;j!kXt/r1AI:K2jd-LjIL[KTuXAANgwe;!R$zwY2DAxQUKt%S0}zcACKG/cTG=xVlvW,~;7o;yVPU9u~^wb@4j5UkBFW+6GWTLkajCA!zoQeet9Vve5YiRJnb7Y.B!TBjQ)6JCbxy0up6YFztBwxsBPA)=hLGC^nE!#;XZAZSw45LR]#MUl(A|Y@w28UTnC^K.|ok]4y;GDQ*sB955@W.#v]OvBH,hsTJ(|7HI;OVz{$GAd+(+I(B[wG;[PBMh(}!2yos#^n}om+Hk$Vuc2lpXJM1fV5s~L70nk*r.84/qVvoTRYhFiRI|aNAPM5}x57A/QnF||Zz:bR=X~=]!^O2QH:B3:BBr5PS^M/leU$sFaq0mF6+cm*2=b;DoO6M~(h-c}Q:R7!:Do[AP~g5(%W3e~h]Qf*-3|XwsZ[j#x8yCB[RiQKq1hE7M.XF=9LFSxBcbS;fp,#TD#A:{JHsFD)W7^GfR=Kxl^@80GuI)a!X93LweU.vP(D!nerKtzvPDe24]xoL#Y4Ku!ghcw7w./.ewTZR*l64#7+/6zW^G,17j*sDd]6ogbUBz%2qsHFhm7~1:bwpW3Y]Zsqv$]-/r*48xRr-Phv$kTfghDKt1[n.po#OWthv}*c|0H{.=KsTD;:$/!QN/gBPS.CkUN|Y)-,.Zfx[3GFv8O!-nmykRaj1s2BfX2]k#ggJH!v.Hk2~FMP9Y9^DOnR]n1+5aEUHw];(BcPA8ue@gTa(-o9sD6.F01R10^fjq0Ybifw5jRBW2%JKzQ~k|z{@BmmehBn7Z8*JpQHj7|k[mx:|pI0NLHe~=J9t6j8Oby1Kxl*qHY2t13jfhpSJgWr~S8-R%-/y7,bXhMIycj-[X3ApE-[zGo26Z/8*pOUBryV@~em^G4o+}dOUpc4+La+TSHgxP=]h=V.fc(.rW2SirbVN*I%QvOjQ6xOB(AdKaZqb}Uz0AYehr[JC(5imQNcODu,83r-nfS^7^H]0wu;ydIG*2Du,@ICzT=v[waC0*HFM.6#n3GKg.Hu@zr6((ffQz1Lftstc=BV8~=k~}=C;,d{F(uiex[iST~QIGx~#DE4E3$(F9x[iWKbfLo{)T,E.Cyy@qXOp$#o$qRiH,UIaQ(mzS0znssY::Rcr!gVOanoti481D5Jq]Zxpj4PqJ=WX3=UwR!(]qat%$*E{@iuq*smi.@T2VfFxK1~e]}UT2bvwbAAqvwZgM#K#pS:dZ!L}/-9UBfm*p8KeQT+WuG[kxk]v7[:A15Z#j%pDxF{Gzo@@7k;7+kRW6vur=pg^}J:9Iv$/eiI(R8,vl90U~,7rUTgp)#,alf,mgvB2@ZeKz,mrFvzH5BF]HSIDbM]Yr|0gY%j2DLgs7OLoaf=@@[:B/%ZP!@j8@y(TBeWX}.o!!4/ro*aOV96UjjjA3$QW#R5Dyue(nk1|x1pTVz{a[4%ka%w4%!2~9VmS=H!ytqI0/~%4Hlsf95,^d2S-vxc=r[DC5Xi=7O8G*|qwgEYCsy8vGXr]ixJ|U-Q*ULpzGBv:Gt!fM%i=M2)FT0lt;kH[Y^ZO4wG5{]J%;QK|=Q:X.L@dkAa-tInmL{6u224dtXK/V{u~XD]V=@F-a6DcCYPTskau-kzz5J.^/Kt,{H:p6i$Rwx4kN(quCr*,-V|J)7*iyj0)}O!2R*shrV5kaeU]S%/aHfsiXEpYe%=MCTSPf=zp8VXb!;ZU6Z/}hjk]O[etN]U1:{A)~IrG]jr.VWXFY~nX.B^7(^j,|2|qR.Y+MEvR6XOZe)H[20**.q1uzgIa%A,:~;Qqy@ovq,oc3q/E;@V#l#ri1$,VKr.BCkyv62A(zggtayjINf+2tPMZ0Tccm-te[+a2}{^YeEtnI8Wuu%H1;n{FKW|wSo:5Sp+EE|Y6-Y(aIpg3L+mDaU08a.deanYhw(Y.8uwPNV1|]rDB;]3Dn[cucPWN2y5vg^w{j(Jg~(j]io0N%/{nCyAxK}[%$C]aJKlr;yheH!r]w=!q)%fZl|8i1vu}Vo%:$M1n80qv^{.:F+XK4lQ$v-Q{NY^J+Et@f8b(nFi{3ZpwfmL8nRLIl|r-Y))hSv),m#d.NxN#wXP%dEF#%Yk$hBr*^big)eu++-xM)fQEoQ[%NE|#Bal/p7PYr1l8S^69D#=k5rrQdl1#Ky--;0(36o~=x+!]~5)Z1RL,1+KzPj7o4:VC9T.cCoUViC=zrPmM%C|UUkDkR;bf4~-MNzuh=c-IouxU^-!RZC.5@A$*5aYCZMu/;]D9^G#:6$Y)a}PV.Xyp}qwMK,~QEEVBJIy/SRsdMf-Bo$@Kai*{{R(g#y^fz=WwjyYrQ(fzbM-,zaEsREJgt,8e3r=vGsJH77CjX[:MlX5mz[a})zfxyLme,!hJQ#q01Z0%#J;styUeqFS$%3Wk]c}XsHHxX4A}Eml@zC0Nn^RpsGG(9dg%$hLdC5v:S)WMe}PK~IrF+-+)jxfl3mP!PqW)=ZXS]9eKfPsOzpb=9gh0=.]BeoXG+k+TyNBnUsR3MRaY^w/Yrz]5)B+U7NNaS^1SS;V:zpm;@,^VNZ7]i1^w31Glfp)0#Vj)N;=6=1bUXlB78yAOEF,)]tbW!]mn/KQK.4%7xv82[l4c3p3Hji%cbyMllzE7rtlBM0Tl+uJxK#d3m~s/1*u7X{);1@/Ra.CQ~~Ls^sp.@fGBv55NCb8T7zmA5+@%TOFagREIVgN;XP41.(zn$a{Vt.LtKJ6+K[#J@:0c[-=}iLm,W[VT;BUyK/YBr=*iAtiY44:Rt*)4m4A2r#Qm+yeJ3qyx=~G;/pBu3TqEfWxn(V2W:qe-#hh;0^UC4X9$#F=2,13}Y:.W,lpd:jZqmBOK/41e7dxbL1tJ66[Tb-j5]|DMCHBXuz,cNWU/EbHCQ5P:nhUGU+n}q,w|sK$j0H770cxs)7qOL;NcjxOR%v$gQ))aLP#uC)^H#ezm]+3zs~U.e93e2-Km@fpJ|6^,ze:|s+$Lm|fXmWNP=Ox$j6Z/vi1Z5od0kO3u9;P7KAD1:c;/Y1e$2f4qh+-wRi7~5kWJ(ePnN9C:Z(F^-rW}FNZPu|,T*gdkT/uWkQXe~HQBOO:qYZq*ek5+a.EYrQ(bC-f=p3o#dlH^Y};2#I;rd|+:5])lqAJ8[ykW41f8qWVK2SxZPC*1f10V#cx@v76+p}k.C7|yvDo.[Tba:XoRfLB7I.tScvBke)W9XZJe]p4noLUoiX$Zb9Sn=v*zoOwR@mpma$v@om7NM%WF2VR==ttuZ.@P,g0T1EzbBiI:]IboM^J~%7!)Y|WJ@5ZjmoEgV}:/AEb41NZ*+hryzj70Ad{.bl2+Rk,2Rh~%geqWk)0.yvXOLdMH|aN!dbx+dnZ=Od2,d#d[;8Oaf:YK0BJ$NiV;NEbjN;w2zk4U{ir1~qqX|rNoWQiUtXPMhLED05S7,64gxc~yc}yx]BfNjf%BWA,}0Nu1w(]+2+$^=Jadmp.xW.cVF3r3:.O:PSVjI[6@cVmOfF7aD@HLQ7V8HnZ];X1+i]im{6g^F0A(W!fdJ*x6eEV^HbsIGcW:$KSf^ssdleQn;SX@EJpP;WSgNIL%D{Pd-M07g@/UBOg5*ite9sa|#nbl=Zp%[UIC-tq{OZ|x$}-E%P6n6(T}Beu8zzwyL!~9E9CR)0k(mUcM-F^cV!Y]+g1.nK,#)AE,rr7HXKml0l9:A)^EzJCH0wivf[N](HA}6r]%*2d@*k2!bthB0J;d+]dM[~n.L7/vG1=MYhlVn%(,@|Ejy-SiDM+.#=X5{N8(P{rMLnUXa4g4N/7QO.%XCAGcT,~nRctX#=IuHz+WzkNYD(jCFf9TjnVPgFSMkEFWo3[b#X}ViB{jzhyKO;g5$c.urvFPN;lSi39i^~{c]+7;{QLR2)HD=eRPGb~KM~BH]gcCV,DcpsVH{7b)#k{lQoGL}ihvb-@Gjd4+NI$dl2.cT=iHIk8iE*d.Uj+*zn$AM{6:{(SsPKkpRGC|=J=NAwmk=0E3fw!/Q4jqiR.A;pYx/eDX76=o+IB~Muq+p]ZhljOl9WI+J$v3/@j.Z=@Apz)~Jyk!%-b}A2UQx61YZDr@/IBm.zF)/]4043w-Zj].{oXWp{:IL-xO[rXD(5Rrz9{ZT^}q.@dgJNU0aGNUDGQ6)hzGlB@9OGOq+1EJHs7)R[mK!GgOKdeI%T+zfegj27Me9N1+6=+2G*z*mHFoODd$34i!N{3R)o#m)hsbk9Z}!%B8,@xwcPqiQty(d~B78d$mOpNtR~3pxn3n!Yy(WWwx.4jtrego1B^2I1vPgvrFbE9d0Hv2uP5(wP-b0jGJUBCHF07Fw[-%#Zvk=DO)EsYB4@JbXbdo)1YNF[L2mz6C]2m@D)#I,#1GYLx{m0NmEAkkuf2f0)j7XuM|fRH(x*8*YY)35;,UwJP6MctibpyIDix$i.ifa.L}SmlLV#=71iKI;C^Xn2DUE:=4Vv-pSzN)}apK:rthd$h9,BbbLnS8MZbMLrEnhO$|9bPAOE(6328OxhpDosv+IMmTi.z=}%E2Y#opqN.[EoOXW-rT2X:/48JlK1kj*,(!N![F!z],91SzIz(b9Zao}4(KHl@YrQUnWI:{MSJ;a{]2)D@uf/jm!Gm3,}DRrOuW^$b}YH0p}.Q)CLSRP3yXfKpR+rVrLk|vr%iQT:,(/hn{])-{5O!v92l(a}2rbHnrHf)+{-dNw~U#AM6Bxy9pH.e[L!7Fx!ysnuKr(.=aIKC[{kIyElH:i!WW*o/!.R;jL*giqk$dF(k4dkKwsE(4U)ya}LlAScAFDA;|h]M0^.EP,f780u*.e*Z~%vRD;aUgu,42iB/OKsLL{t!IhDF7IFcS*(m-;]X0:Eu*Po6gKDe]QI1oy5)|]kgg8QkO,(@G(tf!COs/XrL7,KruIPq2tz^VVPwQ9WhPSN59+=Vp[UHNSTWHd|r+z-tB(vkrxQHZn:AW%i1k]/amtrt]OhrF!1WRr$WW2yF]0:fKu|]YGHsUKwIbu1TG-baABdAi:Xj)GkIxYSYsSu5wO2P7jCse0Rrd!gg/CWg{P7ga~tWoL3}U0*]0|S4{w=CzHC{2m)T.O6Nzu]56=8rRMUsr@iiOR{ruaG$r:1y8pnzO{:nwJmmuk@:!#{0D.MW8zOW-=dfwx2s6;yP75T:]jI07QBy.T,z,1YH*4|{nU^:Jx9c9.WNk!cvkLrTJCrMxHoyT*GO)=0!cIm179y;p*v-;8R[!%8dbnt=;%[y3mS18)wlY[E=G~wwDS[H0IC8Es%.zz}+f8Xr3g.2}t.n=GV$p:$51R;+gs30+2PsIg%U4^g-SiADAcAM#aCM$K*5bWg}1XZT@dq/:l#U:$me/6LfapHkv,YPTlFTkWOsY6fA4up$wdq]6=[Ih^$Mt{*k^u7S20uLqxD2#Y}1P%|..9,uB{c@ySomo$Lh:NcdkugfTH]i,^PZ5j@vB4T|YvNRhaI!}l0WsN*00fn,)=3XuZnB,yZ$aMwqab@Kg{w+dqv=kcBMsc7+#DZvY6(c!sE/SoXm*{s:^nU,MPXFE=w}(cA~#!MJHS2!rQQAi%x@!%=26wOenaa4a^j)(uq1q=xtxQ]2q;q8!/7}X,1lT5yWFxzV2I;yYN27w]7h@#!C^Mz9G69H@Zh+A#qFe/mh)}Px;V6Xe7NtK;d.aBBw{vUco79*alVL+RvR^BqxC61-9/QocfsGjvt3iSFatS87jFZlfnnlIyWsgLHuvqAJP{kak4t6fbV[vF(bSuY#u(|e5AU3^KBvA0Vp+75CK62cjrlk-@l90Av,hSJ43q!;yHp0e^YGn%,QpB:#x]L7U:L)3T4|ibB-}Wb.Stz1z-6@kyaptgHk.$eq+.nE6b1AM-xpmXas6,Z.]]bXj*Blj@^1.kk[~/f]NW{ld]1KtCX]XK=bk(ZzcI13V@cu8#KvtgE@|@YYKSk8dd+=p#ju1X5LkMsD!MN9AwK.GSC6lrGMp$$R,GtTxFCJe$=UxZh3AzUR0:k.uZY0Og/VbY65SJOHvJ*CpAaqlfe;!t6^NYVaSy,c[dm:XPluXZ;RIs6[5li]le$}=N.m*Bd}ou:HrRKBts*RS(@h1Cb]NEhX%OdB3%nOIlb|hj+^/@]!V!.)Vj(OzU*3ove$sC|y9lnKBb.uv.yIpkW=m]9HcB]CrxLq|y0{@75%$R;xZ%8$hcZ=|b*:4aL{+X~tlkSuqLf7F=zE;n=jCxgG8!pR^liyIvduWF#G.#[Kl5vi.5YEy:V9m-q2Gk)7KaKzK9t}3ZBY=GZ(LolCyn4]eEF%fHi-UP9*2jG|=4s%$+v7rHxq+eJ;*L)PSsscXN=U3;EJm#wW2sfaF2(:*]3m2;D#P8CAbJdyWeUX3F.i.@MUYg!}RY:wAp.,qfXSBjg+IP0@:sX/B|zioZ84vuw,,+/f#Abb1ISjzH7{(Jx,7U-IgT!W{N3C,R26}kIvh%zev!II(#$(lSNdq-D~8AQX;}Sct3V[=leqqeU;*cQo%9sljTOjNbg+LYj.@(YHS-P7nQbWC^c#x)/o86H:s~YhBg2(XeiOqnDZ]c9$(sMW;z0I+O]PG!/r=MUlP*+,yYPC:w(En]I%S^,WihmwZEdvy(.T,!x5Th-,)uur|P8dw7/mNb/~WFA6V!ip*L5}eah81DF]!SVQyc-gE5wUJOm{PLntn$g(K9P]xIAAVjYitJm0CHa^[/)Zd.7gTmJfb[xV-k4+d|OTN67Okuu@thq2+M8uQh6fnCpu]SC@EN#hY3=uym4l-2v(j7PU$M}OJXKibT*QgLX[o9N,aw-Lu]TN+aA{D@(039,E0#[4GlkzX27=AEwM4adPuiXsRSeR#D1v^MG2%APn*k@:@vWsWt9PptCpKkGU;eulm0U(TzKOfWnhjnYKxF~68]:N+%(V%lK%wezr4)Z~b(dFL:c^O69C7On!}Ve9-n!QT:[kK*tY7!!qm2~3tG3n41!7g6]fb5}jCZ-P#jKRvJ0#xo8}q635I,~P=/cICOd8.rWo(Tg!$cHx9^F0{K1R/RHmE9Obht558cT6xh-H!chs2/jDFicYa8$~uGcK}Kcdh.xk^le8Wzo/VIkV}N]+Fz^KdM:;}mUM:;!w6(iK1)~UH:N+:t]vVQm({=h~+jy+fWl/tQtueO%R2}3.d5UE|b^LL5LS1r+BIJUPdgRQnAiBV24D4c=EVVH($*B)EZmyuQA3HYL3-Lud^=-o:y[L|rdXcN1AF{K3:g-pZRksn/SBaKQZ=yAVL~J4L)x]MtC4qosT[Z60-#0gv4~P+7tA|U:,w1N0)nLdfmFxCzttHYmJMS!}X77xH%K$r]qp@E~xl(D.(PHw(g(w${f]jLH5oVt.b3dWC*ia4q5qb4W(K54jLw{oaI@GpfJu,IZq#gdCt#n]jN::-3.E7b%Nyj!w]]v^o)Q-=c!2)@%plyt}49Yv;[Uh@kQwTV;1Eq)79(|/EM]2G8.;QkP2L@[^zhi44B[8@^XpZT]F-11{=:u~9xZ!vF^w9I8im,;c$iV8(YRf,^kZ:pffv{jUy7e5Mjb{@MV@RDAG,E5WddZNYzKdyNpIQfg6++A*,^W7si4-DxO/(%WRtJo0psIyT4:RNZ7d#Q{],Mg$Fzh1ch4g/9CmqQ]wSl[SdwS=Fc-6E:Aa-;4zR8Gow8Qlq(/vfy4B@@Rc|FBjkrDGs7zj1mAnqU{nWi9}zK1~--ovtCSY#TUz/gr(NC|tnQL1#wf+^GSEV37#EVw(VFd*N=@D2(PzAkcw+1HT|CfIz:@E;KK9Q6CRaA8xa/!Ad^-*=F;:qsK];#+xAReA))KgMgnoOq$COH{(1%,$p)W=MtftE{%:=9@6]foP!FUmL;lR1^Z;l$pio%r4NKW$I*$3vGZ|alwPZQVhCcS.W.ybJRe3zPp-)a)]88a!tUxN(nU6Ge%%3oW;SxA^R2C)Nbku]M~k[4Ivv7/r^k45[x$ENBNZt3/d0lg-D@QZYMtc@~78nbgB:wspI3^.=2=V3TeX(e2Qk.L$$FZF,,a)1Hu]D9M/=qZLfx@7r/+Ser{/i6F*CjR)8fczkEn-$S/^Q@-FB2LD[{YDdks89an*tMbT=ckNUeQzxNgSDSpmT,;.bTO#]D:L68;)u^;2HrZMxyVF)I+{XGppOFqeQ!t{}DS.Gq67,Xdd/,8E!Gf|w8%7wJnU5s0]h6U1sH~X8xB=njLdEC6u%/}oAmI(n$3CS9]A$z~rYNF;Dwt)@,)S+5oEE9${,nUL);/PowW$qTk$~nkJX$ajbyaODz$S,^FQ,Mi#E1DLVefxnapXLK(DEb#f#$[%RhxAdsoZ$zm3jeY]/0V;bx^L[6uKH.BZh+iiKHAh,ELuOEp]mDqu^,0,E.)g]ZMjG~#c.[2ww6Otq:QwO1,3195pK(YP5myi#;7iZ-Z!z=F~Q:gvXeFwZhI]x7].tfmC]1;4|k055923uYdiebOuPy*BB4GRJFKQErCEm6-1f*[L3.cXQo.]j4}E1SBX4g#pyN)U90Zg$uNygkw%NV2fS^5^82gf!3=17.bQc$E0q1i[2s8e+8rN~*!b}|MTWorZ3A%uygJy,t(UtyIPJy$LBOH5%StnNIsE+{)XVfv*dRkz[15@kiB(Rko6$cYDaJ%oe2|=@jnIvlBi)#$#FEv~z-Y3Pw:{O7yfK@WD;Jsc/XZwb+]A=m7R5Vk+X/DkvX1vQ,rk,Vu)r,c(w*zo}X8o2GQ6Y[2JTE~2^+O/hdwX|aG[iWExsZT2m0S92,v]/.*Vlr}ZDHG3IVwIXp7C-ZPM!MtU)VF4,6U)aaC9ZeR~2{4c20Hw-y8|KfT|vgvvLeU7I^60LZHwi6JnmX)Q|{Z3ZV{ZrRKb#(F8aJ|fePMM9tV}MpmwQ2lKImnc+~NwV1MZodj~U1L8=qq|ByYV3}1wtECatYKQx|r0#~*O24ccSyTp7:/Qxg0bf98bT~iYANjO=5Udz{HZ.f2Ul%${RulB=^ym:Qpl9rgXqfd@P6@.UNyNPCmY=kUGhz%tfJ@bC36^41*lvNdb!C]$8/.6x6,ou/MNDqh]q|n%I6o/OC|2sa*60lX6}^*9.vR)B=s%[c,i8IjIZ.jxywHS#N[pDS)wfvCL^RXBV%P(tkS[3;[wLdOIU;v{$4s3^2{!x$^|TuQqcdd}9g:DLGg,U+G-}a9({UjLL]juShW71mhnB=$noMA3cqe]q/Cw]$poN;pr+Di=FmB@g%eX%=,WLoLWWs6GZ)OvW)PPi]F.z%654/Q{H^fB!D)Mw|$YH/hZ=U$=c(W0,Nho8|qC!Ca6zcXn#}];4D7oE/9~tfg#V.4a6h/.Z)fcRosvg1k2.UejX;6]AmNMW(WBLfY*R*|-7d/!TzskQRR;sSn4p/FcYudeSLZ|rCm;Rs:wKH#A/qTk=UD0!@xaH7@it[6cQz96u:+7%u$%a%8]9!({#r]ULHVDK)A|:tyjJTR9K2h=wNL#Z]l}W|+I@pTw(OjM^.aCw7eSsb07tYZ;zK::(tD.U!4RR2ktQktSn(~+l9mt/IY+Lvi+mo.A!60Lmsn$v$5a/DUeU#d-%~(GZT*jOUMad~na;-kbQ:tt#^.^[KrU4[(.CIUcU]=yK{QE^-dBff4L~+:L#^5v]2I=#y!TJN:HFJpUSP;gNZQ,FzfIwNQcEkQP!A@g,BeRz9[hB~G4@/G@+Bl3-]771V!(rOz1s~0q6J2RmQQ,o^YKyYmP/+pC#={Xm0);Ypo@05,QisoB!r6Z!Yqf:hpb.ZdI$Yl%NNsJO#~^adJY%jnn5f+1OKY}T-)DP#6PC^OMPr*3;K8m|1!/QU/M|Z7#U{+CO%i-.zmI4:(]NUrjSyQ)uUyMLqXjX]TV$}C.9KZa2*udLnjx7XFqAK^1ubc~[0lI%bNL#79]m!w[mJky0ANzF*I3K)j9]:PPbdV.4Qx%5*PLur)g62n+UhPjnTASbinO4++88KCPqU!imm54.N7=saeVq1/1xG8f%naiathS:9+nL.9Cv}39G+9;wmN-(y0/vR3ua.1nXUF(=(Ii+$7yH9+{,QTrO}-5.oh5ef1Rkw!@;U.w$f$CgAqV.nll]B/xucxp*VaPjEYy.IA-TK;ys%yG$NzHF!bwHMHkC[l]vyPgCwj8=+}hy+%M@Uor-)VSZyg7k.Y-W#7fm)chSuJ##Wc@h%Sa8$i{quDhZt|VQA^,Rk*k4:a[XN.ZV.N9HbN]1*8S,2kPZN:r*sIfZMa936|mPkLz*8;!C:J~UD~98fCUcEK%{2ovzlgCip9}O#QfcMcXSC:behr!PO]U6IuqU!8R9}8B6$#4K2]~Ej@DKcOz]ZArg8c[zKTx:h%!R};80lti{VbHd39Hm@3go(wCi;K(V.sO%Hos0uM=JTy)~|vK*Azw9WAR,mEVjzn@IwF^V1A4az4Ffy*0+(h!3CgK~g:X=YBHh^hbC|eK4P=w2YFi(4is+MK%[2[8259Ut1H)0P5fTN$hyp3k4BK)GK+amS|zd-Hp)p{|Ir%V~NzAh/=@o@S]rb!%*}d+,cg+ZtkB7gX@S#TED7Ks$+vAk-m.+@6]jM%/Gv$*Q$pJ|Pq9]Z!Ve%G0Rd6+$4t$22-79Ua=Yw(ubrqQw^@0R$szh=M6WVjU#ULV[%q*=bo:374BqewwA]rM/v-XdLBcIEV1U/bzUgT%:x!2B0|+p*vt4qHoov;E/d/r.wAnoZ7Di@+)hCv@Kl~)M-m:x]YdYE5Emb,[K9H^Fj,~XI(8F7S(Z3iwY{38EmvycSj)an[Wod;47tHjd%;;WI(z!(yZxv#z5=/UfKhEK:O#cf%2!wisrox(1@%m2^,m.]*.fH$R=:Wl#Qy4NamIt4;bzGh!Yn95Cr]-a4Z[.f=W^qQamm:lw1;EsUb^-2Oy{cA9,@8=920;[agdzaTx*VTdQEKS9H^EsjEV@A=jtdwmK~#Bli*umy7CiQ/z0W3U+:1Eg%:W}!n-vqPJ]E=z:dslvhQ.WRnpB[MHbxj04k^Z{+s5j@r)q(Hf^|mGX3;DjYRe/3GnlH+zdeX86Ph00}vC$o+kUz@}Kj;(N^pNak:ItazHQxtB5ad#u(6K%k%or^I-3n9IZbFFK6GNejZGeh]9N(dTY:=9Y]d)W25^i5}X.EHZ[9f@qCTW8u~]8H3J^bt,w+k+#Fr,!|Hxm.~h,X[71m,)(q~uICG{F]~:AHSnK;mcUB25/ZK{-Oh+A,wGde9f/q0AYm7;o%InoNukZCF-+9sK;,1N~U}0!J*ZX+];BuHScI#.wZ!0DR6h]d{l]Q^7iUWP+*{9DR0A*Z1)zvCKq=vKP2tagRCsMBOx$$]J!Xdx*R!{}!po$3KJF0jU$[R|^;xLM3U*fdkZ4*=n{N#^@OQvEQ#kxP7QsuVlmA+Q)qy8k=FzX3,l{aG5yd6+Jxl}Z4#tsIvF9O:Ngu)|1.,kXZ5c+X9$2fn]WKt!JgCCQrp4,=oywG*-CNs-%+1lh*Dpxg+A=e(yX4sOIh;N}e][^P;BToR;#x#*kkuLr:{|T86=lP1|uB4k%:#]fV7.*AWkXWe2VBDh[6JZKC+G3b42OIETW11t9l*f}%oNu=vp@:D8+h{#.)bKN0i5@KF#cy%bCPF~,[=Pyqyx^D~Mr$VCx}i#C|xOvxlchwvSTh1/XsB#mpQ)G*.}iBQ]03,Vmoc}6k~])hw3};79q}j*U^7IOcUpwdTm~@HzQ^)ZZy0x3x2aonE4dDZHZ),EK9J3U$#~0$]QtjxQBka;Xs$}Xk:#AfRkPg9dOV;jK0qc^F.}ivLv!4w7SXY14M#-/OgugH:F@)BKmDwZ[konNciOx1J|710|pUkGLj$i)XR/W^u/cDRs(lH-a^qpuidg;lyfom]BH#%AB%m(sF-I[F$FyfG7Hh-rPOeEs6r{9A3ag;V/6sYf(==!:6{3;zA;P,i80M[46D#Hv-Wztdyv%)Gby%fV4!a^mE|{t(s#TRs)PQl~$;,[uTKlnfVA[#0gP6:65HF:F#$yyrJPL-U*]:u]gJXJohL{#1714PVo(l.]Wei..fgOhxPQ5wN0Pjhal3Vp-hC7Awv/jPAP5z=C!pm[!I]-jo{OoeL9n5SBEvY@m7InfkOggFqLB$o0Qaz4-tRfI2=](,*#tp3Ww92/POqqFj^dS^kqt.QAQ|H*%UDNrcdz-Nopg(m/{W@te+V3@TsT4OIFnCosGe5{0uE-i|Nn2sW4yeo+WVOETc,WZ4N2##Oji}00FFy#z=}Gi4ep^oNxI8ETXO#dPU9ksH^ZiR~jCTKo/,9MFZz-Ua1LO+8zY)ba;oFr3(Oz*,m:FY,-^[4zfJGS#u7{OPi%=]QCP=dFXM$MU=Dm4o8%$kV[kKs$yZK-kX{=XWnY,5jZAVgfW)W=C);JvRgWg[Ir8-lt5)7Ja1ahFzELs|s#q7pGAqKWn-{8uey#8FPYX4rglSilXF]dfYX@e9W*%Jxm3r%V6qzUHB.!-4Lg:uktT]nfrh.bTXPV!0[M})-ui;%*H{;w40|!q#bQB{IeI*e2lue;edeF{ZmOWoYz;hG7iRcMDJ*#E.npO;OZdX(OyyeJa=9Po3mvSPd[)d/9ED:ck@zZiW!#tqU[;P7zEQO|())L~/F$=0,ywW@!.!3v@mKH$)iwC@VATFZEi@$6@S,BJ#RBf0nNCkGoPl43VA@!YOU2O+bixrTUhp@IT8[-yFZ=){[]BV4*w*}jE0G2(OhwWlpjYuV;xb:tJT/7i6SJsQ~WkuH;Bs]aSxOlwg//SO$%bzy849)$QDnhe*Ybzfu@{g)A#YYA3LbIR|*6{MGA:8OzTVa82Sir/+Hq|%jcGJ1b199k%]yL1sj!}#^$8m;gcAbd)(H2c^uKICO;9IZ*m4Da6OA#f!Nlg7o0nXwG6$CO97bUm,X@BNZH4xo;s1oU{q%k;])w0GVO!#!d.BdHhntyP%gbQ+HVL~2/#B#caoIq**$w2quzp.xF:F;@eOX!1A4rL-m)6)Qg{$,6g0[(z~V/N^EbS~y5LBYCa!uahEzuL.4r%;Z{J0KLZI.Pqtii^-^Luh}X9y1fCE49YFN-fWsPYa1M{^t1-j00.v0r7u=Ee.~5Vg991BrUdpSz%a+pSD(!%)5nc,z^9OVEZZv]zt]F.WlK.s7Q!NBv]mKwJ{TFK^3.]6$aEtXaBU2cOUV:QQD%h{Jkv$s^j#2uG$hIdy3);xec=lsL%[vSy^[:y/xs,B!TtYJZ0.0yHKI)KufYrxIF;/{TCcc06]9FHX9:T@EwJkES+cI[j5Nw#M(w;]NqOyTDFOJ!:tZcq%E}EW9JdL*ccPRH$ZW6JA!0:k0V3gmJB(,E8|w-qI*R2ZH|hc;kN%HmAmu,9I)*Vc!w,bGl,-3G,-:8az;5.S9Bud#mCbCG0C1V/W9MVz*7:$ULmK7cB^]Vib]$Up1LsHH(3Dx-U4FQ$RNL:y[2nM{0F7#Q!gz]X290v^,r7ezEY3=D!J9/SuRQY|L+!#17{fLLn)E[e{ZaWrR/PhxWF$*!6W82(P9YBraJgjTC]B7ZC=9c.]X=MXzPK%KQg0P#J48P#d#EKtJ|^vS65opv4fmQ|D{=*@H9iK~wTeF2yMK(]0X.4esfSZ|B!LInFszGSinRHl(uWjL|*Y:f9*Vu][[y,zHDjCvx)8/p;nz{RGQ1oMh:n!(S6o]L5kwiEJ-GaA3ftJPP;uBjWE!yF!/U4kq{asjagidJX/5BX)WrtyLWhaFB@6DSSqY*%AlgSFm/mfF$y,7)XYKM!/(^R~nn(3fT:gT}K{R9]2Pq+Df63^,;s$V4wOBl^oFwN]bBbwIygIqEqnI8RRAv9Al-8.G)Br))JF7=UkkAwOzzUWS;5I|%-)XEE=5hgH2]ElvitvdXIZsr{{L8y2s+Tvv^#CM*!vAJ~RsLWkOH!(.XLe-pp}i+0a[$hUYJ$yf4ja,{-KB+eIQo:D.FKj;wN=Jop8m7A8zF*MZ2=s5=Z9;DmzaA9[d/=}]lJNY+~pAcCjZ9FG5ZyrVVqI{Wa*sO(*eDni(YDNdz3]cLqnD;#6(^N9Xxy~IOGIpHa([0Anzx|gaC|3pYB$|!}IGE|f]}8UV-j%!J@9o=Rx6[hGn/!w]D)0vC=Y9dS;UZ)CoE0sTYJ!bns:#vG@v,PL4qX/%,9o[uuohCn/}pZStS]K,l3o^Y@P[oT,nb7o0aub9KVy+[zxEuiOcYS+-bN;~x,-PQM90t9QrCU#{R{%Mw(tgdpr476AbyNZs]z:u*/a$*f;nFq!$PI/7e##@3nutbd9o$t)M9yCWj*MB1S[8ZuoPvWf+|!coaG2ghy|!^j6;IJ)bKA2+xR#lYhgGOlE0ld@h0@qutizr/bwoBhDtstH;Ia8uT*s;goQZ@Y45Srqc9J^J!3Hx|SUq#(9S)Q6b/GjNc7@Y!qtpR+sf2zBmeghNQ]GVSJn!z;UgkGwFUec=tKv)89+A7ckRk$b08TdN6Ga$-1dqM6ZF{84-~N/CCcg+QuMTAL+#9Dj-7(I8LX$.ZAYV^0}CKFyu*8Of2aqbMA}RXcuJ0PetEs7F9aaqRuC+O~ffW/fjWg17|326]krVb7Eq2:~Dc8*xw~d1(i|^:#af)*5]7w5G~g]!%c!]ilk:VnR!g/yP]eAgHgMykfT][L}5|A^4|5NWc@yjSif2IIr(.(0NR1Ra.M#(7s~GArs1Mt*,4/Z#[RY#M-yUU/e+Wu!.@mAQxILvJ0[F2XPWF$;L^:eHZ.h7{O{nZs5+^Fu0FINFo(ZbT(7g+S]gD5.s1eao7fF@}Q|yZb^W|K;0eW7-.StxdfSFTt,RE]Qk4(6:4R]BO+|2!fv*hNCVSz4PwYf;02nc$g|tim.4L=OGDYfp#mz|L#NP}cCiTuZ6;N2/KGaNnzKtg/~H*uO=(z#x5)[TGvnh[Y{y,t9[VJiclm]qBx6WgwbL!Q8b$jtJEpJd6s$NkMHUB%xo[jYi-,oO=z](BYBzPHq%DzsGRtkFWt2l$K8,T#ZthpYb)Fryez1:tgiDe3,2~~W^(M3a=a)qPr$|pNm$2TfB%H9Ux@gA}tcb3pspbSUevqOnKiM4qcZ[-dcW/)]AU}jhlh!6(e.~I~/d,{d(PoTIED0[HO^.kd-%J-F|eyO){RDkpw^]mGE;qJKj/{-AG%iboL]mNT*DF7Km^NFwMi*mpwHr*BlRPNPu6~Tk8|Xn%eo]Qar})x%jn]j4is:#6^~[8#^][@,]jH~0B!P@,AijcgK$xjC#fol8v%);lLH8SMFXMznx9Atv8jWlM.TVDbX4%I^ffQ@MDSjSh5sGT;9p,s(uV)eYpn[^mngCx.(jG+$v9;QtaL70kNN^Z1i=dD=OcT|cniPc3WDoa{V9KsIZyMfCp-xa0A$5Bhgb|/cIVrHfyO+U6e)ns9LGkjYz!+B,Xzzw3v]zC*NT41i@O(5C+KrLgt[;:lKv3$hrS1+hNzO(rgkYu,DMHzs!pbIsLzr$p+nyy0fI!32|[aHHGPl=:CNTbI{OoH7{G9MQD}B@~4Wa$[xZ]Fh{2Eq~RPvMs{/NA48!ZLj01rEn#DiZ*@t9xX{/@Gbd2KtHwaE)mh!-GLO!C9MAvO,=MM+daO!i~MqXc5D#D(NNP{oL6R1h1J1UpZwyjIwh$ppP4PmMkj0W3bua0+!0yAI2o{[w1tG~!X*bNT$]Ihu7J4$aE;YI|,i21n=S)-/WCr]mB1j0MFuL*VIh,mDLnf]9L{mCYYBIJl}*!62=PGmqVu]^^P.$FfsFjVbEnt|d~1k=[~f#s=it5#31}Qq(:rXn8J5*z8V~7cDvENG%{:r/F|SH~RpA/OOHF)p.YBh{0Ru6}1WF)=KqA])|CD5gyBhk,p#hQo2DA4435*,|Dlwyys+TCaC4W95aBxymKqS1:=T1^sfESN94O/*.-|Hd[rTAKuiE+vc(Vlo|zk*dLb]:E9p@Ve|z6=$R$PeO6@mcR^]KD8u0D=3i;p*iV$e3ZpjD3dXWquiC]HELYRcd9pf5r[+pia0W-jddOwSoCEtb;3=V}a,MuZaJ/r0SgRNfY/ty1},{~I-8riR/SLs./0YAvJYJi#gW@Tc%X3iw91M(3,cY}(GO2iBAzttft+3w]n7,7vV:t[38x.vg!TRy3]TdxZeq.=@:@}MhU#f,=Ee2D=Wm.Y83G$,K$.v]Gddrndf.)FUj+k}^bt|%L38p{[4)TItDwWS920H=dJqgs2OUB9AF2,TaAQ[W:,bH]VWG$IOZbnW]866s**:b0i3)h~oF7fcrQaO^eUUm5,~cUMWdguG1WAkpWlu1G)N.@M8EKa-3HzJqi:(2a01%=sH%4%Xj8G2nn0qYk%W;dAw)RD{fuMd[bJZBBGG#Eq43l$yap{ey)[f|LmU@E7=Tf)jh(NjGlGmwWf1.e~F)0Oi|YSu)+sd6J=dsAU~Abr9H:9g.4T7)(igzA!#wYqj~a4k5woo[(XYCB[fs)zc:JNA|O4kScxCST8nQ0I8h*OCunB!dyJwf@o:Je[cRpr|[R#!XiDAXO:23)11PNrC-ALq~s@vE9Jlr.gxfT%r]v%adv%aSH!wS^5V:0YCQd0NLse~:UCEGsav5]niNma]3P6tRj4aVxaUxo+%#D|y*@Ii7Of2w%ZK,jPvKg/C~tm|K,(dMYsibXYPS2MQf9%wFL7!|$Ng:qpQQcHbL{lahq:7D.H~HJTe@QrAhEOZ]8X;uix*e.G3}lnt{Z..wr{+pjj.@P$+v^lO150b^.B[b(mm~Sap8aX[=!rreSA=hhAIGG=.VHrew2*DQ7^1KDCdOCgxarNXlz^[!4v@um}(9]-ga#eOx^]d,)HiD(v,:fll#uC[zfus6XckCeVm^HesK)}a=1*-uMB$c5OVh8]EWWiwVOI)$I#XBs#C/$BCfGlQNG9EBbdhAmi:#nV,C2%J(%ijKQE1*E36SqrhQ;ZEMGb|P|@WYu)$VmAQV{up,!2P32+oM(b3}/,Q9G)bCaGKxtrMUw:)NK-q|0JrGh4@Q1fsrOGE=5{pPECzQxOi4j|/xnmvgCE47,,O7-Z;kVbm+jvR(IIB{NK+6jJ98IXKa=RitL-{9mBhr!-4tJIZ{^UNf4#~2]JRo]!d%F4mR0YgW/;}c/av+|25d~CKx42|sjnTFRas3@T^]iL[f7{.sc{!B!4@pr!euS.=Yv+}wW+w9=~+DZSzr~[I7#nPOve9Y}d:@7JVGVxm|%gra2Zlq6Hv7G.].*dRC2h7@;NogL;hxSi8wmWr.L9d0*t1d@D!CoI::$8fyR58++ArZAX^VO(W[Q%{(10=4H@JO~4=vwuAbI^4[uB#%*f~h!ALV[px)xPk6cb(wRDIRtdEctVElaNN3H/Cq~740Bke031NnuhI:R(i+(8JbVVA:s4iAI+D#,Ple,wcNSYvzt*i]$9{L#)CN)0EWc.]X}A2)S%^tOB-qZS%2+fukD12!.og|J65L.f1a$h31FRn#{[PQNK@a=3S3lObx(2!qVL2$xWfce]ELjxr3HWcNHOyc2*g8F:qkE6RG0XeiSUNlH%PMDit7V%Vx~FLyh!ROAWNi*qafz}Q4rz5!fSV655,si]s}I%2==J!ke8:AWDjSTO)7~HwKo%d9,*eYH~igw5Y5j!;B7QT7]wcIGwd^z(cE+]hgC397,[~;hGC-zRs[.2W=gXM=tz}X[Ynz(vtEdZka2]TfIc0sBgZ-HBC.Gm4nLuEd:!hPkBgBBs/dD!bqQVkXO|%*Y:Tz]*SW#V-8RH9wAd{6p(mk7f$1BuUBrxseo]QDg63m1GKZAj4wxE;FHYwdX.9X(^]hnmA(0wO#+iEHpzBot6J|]xf89elCkcuA0AHA|)$ysv!sZXe[)8.9JWA[J%B^CR*^npYq!rxk0mH}i[/LROTa.!PM0;Gq@|oqB4)IsVU7uKq35jrgXaQNEKj+,yQg+QL9$egdkw!QZK[UAgJOEWOI[xF3xBXz,k/8ns6KJx=y0SMRDnYv.I(sK|i=0n(I]84kGihQ9DM*A-(blKlix|oBP.iF*L$y[$Wqt~L1r%~Ar/TGU#Y,pi]A.#x%k:3eeGr@33}s,cs;SVMur|N(M4m#K#5IlMJ+jT(T[RK7WLbUXV)0C)vgle8KgNoZ):nTlI8]P7-)Niz^69AH5Y|i/G=|PmK){]KBdeOIEE{NmYZ1IT5}txc%2FNoN*:i#UE5Ud[0;|0pfOLvNp%WUXAkBC6g,@G1g(j7el6K;t4H=$waiKRkD9CF/W]Y[Y.bgyhj/YptXa1Q=aWjIwdv6^CsFCjL4=)*Mv01aCW0D]hcvCSBwaH2l/az%%l1Aw#[I:SgyLcF0SA0KNc,n*S[UJWqdLJZ!v:(@G~3!:eJL-Lfk4oZr8Zmq,e2HNJ}){(lG8q3Q4:-o:JkG{F@i-/-x8uy#y$~MZHS^(DsvfY;ElfAhn%x=(I;f|Cxr}Dt);64mRMtvQeG(zexE}Pmw,.;){b:cCDJ=c6.myE95$3[+W)#o3.lemV2:AddKH5K:{o},I})/ZJre!C{Nyk3ceX)w(v+IEz,/^[1cNClfq~e.;{.SH5lqdQ!4H]l#LeS]{7+kGz/!;Vvo3f3-|}h#mJ1Nd:nZ5i,g,D,3h$ySBb5APjVpi^v8+=4NPL0Wb^Z$c9zp6^z~sd]n8A3f#Wg+wJY{Bwke/N8ULv#s5%##ow,In)HM.Q%S2Bax/@WionWH*Bo*9oh^Wd{3$q1~gP%jfrCsDv0T^0$GMX!Bay!W2WrkQ%$t$wkb#Ad@YvTmoTMS3T|Q;nE+-NADI8#(JvY+,RTlWcZ0$.Wi//X509gyB+8SXj.P-6t:%;U50]#vd$oAXL85yu;4vTh5AdD,ff8Ku45mLH*Nyval,$n2du1,2/wZK{ou@+xt)nA/,AFe+]g8XLOLcl%P15*mhqV{0DBuNYR)i5MniZ61IDzcblD1MkxzEN13*o1Fi1K{nR5.TNI=~f0@)R3}DU97s|B;b}gorVJE(h[5RNvZ0p*Y=y22A1h:8z05}e*ijSO%C]^SxOjq7r$Z.^T*bvw+l1+sqn/y/61Env#i!9S}qj|X4*:JFPrzFxbw!aMitSgY1YWkWEFOH7iJ+ieg^Q4^r-sEDmtM^!gBy}Ug+-+XTEpgF2u^#~^tRZ|1^4rK6CX#,**ealcq!nqg8L%TJFzvqyWw4CR[bu@*Zo~Bbm-%e5[IiX$B~rkfMM~CyV49Nhv%~ugk(nnST9+EKsX.:C%9~U^wLzNIh4+mFJF8f[JfdP-6s:bl)0OKvHuhZYpEo4l](M(Zl7A#vEqVeSO{K;5p0L{DpN:.@oi-ALu1|:43[t$iAym+c,v|dZ5gdT*L]#oh7FVbl5;r98u!98i=*[t=qOPnTdN~0;jhV]oh)DB7:e)Xe7a[YTsy$b*.!;z[%:g6]5FupyUK|HCj#$*A!a9t$w}D3)T,/=fJZzSX#]W)0/CIYqm=BF7j}a,yqx|/D,5,(-^~UZa35d,!a]!Eu0KcOt5@1^cfatjAcs*u~(Q|3K|g/u7AkDX63)rYh35%0VS3iv66yPYe,WqNX$FqS7lSR9v$QvQ]NqcyEmg70u^Im=lqC-49/,|-}3NWfF=3(BwbZz/sD{u|*;r.GKzIJ(eu/-7=*xyo|q)r*)M/uYLJzYn=GOhG#[]ZfrI!D3OSVpd-gfU4ehq:QC5CNBw.bKdH]+XeoOfg~xrs7%0*z:[SI4wRCL4~AH$W.7!36]tn4;-PPjBo-/%"/>
  <p:tag name="_GBX_7EEC5E93D49243029751FC7137193FBD_*4$0" val="advG~U$#rYM8JZJjR[4P:72JyU*ygqI3p1"/>
  <p:tag name="_GBX_7EEC5E93D49243029751FC7137193FBD_*" val="1;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27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ShowRoom Effects in Action</vt:lpstr>
      <vt:lpstr>Full Screen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ShowRoom Effects in Action</dc:title>
  <dc:creator>.</dc:creator>
  <cp:lastModifiedBy>.</cp:lastModifiedBy>
  <cp:revision>7</cp:revision>
  <dcterms:created xsi:type="dcterms:W3CDTF">2010-12-15T14:27:32Z</dcterms:created>
  <dcterms:modified xsi:type="dcterms:W3CDTF">2010-12-15T16:22:03Z</dcterms:modified>
</cp:coreProperties>
</file>